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59" r:id="rId3"/>
    <p:sldId id="270" r:id="rId4"/>
    <p:sldId id="275" r:id="rId5"/>
    <p:sldId id="278" r:id="rId6"/>
    <p:sldId id="274" r:id="rId7"/>
    <p:sldId id="284" r:id="rId8"/>
    <p:sldId id="279" r:id="rId9"/>
    <p:sldId id="280" r:id="rId10"/>
    <p:sldId id="271" r:id="rId11"/>
    <p:sldId id="281" r:id="rId12"/>
    <p:sldId id="283" r:id="rId13"/>
    <p:sldId id="273" r:id="rId14"/>
    <p:sldId id="285" r:id="rId15"/>
    <p:sldId id="286" r:id="rId16"/>
    <p:sldId id="287" r:id="rId17"/>
    <p:sldId id="288" r:id="rId18"/>
    <p:sldId id="295" r:id="rId19"/>
    <p:sldId id="296" r:id="rId20"/>
    <p:sldId id="294" r:id="rId21"/>
    <p:sldId id="293" r:id="rId22"/>
    <p:sldId id="292" r:id="rId23"/>
    <p:sldId id="289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258"/>
    <a:srgbClr val="0070C0"/>
    <a:srgbClr val="415463"/>
    <a:srgbClr val="91BA5B"/>
    <a:srgbClr val="FF8A00"/>
    <a:srgbClr val="2D6894"/>
    <a:srgbClr val="5F5E6C"/>
    <a:srgbClr val="49A49F"/>
    <a:srgbClr val="428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9" autoAdjust="0"/>
    <p:restoredTop sz="94662" autoAdjust="0"/>
  </p:normalViewPr>
  <p:slideViewPr>
    <p:cSldViewPr snapToGrid="0">
      <p:cViewPr varScale="1">
        <p:scale>
          <a:sx n="88" d="100"/>
          <a:sy n="88" d="100"/>
        </p:scale>
        <p:origin x="90" y="78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797E-2"/>
          <c:y val="0.13490604962875799"/>
          <c:w val="0.92766883360317998"/>
          <c:h val="0.737906437203504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value1</c:v>
                </c:pt>
              </c:strCache>
            </c:strRef>
          </c:tx>
          <c:spPr>
            <a:ln w="28575" cap="rnd" cmpd="sng" algn="ctr">
              <a:solidFill>
                <a:srgbClr val="91BA5B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8575" cap="flat" cmpd="sng" algn="ctr">
                <a:solidFill>
                  <a:srgbClr val="91BA5B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3.1401032334878197E-2"/>
                  <c:y val="5.7466828145170901E-2"/>
                </c:manualLayout>
              </c:layout>
              <c:tx>
                <c:rich>
                  <a:bodyPr/>
                  <a:lstStyle/>
                  <a:p>
                    <a:fld id="{750A2E06-85FC-4A83-B55F-08AF1D6A6E5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524-4579-9A24-F52FB42C723E}"/>
                </c:ext>
              </c:extLst>
            </c:dLbl>
            <c:dLbl>
              <c:idx val="1"/>
              <c:layout>
                <c:manualLayout>
                  <c:x val="-5.5579782775156596E-3"/>
                  <c:y val="1.43296902882781E-2"/>
                </c:manualLayout>
              </c:layout>
              <c:tx>
                <c:rich>
                  <a:bodyPr/>
                  <a:lstStyle/>
                  <a:p>
                    <a:fld id="{00CD8B6D-BF51-405E-BDB7-F12FEBCC0C9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524-4579-9A24-F52FB42C723E}"/>
                </c:ext>
              </c:extLst>
            </c:dLbl>
            <c:dLbl>
              <c:idx val="2"/>
              <c:layout>
                <c:manualLayout>
                  <c:x val="-2.4475426919780899E-2"/>
                  <c:y val="6.6604293376276005E-2"/>
                </c:manualLayout>
              </c:layout>
              <c:tx>
                <c:rich>
                  <a:bodyPr/>
                  <a:lstStyle/>
                  <a:p>
                    <a:fld id="{47383A97-E6BF-4E82-8123-1BEB6D6E7DE0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524-4579-9A24-F52FB42C723E}"/>
                </c:ext>
              </c:extLst>
            </c:dLbl>
            <c:dLbl>
              <c:idx val="4"/>
              <c:layout>
                <c:manualLayout>
                  <c:x val="-5.3073888874541002E-2"/>
                  <c:y val="-6.5281955589762505E-2"/>
                </c:manualLayout>
              </c:layout>
              <c:tx>
                <c:rich>
                  <a:bodyPr/>
                  <a:lstStyle/>
                  <a:p>
                    <a:fld id="{FA04F682-CE1D-406B-8591-654D6EC9CC3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524-4579-9A24-F52FB42C723E}"/>
                </c:ext>
              </c:extLst>
            </c:dLbl>
            <c:dLbl>
              <c:idx val="5"/>
              <c:layout>
                <c:manualLayout>
                  <c:x val="-5.3073888874541002E-2"/>
                  <c:y val="-6.0304803011070003E-2"/>
                </c:manualLayout>
              </c:layout>
              <c:tx>
                <c:rich>
                  <a:bodyPr/>
                  <a:lstStyle/>
                  <a:p>
                    <a:fld id="{F845C92A-F41C-4830-9D85-A061D01055D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524-4579-9A24-F52FB42C723E}"/>
                </c:ext>
              </c:extLst>
            </c:dLbl>
            <c:dLbl>
              <c:idx val="6"/>
              <c:layout>
                <c:manualLayout>
                  <c:x val="-6.3663464516731896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F869360E-E86C-4B6F-BF34-D19C0644E20D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524-4579-9A24-F52FB42C723E}"/>
                </c:ext>
              </c:extLst>
            </c:dLbl>
            <c:dLbl>
              <c:idx val="7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E112559A-41C5-4106-BEEE-4A26073D5B21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524-4579-9A24-F52FB42C723E}"/>
                </c:ext>
              </c:extLst>
            </c:dLbl>
            <c:dLbl>
              <c:idx val="8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C0E5A661-2A25-4933-BF43-BB80D5B14B27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524-4579-9A24-F52FB42C72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rgbClr val="91BA5B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524-4579-9A24-F52FB42C72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value2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bg1"/>
              </a:solidFill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c:spPr>
          </c:marker>
          <c:dLbls>
            <c:dLbl>
              <c:idx val="3"/>
              <c:layout>
                <c:manualLayout>
                  <c:x val="-2.5205190330513098E-2"/>
                  <c:y val="8.6473094583202403E-2"/>
                </c:manualLayout>
              </c:layout>
              <c:tx>
                <c:rich>
                  <a:bodyPr/>
                  <a:lstStyle/>
                  <a:p>
                    <a:fld id="{E1295836-000E-4389-BEA8-989F4DAB21B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524-4579-9A24-F52FB42C723E}"/>
                </c:ext>
              </c:extLst>
            </c:dLbl>
            <c:dLbl>
              <c:idx val="8"/>
              <c:layout>
                <c:manualLayout>
                  <c:x val="-1.26065877183506E-2"/>
                  <c:y val="1.7966062801637501E-2"/>
                </c:manualLayout>
              </c:layout>
              <c:tx>
                <c:rich>
                  <a:bodyPr/>
                  <a:lstStyle/>
                  <a:p>
                    <a:fld id="{7CA69CE4-5B59-406F-9330-527F2ADDB0C4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2524-4579-9A24-F52FB42C723E}"/>
                </c:ext>
              </c:extLst>
            </c:dLbl>
            <c:dLbl>
              <c:idx val="9"/>
              <c:layout>
                <c:manualLayout>
                  <c:x val="-1.3456489972691299E-2"/>
                  <c:y val="6.7570714702457402E-2"/>
                </c:manualLayout>
              </c:layout>
              <c:tx>
                <c:rich>
                  <a:bodyPr/>
                  <a:lstStyle/>
                  <a:p>
                    <a:fld id="{44508AB4-B856-47A6-A3F0-B1E118B5B34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2524-4579-9A24-F52FB42C72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5</c:v>
                </c:pt>
                <c:pt idx="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524-4579-9A24-F52FB42C7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2920016"/>
        <c:axId val="1132929808"/>
      </c:lineChart>
      <c:catAx>
        <c:axId val="11329200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</c:spPr>
        </c:majorGridlines>
        <c:numFmt formatCode="General" sourceLinked="0"/>
        <c:majorTickMark val="in"/>
        <c:minorTickMark val="none"/>
        <c:tickLblPos val="nextTo"/>
        <c:spPr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29808"/>
        <c:crosses val="autoZero"/>
        <c:auto val="0"/>
        <c:lblAlgn val="ctr"/>
        <c:lblOffset val="100"/>
        <c:noMultiLvlLbl val="0"/>
      </c:catAx>
      <c:valAx>
        <c:axId val="1132929808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in"/>
        <c:minorTickMark val="none"/>
        <c:tickLblPos val="nextTo"/>
        <c:crossAx val="1132920016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638239347899762"/>
          <c:y val="0"/>
          <c:w val="0.33886647829405703"/>
          <c:h val="0.10294135439225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797E-2"/>
          <c:y val="0.13490604962875799"/>
          <c:w val="0.92766883360317998"/>
          <c:h val="0.737906437203504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value1</c:v>
                </c:pt>
              </c:strCache>
            </c:strRef>
          </c:tx>
          <c:spPr>
            <a:ln w="28575" cap="rnd" cmpd="sng" algn="ctr">
              <a:solidFill>
                <a:srgbClr val="FF8A00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8575" cap="flat" cmpd="sng" algn="ctr">
                <a:solidFill>
                  <a:srgbClr val="FF8A00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3.1401032334878197E-2"/>
                  <c:y val="5.7466828145170901E-2"/>
                </c:manualLayout>
              </c:layout>
              <c:tx>
                <c:rich>
                  <a:bodyPr/>
                  <a:lstStyle/>
                  <a:p>
                    <a:fld id="{68ADF068-7A03-497A-ADDB-E77D7C9DF496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F67-48E6-8F75-D5D7BBD4AF8D}"/>
                </c:ext>
              </c:extLst>
            </c:dLbl>
            <c:dLbl>
              <c:idx val="1"/>
              <c:layout>
                <c:manualLayout>
                  <c:x val="-5.5579782775156596E-3"/>
                  <c:y val="1.43296902882781E-2"/>
                </c:manualLayout>
              </c:layout>
              <c:tx>
                <c:rich>
                  <a:bodyPr/>
                  <a:lstStyle/>
                  <a:p>
                    <a:fld id="{6BDEB472-E1E4-4D09-B1CC-D6DAB0ECC09A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F67-48E6-8F75-D5D7BBD4AF8D}"/>
                </c:ext>
              </c:extLst>
            </c:dLbl>
            <c:dLbl>
              <c:idx val="2"/>
              <c:layout>
                <c:manualLayout>
                  <c:x val="-2.4475426919780899E-2"/>
                  <c:y val="6.6604293376276005E-2"/>
                </c:manualLayout>
              </c:layout>
              <c:tx>
                <c:rich>
                  <a:bodyPr/>
                  <a:lstStyle/>
                  <a:p>
                    <a:fld id="{B4C754C0-6D3C-48B5-8F86-85A6B08C96B5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F67-48E6-8F75-D5D7BBD4AF8D}"/>
                </c:ext>
              </c:extLst>
            </c:dLbl>
            <c:dLbl>
              <c:idx val="4"/>
              <c:layout>
                <c:manualLayout>
                  <c:x val="-5.3073888874541002E-2"/>
                  <c:y val="-6.5281955589762505E-2"/>
                </c:manualLayout>
              </c:layout>
              <c:tx>
                <c:rich>
                  <a:bodyPr/>
                  <a:lstStyle/>
                  <a:p>
                    <a:fld id="{EDA61336-AC94-4C32-B959-324FE2F2913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67-48E6-8F75-D5D7BBD4AF8D}"/>
                </c:ext>
              </c:extLst>
            </c:dLbl>
            <c:dLbl>
              <c:idx val="5"/>
              <c:layout>
                <c:manualLayout>
                  <c:x val="-5.3073888874541002E-2"/>
                  <c:y val="-6.0304803011070003E-2"/>
                </c:manualLayout>
              </c:layout>
              <c:tx>
                <c:rich>
                  <a:bodyPr/>
                  <a:lstStyle/>
                  <a:p>
                    <a:fld id="{03BB0B8C-E974-4417-B1ED-95EC43A894D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F67-48E6-8F75-D5D7BBD4AF8D}"/>
                </c:ext>
              </c:extLst>
            </c:dLbl>
            <c:dLbl>
              <c:idx val="6"/>
              <c:layout>
                <c:manualLayout>
                  <c:x val="-6.3663464516731896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A7A897A0-EB2E-4FB5-9DBF-4FA887DD460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67-48E6-8F75-D5D7BBD4AF8D}"/>
                </c:ext>
              </c:extLst>
            </c:dLbl>
            <c:dLbl>
              <c:idx val="7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A59E59DF-1466-4738-88C4-F17350033A5D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F67-48E6-8F75-D5D7BBD4AF8D}"/>
                </c:ext>
              </c:extLst>
            </c:dLbl>
            <c:dLbl>
              <c:idx val="8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EF1161F5-1B5D-4205-9CED-DFB81B819B57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67-48E6-8F75-D5D7BBD4AF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rgbClr val="FF8A00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30</c:v>
                </c:pt>
                <c:pt idx="4">
                  <c:v>45</c:v>
                </c:pt>
                <c:pt idx="5">
                  <c:v>55</c:v>
                </c:pt>
                <c:pt idx="6">
                  <c:v>60</c:v>
                </c:pt>
                <c:pt idx="7">
                  <c:v>50</c:v>
                </c:pt>
                <c:pt idx="8">
                  <c:v>65</c:v>
                </c:pt>
                <c:pt idx="9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F67-48E6-8F75-D5D7BBD4AF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value2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bg1"/>
              </a:solidFill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c:spPr>
          </c:marker>
          <c:dLbls>
            <c:dLbl>
              <c:idx val="3"/>
              <c:layout>
                <c:manualLayout>
                  <c:x val="-2.5205190330513098E-2"/>
                  <c:y val="8.6473094583202403E-2"/>
                </c:manualLayout>
              </c:layout>
              <c:tx>
                <c:rich>
                  <a:bodyPr/>
                  <a:lstStyle/>
                  <a:p>
                    <a:fld id="{1BB8D4E2-024A-4E9D-92FD-4D2045BE2539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F67-48E6-8F75-D5D7BBD4AF8D}"/>
                </c:ext>
              </c:extLst>
            </c:dLbl>
            <c:dLbl>
              <c:idx val="8"/>
              <c:layout>
                <c:manualLayout>
                  <c:x val="-1.26065877183506E-2"/>
                  <c:y val="1.7966062801637501E-2"/>
                </c:manualLayout>
              </c:layout>
              <c:tx>
                <c:rich>
                  <a:bodyPr/>
                  <a:lstStyle/>
                  <a:p>
                    <a:fld id="{0A8F733E-C694-439A-9F63-98DC3D432B20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F67-48E6-8F75-D5D7BBD4AF8D}"/>
                </c:ext>
              </c:extLst>
            </c:dLbl>
            <c:dLbl>
              <c:idx val="9"/>
              <c:layout>
                <c:manualLayout>
                  <c:x val="-1.3456489972691299E-2"/>
                  <c:y val="6.7570714702457402E-2"/>
                </c:manualLayout>
              </c:layout>
              <c:tx>
                <c:rich>
                  <a:bodyPr/>
                  <a:lstStyle/>
                  <a:p>
                    <a:fld id="{D7662164-AC5B-4DBC-940D-E005F661E823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4F67-48E6-8F75-D5D7BBD4AF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5</c:v>
                </c:pt>
                <c:pt idx="9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F67-48E6-8F75-D5D7BBD4A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2909136"/>
        <c:axId val="1132915120"/>
      </c:lineChart>
      <c:catAx>
        <c:axId val="113290913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</c:spPr>
        </c:majorGridlines>
        <c:numFmt formatCode="General" sourceLinked="0"/>
        <c:majorTickMark val="in"/>
        <c:minorTickMark val="none"/>
        <c:tickLblPos val="nextTo"/>
        <c:spPr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15120"/>
        <c:crosses val="autoZero"/>
        <c:auto val="0"/>
        <c:lblAlgn val="ctr"/>
        <c:lblOffset val="100"/>
        <c:noMultiLvlLbl val="0"/>
      </c:catAx>
      <c:valAx>
        <c:axId val="1132915120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in"/>
        <c:minorTickMark val="none"/>
        <c:tickLblPos val="nextTo"/>
        <c:crossAx val="1132909136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638239347899762"/>
          <c:y val="0"/>
          <c:w val="0.33886647829405703"/>
          <c:h val="0.10294135439225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84A8-4404-BCD1-5AA99C315BC7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84A8-4404-BCD1-5AA99C315BC7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A8-4404-BCD1-5AA99C315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91BA5B"/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0C35-4FAB-9170-16C26A66FC6A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0C35-4FAB-9170-16C26A66FC6A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35-4FAB-9170-16C26A66F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415463"/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6AD1-4908-A380-DAD5986D708E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6AD1-4908-A380-DAD5986D708E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D1-4908-A380-DAD5986D7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1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1.jpeg"/><Relationship Id="rId4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11" Type="http://schemas.openxmlformats.org/officeDocument/2006/relationships/image" Target="../media/image13.png"/><Relationship Id="rId2" Type="http://schemas.openxmlformats.org/officeDocument/2006/relationships/image" Target="../media/image5.png"/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18-苏州大学-im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8321C8-6FA2-17A2-580C-021705034D7F}"/>
              </a:ext>
            </a:extLst>
          </p:cNvPr>
          <p:cNvSpPr/>
          <p:nvPr/>
        </p:nvSpPr>
        <p:spPr>
          <a:xfrm>
            <a:off x="-64940" y="1618937"/>
            <a:ext cx="7742090" cy="349270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333652" y="4004734"/>
            <a:ext cx="6380426" cy="499120"/>
          </a:xfrm>
          <a:prstGeom prst="rect">
            <a:avLst/>
          </a:prstGeom>
          <a:solidFill>
            <a:srgbClr val="BB0E1F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69143" y="2453223"/>
            <a:ext cx="7901230" cy="5909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4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苏州大学模板</a:t>
            </a:r>
            <a:r>
              <a:rPr lang="zh-CN" altLang="en-US" sz="4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/>
            </a:r>
            <a:endParaRPr lang="en-US" altLang="ko-KR" sz="4800" dirty="0">
              <a:solidFill>
                <a:srgbClr val="FFFFFF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9841" y="3508169"/>
            <a:ext cx="543304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Presentation sub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7112" y="4059689"/>
            <a:ext cx="617350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 </a:t>
            </a:r>
            <a:r>
              <a:rPr lang="en-US" altLang="ko-KR" sz="1200" b="0" dirty="0">
                <a:effectLst/>
                <a:latin typeface="微软雅黑" panose="020B0503020204020204" pitchFamily="34" charset="-122"/>
              </a:rPr>
              <a:t>is a complete presentation graphic package it gives you everything you need to produce a professional-looking presentation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9ECE46-717F-2354-BABE-C2A68ADEAF41}"/>
              </a:ext>
            </a:extLst>
          </p:cNvPr>
          <p:cNvGrpSpPr/>
          <p:nvPr/>
        </p:nvGrpSpPr>
        <p:grpSpPr>
          <a:xfrm>
            <a:off x="308955" y="2396323"/>
            <a:ext cx="627216" cy="627214"/>
            <a:chOff x="10948013" y="469740"/>
            <a:chExt cx="882038" cy="88203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83DEE9F-9C27-6B26-BC19-246485193D76}"/>
                </a:ext>
              </a:extLst>
            </p:cNvPr>
            <p:cNvSpPr/>
            <p:nvPr/>
          </p:nvSpPr>
          <p:spPr>
            <a:xfrm>
              <a:off x="10963889" y="485615"/>
              <a:ext cx="850286" cy="8502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48013" y="469740"/>
              <a:ext cx="882038" cy="8820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632" y="2659322"/>
            <a:ext cx="5546609" cy="420006"/>
          </a:xfrm>
          <a:prstGeom prst="rect">
            <a:avLst/>
          </a:prstGeom>
          <a:solidFill>
            <a:srgbClr val="FA1229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6123" y="1952539"/>
            <a:ext cx="7089098" cy="687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70000"/>
              </a:lnSpc>
            </a:pPr>
            <a:r>
              <a:rPr lang="en-US" altLang="ko-KR" sz="6000" spc="-150" dirty="0">
                <a:solidFill/>
                <a:effectLst/>
                <a:latin typeface="微软雅黑" panose="020B0503020204020204" pitchFamily="34" charset="-122"/>
              </a:rPr>
              <a:t>Section cover slide</a:t>
            </a:r>
          </a:p>
        </p:txBody>
      </p:sp>
      <p:pic>
        <p:nvPicPr>
          <p:cNvPr id="33" name="Picture 32" descr="118-苏州大学-img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1743346-36A6-389A-9B89-D3FC26C12046}"/>
              </a:ext>
            </a:extLst>
          </p:cNvPr>
          <p:cNvSpPr/>
          <p:nvPr/>
        </p:nvSpPr>
        <p:spPr>
          <a:xfrm>
            <a:off x="-24878" y="2301046"/>
            <a:ext cx="7742090" cy="349270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126093" y="2727823"/>
            <a:ext cx="5346896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22632" y="3616514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30" name="Freeform 67"/>
          <p:cNvSpPr>
            <a:spLocks noEditPoints="1"/>
          </p:cNvSpPr>
          <p:nvPr/>
        </p:nvSpPr>
        <p:spPr bwMode="auto">
          <a:xfrm>
            <a:off x="2728297" y="4664049"/>
            <a:ext cx="645818" cy="58746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194585" y="2759806"/>
            <a:ext cx="832970" cy="2510583"/>
            <a:chOff x="4306805" y="2804076"/>
            <a:chExt cx="783809" cy="2362410"/>
          </a:xfrm>
        </p:grpSpPr>
        <p:cxnSp>
          <p:nvCxnSpPr>
            <p:cNvPr id="13" name="Straight Connector 12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06805" y="3985280"/>
              <a:ext cx="783809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164446" y="2759806"/>
            <a:ext cx="832969" cy="2510583"/>
            <a:chOff x="7101387" y="2804076"/>
            <a:chExt cx="783808" cy="2362410"/>
          </a:xfrm>
        </p:grpSpPr>
        <p:cxnSp>
          <p:nvCxnSpPr>
            <p:cNvPr id="16" name="Straight Connector 15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101387" y="3985280"/>
              <a:ext cx="783808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997415" y="3531352"/>
            <a:ext cx="967491" cy="967491"/>
            <a:chOff x="7885195" y="3530085"/>
            <a:chExt cx="910390" cy="910390"/>
          </a:xfrm>
        </p:grpSpPr>
        <p:sp>
          <p:nvSpPr>
            <p:cNvPr id="8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5F070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27094" y="2276060"/>
            <a:ext cx="967491" cy="967491"/>
            <a:chOff x="3396415" y="2348880"/>
            <a:chExt cx="910390" cy="910390"/>
          </a:xfrm>
        </p:grpSpPr>
        <p:sp>
          <p:nvSpPr>
            <p:cNvPr id="10" name="Oval 9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227094" y="4786643"/>
            <a:ext cx="967491" cy="967491"/>
            <a:chOff x="3396415" y="4711290"/>
            <a:chExt cx="910390" cy="910390"/>
          </a:xfrm>
        </p:grpSpPr>
        <p:sp>
          <p:nvSpPr>
            <p:cNvPr id="12" name="Oval 11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5F070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7997415" y="2276060"/>
            <a:ext cx="967491" cy="967491"/>
            <a:chOff x="7885195" y="2348880"/>
            <a:chExt cx="910390" cy="910390"/>
          </a:xfrm>
        </p:grpSpPr>
        <p:sp>
          <p:nvSpPr>
            <p:cNvPr id="7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27094" y="3531352"/>
            <a:ext cx="967491" cy="967491"/>
            <a:chOff x="3396415" y="3530085"/>
            <a:chExt cx="910390" cy="910390"/>
          </a:xfrm>
        </p:grpSpPr>
        <p:sp>
          <p:nvSpPr>
            <p:cNvPr id="11" name="Oval 10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7997415" y="4786643"/>
            <a:ext cx="967491" cy="967491"/>
            <a:chOff x="7885195" y="4711290"/>
            <a:chExt cx="910390" cy="910390"/>
          </a:xfrm>
        </p:grpSpPr>
        <p:sp>
          <p:nvSpPr>
            <p:cNvPr id="9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5027555" y="2946652"/>
            <a:ext cx="2136891" cy="2208660"/>
            <a:chOff x="5090614" y="2979894"/>
            <a:chExt cx="2010773" cy="2078306"/>
          </a:xfrm>
        </p:grpSpPr>
        <p:grpSp>
          <p:nvGrpSpPr>
            <p:cNvPr id="77" name="Group 76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BB0E1F"/>
              </a:solidFill>
              <a:ln w="38100">
                <a:solidFill>
                  <a:srgbClr val="BB0E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speed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93834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69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54555" y="2389542"/>
            <a:ext cx="2776529" cy="702860"/>
            <a:chOff x="9176947" y="2180820"/>
            <a:chExt cx="2776529" cy="70286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77652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rgbClr val="A70C1B"/>
                  </a:solidFill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54555" y="3681629"/>
            <a:ext cx="2745623" cy="702860"/>
            <a:chOff x="9176947" y="2180820"/>
            <a:chExt cx="2745623" cy="702860"/>
          </a:xfrm>
        </p:grpSpPr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77702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Stylish design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154555" y="4973716"/>
            <a:ext cx="2745623" cy="702860"/>
            <a:chOff x="9176947" y="2180820"/>
            <a:chExt cx="2745623" cy="702860"/>
          </a:xfrm>
        </p:grpSpPr>
        <p:sp>
          <p:nvSpPr>
            <p:cNvPr id="79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37436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91823" y="2389542"/>
            <a:ext cx="2745623" cy="702860"/>
            <a:chOff x="294337" y="2359725"/>
            <a:chExt cx="2745623" cy="702860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294337" y="2674787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665592" y="2359725"/>
              <a:ext cx="237436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0917" y="3681629"/>
            <a:ext cx="2776529" cy="702860"/>
            <a:chOff x="263431" y="3651812"/>
            <a:chExt cx="2776529" cy="702860"/>
          </a:xfrm>
        </p:grpSpPr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294337" y="3966874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6" name="speed"/>
            <p:cNvSpPr txBox="1">
              <a:spLocks noChangeArrowheads="1"/>
            </p:cNvSpPr>
            <p:nvPr/>
          </p:nvSpPr>
          <p:spPr bwMode="auto">
            <a:xfrm>
              <a:off x="263431" y="3651812"/>
              <a:ext cx="277652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A70C1B"/>
                  </a:solidFill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1823" y="4973716"/>
            <a:ext cx="2745623" cy="702860"/>
            <a:chOff x="294337" y="4943899"/>
            <a:chExt cx="2745623" cy="702860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294337" y="5258961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262934" y="4943899"/>
              <a:ext cx="177702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Stylish design</a:t>
              </a:r>
            </a:p>
          </p:txBody>
        </p:sp>
      </p:grpSp>
      <p:pic>
        <p:nvPicPr>
          <p:cNvPr id="96" name="Picture 95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  <a:solidFill>
            <a:srgbClr val="0070C0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03983" y="2123664"/>
            <a:ext cx="4784034" cy="775572"/>
            <a:chOff x="6603263" y="2581988"/>
            <a:chExt cx="4315807" cy="775572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450"/>
              <a:ext cx="4315807" cy="40011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BB0E1F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96430" y="3848595"/>
            <a:ext cx="6003235" cy="2025105"/>
            <a:chOff x="1023730" y="3670016"/>
            <a:chExt cx="6003235" cy="2025105"/>
          </a:xfrm>
        </p:grpSpPr>
        <p:grpSp>
          <p:nvGrpSpPr>
            <p:cNvPr id="45" name="Group 44"/>
            <p:cNvGrpSpPr/>
            <p:nvPr/>
          </p:nvGrpSpPr>
          <p:grpSpPr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505" y="3772002"/>
                <a:ext cx="1821132" cy="1821132"/>
              </a:xfrm>
              <a:prstGeom prst="ellipse">
                <a:avLst/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Freeform 110"/>
              <p:cNvSpPr>
                <a:spLocks noEditPoints="1"/>
              </p:cNvSpPr>
              <p:nvPr/>
            </p:nvSpPr>
            <p:spPr bwMode="auto">
              <a:xfrm>
                <a:off x="1847130" y="4094796"/>
                <a:ext cx="393883" cy="44011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567989" y="3847356"/>
            <a:ext cx="2027582" cy="2027582"/>
            <a:chOff x="8296847" y="3667539"/>
            <a:chExt cx="2027582" cy="2027582"/>
          </a:xfrm>
        </p:grpSpPr>
        <p:grpSp>
          <p:nvGrpSpPr>
            <p:cNvPr id="44" name="Group 43"/>
            <p:cNvGrpSpPr/>
            <p:nvPr/>
          </p:nvGrpSpPr>
          <p:grpSpPr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99" y="3772002"/>
                <a:ext cx="1821132" cy="1821132"/>
              </a:xfrm>
              <a:prstGeom prst="ellipse">
                <a:avLst/>
              </a:prstGeom>
              <a:solidFill>
                <a:srgbClr val="BB0E1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7478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Eye-catching visual</a:t>
                </a: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873" y="4491804"/>
            <a:ext cx="1896890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724028" y="3431107"/>
            <a:ext cx="5756542" cy="371514"/>
            <a:chOff x="7686661" y="5034485"/>
            <a:chExt cx="1428330" cy="261929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70068" y="3431107"/>
            <a:ext cx="2023353" cy="371514"/>
            <a:chOff x="7686661" y="5034485"/>
            <a:chExt cx="1428330" cy="261929"/>
          </a:xfrm>
        </p:grpSpPr>
        <p:sp>
          <p:nvSpPr>
            <p:cNvPr id="62" name="Rectangle 61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pic>
        <p:nvPicPr>
          <p:cNvPr id="64" name="Picture 63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4637" y="3446442"/>
            <a:ext cx="5129014" cy="354037"/>
          </a:xfrm>
          <a:prstGeom prst="rect">
            <a:avLst/>
          </a:prstGeom>
          <a:solidFill>
            <a:srgbClr val="55060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26702" y="2420888"/>
            <a:ext cx="5574623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4000" dirty="0">
                <a:solidFill>
                  <a:srgbClr val="BB0E1F"/>
                </a:solidFill>
                <a:effectLst/>
                <a:latin typeface="微软雅黑" panose="020B0503020204020204" pitchFamily="34" charset="-122"/>
              </a:rPr>
              <a:t>More choices and visual trends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156672" y="3481958"/>
            <a:ext cx="4835053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053211" y="4178489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3" name="Freeform 20"/>
          <p:cNvSpPr>
            <a:spLocks noEditPoints="1"/>
          </p:cNvSpPr>
          <p:nvPr/>
        </p:nvSpPr>
        <p:spPr bwMode="auto">
          <a:xfrm>
            <a:off x="5053211" y="5204681"/>
            <a:ext cx="466497" cy="464452"/>
          </a:xfrm>
          <a:custGeom>
            <a:avLst/>
            <a:gdLst>
              <a:gd name="T0" fmla="*/ 440 w 456"/>
              <a:gd name="T1" fmla="*/ 141 h 454"/>
              <a:gd name="T2" fmla="*/ 404 w 456"/>
              <a:gd name="T3" fmla="*/ 82 h 454"/>
              <a:gd name="T4" fmla="*/ 287 w 456"/>
              <a:gd name="T5" fmla="*/ 7 h 454"/>
              <a:gd name="T6" fmla="*/ 192 w 456"/>
              <a:gd name="T7" fmla="*/ 2 h 454"/>
              <a:gd name="T8" fmla="*/ 146 w 456"/>
              <a:gd name="T9" fmla="*/ 15 h 454"/>
              <a:gd name="T10" fmla="*/ 63 w 456"/>
              <a:gd name="T11" fmla="*/ 70 h 454"/>
              <a:gd name="T12" fmla="*/ 8 w 456"/>
              <a:gd name="T13" fmla="*/ 168 h 454"/>
              <a:gd name="T14" fmla="*/ 0 w 456"/>
              <a:gd name="T15" fmla="*/ 227 h 454"/>
              <a:gd name="T16" fmla="*/ 1 w 456"/>
              <a:gd name="T17" fmla="*/ 246 h 454"/>
              <a:gd name="T18" fmla="*/ 2 w 456"/>
              <a:gd name="T19" fmla="*/ 256 h 454"/>
              <a:gd name="T20" fmla="*/ 20 w 456"/>
              <a:gd name="T21" fmla="*/ 319 h 454"/>
              <a:gd name="T22" fmla="*/ 45 w 456"/>
              <a:gd name="T23" fmla="*/ 364 h 454"/>
              <a:gd name="T24" fmla="*/ 122 w 456"/>
              <a:gd name="T25" fmla="*/ 428 h 454"/>
              <a:gd name="T26" fmla="*/ 204 w 456"/>
              <a:gd name="T27" fmla="*/ 453 h 454"/>
              <a:gd name="T28" fmla="*/ 218 w 456"/>
              <a:gd name="T29" fmla="*/ 454 h 454"/>
              <a:gd name="T30" fmla="*/ 264 w 456"/>
              <a:gd name="T31" fmla="*/ 452 h 454"/>
              <a:gd name="T32" fmla="*/ 362 w 456"/>
              <a:gd name="T33" fmla="*/ 411 h 454"/>
              <a:gd name="T34" fmla="*/ 418 w 456"/>
              <a:gd name="T35" fmla="*/ 354 h 454"/>
              <a:gd name="T36" fmla="*/ 455 w 456"/>
              <a:gd name="T37" fmla="*/ 249 h 454"/>
              <a:gd name="T38" fmla="*/ 313 w 456"/>
              <a:gd name="T39" fmla="*/ 344 h 454"/>
              <a:gd name="T40" fmla="*/ 240 w 456"/>
              <a:gd name="T41" fmla="*/ 372 h 454"/>
              <a:gd name="T42" fmla="*/ 159 w 456"/>
              <a:gd name="T43" fmla="*/ 355 h 454"/>
              <a:gd name="T44" fmla="*/ 94 w 456"/>
              <a:gd name="T45" fmla="*/ 284 h 454"/>
              <a:gd name="T46" fmla="*/ 84 w 456"/>
              <a:gd name="T47" fmla="*/ 204 h 454"/>
              <a:gd name="T48" fmla="*/ 118 w 456"/>
              <a:gd name="T49" fmla="*/ 132 h 454"/>
              <a:gd name="T50" fmla="*/ 184 w 456"/>
              <a:gd name="T51" fmla="*/ 88 h 454"/>
              <a:gd name="T52" fmla="*/ 228 w 456"/>
              <a:gd name="T53" fmla="*/ 82 h 454"/>
              <a:gd name="T54" fmla="*/ 323 w 456"/>
              <a:gd name="T55" fmla="*/ 116 h 454"/>
              <a:gd name="T56" fmla="*/ 363 w 456"/>
              <a:gd name="T57" fmla="*/ 171 h 454"/>
              <a:gd name="T58" fmla="*/ 374 w 456"/>
              <a:gd name="T59" fmla="*/ 227 h 454"/>
              <a:gd name="T60" fmla="*/ 339 w 456"/>
              <a:gd name="T61" fmla="*/ 321 h 454"/>
              <a:gd name="T62" fmla="*/ 387 w 456"/>
              <a:gd name="T63" fmla="*/ 209 h 454"/>
              <a:gd name="T64" fmla="*/ 362 w 456"/>
              <a:gd name="T65" fmla="*/ 139 h 454"/>
              <a:gd name="T66" fmla="*/ 435 w 456"/>
              <a:gd name="T67" fmla="*/ 176 h 454"/>
              <a:gd name="T68" fmla="*/ 240 w 456"/>
              <a:gd name="T69" fmla="*/ 14 h 454"/>
              <a:gd name="T70" fmla="*/ 362 w 456"/>
              <a:gd name="T71" fmla="*/ 59 h 454"/>
              <a:gd name="T72" fmla="*/ 341 w 456"/>
              <a:gd name="T73" fmla="*/ 114 h 454"/>
              <a:gd name="T74" fmla="*/ 228 w 456"/>
              <a:gd name="T75" fmla="*/ 68 h 454"/>
              <a:gd name="T76" fmla="*/ 169 w 456"/>
              <a:gd name="T77" fmla="*/ 22 h 454"/>
              <a:gd name="T78" fmla="*/ 228 w 456"/>
              <a:gd name="T79" fmla="*/ 440 h 454"/>
              <a:gd name="T80" fmla="*/ 215 w 456"/>
              <a:gd name="T81" fmla="*/ 440 h 454"/>
              <a:gd name="T82" fmla="*/ 165 w 456"/>
              <a:gd name="T83" fmla="*/ 432 h 454"/>
              <a:gd name="T84" fmla="*/ 84 w 456"/>
              <a:gd name="T85" fmla="*/ 384 h 454"/>
              <a:gd name="T86" fmla="*/ 36 w 456"/>
              <a:gd name="T87" fmla="*/ 319 h 454"/>
              <a:gd name="T88" fmla="*/ 17 w 456"/>
              <a:gd name="T89" fmla="*/ 262 h 454"/>
              <a:gd name="T90" fmla="*/ 16 w 456"/>
              <a:gd name="T91" fmla="*/ 250 h 454"/>
              <a:gd name="T92" fmla="*/ 15 w 456"/>
              <a:gd name="T93" fmla="*/ 227 h 454"/>
              <a:gd name="T94" fmla="*/ 18 w 456"/>
              <a:gd name="T95" fmla="*/ 186 h 454"/>
              <a:gd name="T96" fmla="*/ 63 w 456"/>
              <a:gd name="T97" fmla="*/ 90 h 454"/>
              <a:gd name="T98" fmla="*/ 150 w 456"/>
              <a:gd name="T99" fmla="*/ 28 h 454"/>
              <a:gd name="T100" fmla="*/ 150 w 456"/>
              <a:gd name="T101" fmla="*/ 88 h 454"/>
              <a:gd name="T102" fmla="*/ 91 w 456"/>
              <a:gd name="T103" fmla="*/ 145 h 454"/>
              <a:gd name="T104" fmla="*/ 68 w 456"/>
              <a:gd name="T105" fmla="*/ 227 h 454"/>
              <a:gd name="T106" fmla="*/ 96 w 456"/>
              <a:gd name="T107" fmla="*/ 316 h 454"/>
              <a:gd name="T108" fmla="*/ 180 w 456"/>
              <a:gd name="T109" fmla="*/ 380 h 454"/>
              <a:gd name="T110" fmla="*/ 264 w 456"/>
              <a:gd name="T111" fmla="*/ 383 h 454"/>
              <a:gd name="T112" fmla="*/ 348 w 456"/>
              <a:gd name="T113" fmla="*/ 404 h 454"/>
              <a:gd name="T114" fmla="*/ 244 w 456"/>
              <a:gd name="T115" fmla="*/ 440 h 454"/>
              <a:gd name="T116" fmla="*/ 441 w 456"/>
              <a:gd name="T117" fmla="*/ 249 h 454"/>
              <a:gd name="T118" fmla="*/ 379 w 456"/>
              <a:gd name="T119" fmla="*/ 378 h 454"/>
              <a:gd name="T120" fmla="*/ 340 w 456"/>
              <a:gd name="T121" fmla="*/ 341 h 454"/>
              <a:gd name="T122" fmla="*/ 388 w 456"/>
              <a:gd name="T123" fmla="*/ 23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6" h="454">
                <a:moveTo>
                  <a:pt x="456" y="226"/>
                </a:moveTo>
                <a:lnTo>
                  <a:pt x="456" y="226"/>
                </a:lnTo>
                <a:lnTo>
                  <a:pt x="456" y="209"/>
                </a:lnTo>
                <a:lnTo>
                  <a:pt x="454" y="192"/>
                </a:lnTo>
                <a:lnTo>
                  <a:pt x="450" y="175"/>
                </a:lnTo>
                <a:lnTo>
                  <a:pt x="445" y="157"/>
                </a:lnTo>
                <a:lnTo>
                  <a:pt x="440" y="141"/>
                </a:lnTo>
                <a:lnTo>
                  <a:pt x="432" y="126"/>
                </a:lnTo>
                <a:lnTo>
                  <a:pt x="423" y="110"/>
                </a:lnTo>
                <a:lnTo>
                  <a:pt x="414" y="96"/>
                </a:lnTo>
                <a:lnTo>
                  <a:pt x="414" y="96"/>
                </a:lnTo>
                <a:lnTo>
                  <a:pt x="410" y="90"/>
                </a:lnTo>
                <a:lnTo>
                  <a:pt x="410" y="90"/>
                </a:lnTo>
                <a:lnTo>
                  <a:pt x="404" y="82"/>
                </a:lnTo>
                <a:lnTo>
                  <a:pt x="404" y="82"/>
                </a:lnTo>
                <a:lnTo>
                  <a:pt x="388" y="64"/>
                </a:lnTo>
                <a:lnTo>
                  <a:pt x="371" y="48"/>
                </a:lnTo>
                <a:lnTo>
                  <a:pt x="351" y="34"/>
                </a:lnTo>
                <a:lnTo>
                  <a:pt x="332" y="23"/>
                </a:lnTo>
                <a:lnTo>
                  <a:pt x="310" y="14"/>
                </a:lnTo>
                <a:lnTo>
                  <a:pt x="287" y="7"/>
                </a:lnTo>
                <a:lnTo>
                  <a:pt x="265" y="2"/>
                </a:lnTo>
                <a:lnTo>
                  <a:pt x="241" y="0"/>
                </a:lnTo>
                <a:lnTo>
                  <a:pt x="241" y="0"/>
                </a:lnTo>
                <a:lnTo>
                  <a:pt x="228" y="0"/>
                </a:lnTo>
                <a:lnTo>
                  <a:pt x="228" y="0"/>
                </a:lnTo>
                <a:lnTo>
                  <a:pt x="210" y="0"/>
                </a:lnTo>
                <a:lnTo>
                  <a:pt x="192" y="2"/>
                </a:lnTo>
                <a:lnTo>
                  <a:pt x="175" y="5"/>
                </a:lnTo>
                <a:lnTo>
                  <a:pt x="158" y="10"/>
                </a:lnTo>
                <a:lnTo>
                  <a:pt x="157" y="10"/>
                </a:lnTo>
                <a:lnTo>
                  <a:pt x="156" y="11"/>
                </a:lnTo>
                <a:lnTo>
                  <a:pt x="156" y="11"/>
                </a:lnTo>
                <a:lnTo>
                  <a:pt x="148" y="14"/>
                </a:lnTo>
                <a:lnTo>
                  <a:pt x="146" y="15"/>
                </a:lnTo>
                <a:lnTo>
                  <a:pt x="146" y="15"/>
                </a:lnTo>
                <a:lnTo>
                  <a:pt x="130" y="21"/>
                </a:lnTo>
                <a:lnTo>
                  <a:pt x="115" y="30"/>
                </a:lnTo>
                <a:lnTo>
                  <a:pt x="101" y="38"/>
                </a:lnTo>
                <a:lnTo>
                  <a:pt x="88" y="47"/>
                </a:lnTo>
                <a:lnTo>
                  <a:pt x="75" y="58"/>
                </a:lnTo>
                <a:lnTo>
                  <a:pt x="63" y="70"/>
                </a:lnTo>
                <a:lnTo>
                  <a:pt x="52" y="82"/>
                </a:lnTo>
                <a:lnTo>
                  <a:pt x="42" y="95"/>
                </a:lnTo>
                <a:lnTo>
                  <a:pt x="34" y="108"/>
                </a:lnTo>
                <a:lnTo>
                  <a:pt x="25" y="122"/>
                </a:lnTo>
                <a:lnTo>
                  <a:pt x="18" y="137"/>
                </a:lnTo>
                <a:lnTo>
                  <a:pt x="13" y="152"/>
                </a:lnTo>
                <a:lnTo>
                  <a:pt x="8" y="168"/>
                </a:lnTo>
                <a:lnTo>
                  <a:pt x="4" y="184"/>
                </a:lnTo>
                <a:lnTo>
                  <a:pt x="2" y="200"/>
                </a:lnTo>
                <a:lnTo>
                  <a:pt x="1" y="218"/>
                </a:lnTo>
                <a:lnTo>
                  <a:pt x="1" y="218"/>
                </a:lnTo>
                <a:lnTo>
                  <a:pt x="0" y="223"/>
                </a:lnTo>
                <a:lnTo>
                  <a:pt x="0" y="227"/>
                </a:lnTo>
                <a:lnTo>
                  <a:pt x="0" y="227"/>
                </a:lnTo>
                <a:lnTo>
                  <a:pt x="0" y="227"/>
                </a:lnTo>
                <a:lnTo>
                  <a:pt x="1" y="236"/>
                </a:lnTo>
                <a:lnTo>
                  <a:pt x="1" y="237"/>
                </a:lnTo>
                <a:lnTo>
                  <a:pt x="1" y="237"/>
                </a:lnTo>
                <a:lnTo>
                  <a:pt x="1" y="239"/>
                </a:lnTo>
                <a:lnTo>
                  <a:pt x="1" y="239"/>
                </a:lnTo>
                <a:lnTo>
                  <a:pt x="1" y="246"/>
                </a:lnTo>
                <a:lnTo>
                  <a:pt x="1" y="248"/>
                </a:lnTo>
                <a:lnTo>
                  <a:pt x="1" y="248"/>
                </a:lnTo>
                <a:lnTo>
                  <a:pt x="2" y="251"/>
                </a:lnTo>
                <a:lnTo>
                  <a:pt x="2" y="251"/>
                </a:lnTo>
                <a:lnTo>
                  <a:pt x="2" y="254"/>
                </a:lnTo>
                <a:lnTo>
                  <a:pt x="2" y="256"/>
                </a:lnTo>
                <a:lnTo>
                  <a:pt x="2" y="256"/>
                </a:lnTo>
                <a:lnTo>
                  <a:pt x="3" y="263"/>
                </a:lnTo>
                <a:lnTo>
                  <a:pt x="3" y="264"/>
                </a:lnTo>
                <a:lnTo>
                  <a:pt x="3" y="264"/>
                </a:lnTo>
                <a:lnTo>
                  <a:pt x="7" y="278"/>
                </a:lnTo>
                <a:lnTo>
                  <a:pt x="10" y="292"/>
                </a:lnTo>
                <a:lnTo>
                  <a:pt x="14" y="305"/>
                </a:lnTo>
                <a:lnTo>
                  <a:pt x="20" y="319"/>
                </a:lnTo>
                <a:lnTo>
                  <a:pt x="21" y="320"/>
                </a:lnTo>
                <a:lnTo>
                  <a:pt x="21" y="320"/>
                </a:lnTo>
                <a:lnTo>
                  <a:pt x="23" y="326"/>
                </a:lnTo>
                <a:lnTo>
                  <a:pt x="23" y="326"/>
                </a:lnTo>
                <a:lnTo>
                  <a:pt x="30" y="339"/>
                </a:lnTo>
                <a:lnTo>
                  <a:pt x="38" y="352"/>
                </a:lnTo>
                <a:lnTo>
                  <a:pt x="45" y="364"/>
                </a:lnTo>
                <a:lnTo>
                  <a:pt x="55" y="374"/>
                </a:lnTo>
                <a:lnTo>
                  <a:pt x="65" y="385"/>
                </a:lnTo>
                <a:lnTo>
                  <a:pt x="75" y="395"/>
                </a:lnTo>
                <a:lnTo>
                  <a:pt x="85" y="405"/>
                </a:lnTo>
                <a:lnTo>
                  <a:pt x="97" y="413"/>
                </a:lnTo>
                <a:lnTo>
                  <a:pt x="109" y="421"/>
                </a:lnTo>
                <a:lnTo>
                  <a:pt x="122" y="428"/>
                </a:lnTo>
                <a:lnTo>
                  <a:pt x="135" y="435"/>
                </a:lnTo>
                <a:lnTo>
                  <a:pt x="148" y="440"/>
                </a:lnTo>
                <a:lnTo>
                  <a:pt x="162" y="445"/>
                </a:lnTo>
                <a:lnTo>
                  <a:pt x="176" y="449"/>
                </a:lnTo>
                <a:lnTo>
                  <a:pt x="190" y="451"/>
                </a:lnTo>
                <a:lnTo>
                  <a:pt x="204" y="453"/>
                </a:lnTo>
                <a:lnTo>
                  <a:pt x="204" y="453"/>
                </a:lnTo>
                <a:lnTo>
                  <a:pt x="205" y="453"/>
                </a:lnTo>
                <a:lnTo>
                  <a:pt x="205" y="453"/>
                </a:lnTo>
                <a:lnTo>
                  <a:pt x="214" y="454"/>
                </a:lnTo>
                <a:lnTo>
                  <a:pt x="215" y="454"/>
                </a:lnTo>
                <a:lnTo>
                  <a:pt x="215" y="454"/>
                </a:lnTo>
                <a:lnTo>
                  <a:pt x="218" y="454"/>
                </a:lnTo>
                <a:lnTo>
                  <a:pt x="218" y="454"/>
                </a:lnTo>
                <a:lnTo>
                  <a:pt x="223" y="454"/>
                </a:lnTo>
                <a:lnTo>
                  <a:pt x="226" y="454"/>
                </a:lnTo>
                <a:lnTo>
                  <a:pt x="226" y="454"/>
                </a:lnTo>
                <a:lnTo>
                  <a:pt x="228" y="454"/>
                </a:lnTo>
                <a:lnTo>
                  <a:pt x="228" y="454"/>
                </a:lnTo>
                <a:lnTo>
                  <a:pt x="246" y="454"/>
                </a:lnTo>
                <a:lnTo>
                  <a:pt x="264" y="452"/>
                </a:lnTo>
                <a:lnTo>
                  <a:pt x="282" y="449"/>
                </a:lnTo>
                <a:lnTo>
                  <a:pt x="298" y="443"/>
                </a:lnTo>
                <a:lnTo>
                  <a:pt x="315" y="437"/>
                </a:lnTo>
                <a:lnTo>
                  <a:pt x="332" y="429"/>
                </a:lnTo>
                <a:lnTo>
                  <a:pt x="347" y="421"/>
                </a:lnTo>
                <a:lnTo>
                  <a:pt x="362" y="411"/>
                </a:lnTo>
                <a:lnTo>
                  <a:pt x="362" y="411"/>
                </a:lnTo>
                <a:lnTo>
                  <a:pt x="362" y="411"/>
                </a:lnTo>
                <a:lnTo>
                  <a:pt x="362" y="411"/>
                </a:lnTo>
                <a:lnTo>
                  <a:pt x="373" y="404"/>
                </a:lnTo>
                <a:lnTo>
                  <a:pt x="373" y="404"/>
                </a:lnTo>
                <a:lnTo>
                  <a:pt x="390" y="388"/>
                </a:lnTo>
                <a:lnTo>
                  <a:pt x="405" y="371"/>
                </a:lnTo>
                <a:lnTo>
                  <a:pt x="418" y="354"/>
                </a:lnTo>
                <a:lnTo>
                  <a:pt x="430" y="335"/>
                </a:lnTo>
                <a:lnTo>
                  <a:pt x="439" y="315"/>
                </a:lnTo>
                <a:lnTo>
                  <a:pt x="446" y="294"/>
                </a:lnTo>
                <a:lnTo>
                  <a:pt x="452" y="273"/>
                </a:lnTo>
                <a:lnTo>
                  <a:pt x="455" y="250"/>
                </a:lnTo>
                <a:lnTo>
                  <a:pt x="455" y="249"/>
                </a:lnTo>
                <a:lnTo>
                  <a:pt x="455" y="249"/>
                </a:lnTo>
                <a:lnTo>
                  <a:pt x="456" y="239"/>
                </a:lnTo>
                <a:lnTo>
                  <a:pt x="456" y="239"/>
                </a:lnTo>
                <a:lnTo>
                  <a:pt x="456" y="239"/>
                </a:lnTo>
                <a:lnTo>
                  <a:pt x="456" y="226"/>
                </a:lnTo>
                <a:lnTo>
                  <a:pt x="456" y="226"/>
                </a:lnTo>
                <a:close/>
                <a:moveTo>
                  <a:pt x="313" y="344"/>
                </a:moveTo>
                <a:lnTo>
                  <a:pt x="313" y="344"/>
                </a:lnTo>
                <a:lnTo>
                  <a:pt x="305" y="351"/>
                </a:lnTo>
                <a:lnTo>
                  <a:pt x="294" y="357"/>
                </a:lnTo>
                <a:lnTo>
                  <a:pt x="284" y="361"/>
                </a:lnTo>
                <a:lnTo>
                  <a:pt x="273" y="366"/>
                </a:lnTo>
                <a:lnTo>
                  <a:pt x="263" y="369"/>
                </a:lnTo>
                <a:lnTo>
                  <a:pt x="251" y="371"/>
                </a:lnTo>
                <a:lnTo>
                  <a:pt x="240" y="372"/>
                </a:lnTo>
                <a:lnTo>
                  <a:pt x="228" y="372"/>
                </a:lnTo>
                <a:lnTo>
                  <a:pt x="228" y="372"/>
                </a:lnTo>
                <a:lnTo>
                  <a:pt x="214" y="372"/>
                </a:lnTo>
                <a:lnTo>
                  <a:pt x="199" y="369"/>
                </a:lnTo>
                <a:lnTo>
                  <a:pt x="185" y="366"/>
                </a:lnTo>
                <a:lnTo>
                  <a:pt x="172" y="361"/>
                </a:lnTo>
                <a:lnTo>
                  <a:pt x="159" y="355"/>
                </a:lnTo>
                <a:lnTo>
                  <a:pt x="147" y="347"/>
                </a:lnTo>
                <a:lnTo>
                  <a:pt x="136" y="339"/>
                </a:lnTo>
                <a:lnTo>
                  <a:pt x="125" y="330"/>
                </a:lnTo>
                <a:lnTo>
                  <a:pt x="116" y="319"/>
                </a:lnTo>
                <a:lnTo>
                  <a:pt x="108" y="308"/>
                </a:lnTo>
                <a:lnTo>
                  <a:pt x="101" y="297"/>
                </a:lnTo>
                <a:lnTo>
                  <a:pt x="94" y="284"/>
                </a:lnTo>
                <a:lnTo>
                  <a:pt x="90" y="271"/>
                </a:lnTo>
                <a:lnTo>
                  <a:pt x="85" y="257"/>
                </a:lnTo>
                <a:lnTo>
                  <a:pt x="83" y="242"/>
                </a:lnTo>
                <a:lnTo>
                  <a:pt x="83" y="227"/>
                </a:lnTo>
                <a:lnTo>
                  <a:pt x="83" y="227"/>
                </a:lnTo>
                <a:lnTo>
                  <a:pt x="83" y="216"/>
                </a:lnTo>
                <a:lnTo>
                  <a:pt x="84" y="204"/>
                </a:lnTo>
                <a:lnTo>
                  <a:pt x="86" y="192"/>
                </a:lnTo>
                <a:lnTo>
                  <a:pt x="90" y="181"/>
                </a:lnTo>
                <a:lnTo>
                  <a:pt x="94" y="170"/>
                </a:lnTo>
                <a:lnTo>
                  <a:pt x="98" y="161"/>
                </a:lnTo>
                <a:lnTo>
                  <a:pt x="104" y="151"/>
                </a:lnTo>
                <a:lnTo>
                  <a:pt x="110" y="141"/>
                </a:lnTo>
                <a:lnTo>
                  <a:pt x="118" y="132"/>
                </a:lnTo>
                <a:lnTo>
                  <a:pt x="125" y="124"/>
                </a:lnTo>
                <a:lnTo>
                  <a:pt x="133" y="116"/>
                </a:lnTo>
                <a:lnTo>
                  <a:pt x="143" y="110"/>
                </a:lnTo>
                <a:lnTo>
                  <a:pt x="151" y="103"/>
                </a:lnTo>
                <a:lnTo>
                  <a:pt x="162" y="98"/>
                </a:lnTo>
                <a:lnTo>
                  <a:pt x="172" y="92"/>
                </a:lnTo>
                <a:lnTo>
                  <a:pt x="184" y="88"/>
                </a:lnTo>
                <a:lnTo>
                  <a:pt x="184" y="88"/>
                </a:lnTo>
                <a:lnTo>
                  <a:pt x="184" y="88"/>
                </a:lnTo>
                <a:lnTo>
                  <a:pt x="184" y="88"/>
                </a:lnTo>
                <a:lnTo>
                  <a:pt x="194" y="85"/>
                </a:lnTo>
                <a:lnTo>
                  <a:pt x="205" y="83"/>
                </a:lnTo>
                <a:lnTo>
                  <a:pt x="217" y="82"/>
                </a:lnTo>
                <a:lnTo>
                  <a:pt x="228" y="82"/>
                </a:lnTo>
                <a:lnTo>
                  <a:pt x="228" y="82"/>
                </a:lnTo>
                <a:lnTo>
                  <a:pt x="245" y="83"/>
                </a:lnTo>
                <a:lnTo>
                  <a:pt x="263" y="86"/>
                </a:lnTo>
                <a:lnTo>
                  <a:pt x="279" y="90"/>
                </a:lnTo>
                <a:lnTo>
                  <a:pt x="294" y="98"/>
                </a:lnTo>
                <a:lnTo>
                  <a:pt x="309" y="105"/>
                </a:lnTo>
                <a:lnTo>
                  <a:pt x="323" y="116"/>
                </a:lnTo>
                <a:lnTo>
                  <a:pt x="335" y="128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52" y="151"/>
                </a:lnTo>
                <a:lnTo>
                  <a:pt x="358" y="161"/>
                </a:lnTo>
                <a:lnTo>
                  <a:pt x="363" y="171"/>
                </a:lnTo>
                <a:lnTo>
                  <a:pt x="366" y="182"/>
                </a:lnTo>
                <a:lnTo>
                  <a:pt x="369" y="193"/>
                </a:lnTo>
                <a:lnTo>
                  <a:pt x="372" y="204"/>
                </a:lnTo>
                <a:lnTo>
                  <a:pt x="374" y="216"/>
                </a:lnTo>
                <a:lnTo>
                  <a:pt x="374" y="226"/>
                </a:lnTo>
                <a:lnTo>
                  <a:pt x="374" y="227"/>
                </a:lnTo>
                <a:lnTo>
                  <a:pt x="374" y="227"/>
                </a:lnTo>
                <a:lnTo>
                  <a:pt x="374" y="227"/>
                </a:lnTo>
                <a:lnTo>
                  <a:pt x="373" y="244"/>
                </a:lnTo>
                <a:lnTo>
                  <a:pt x="369" y="261"/>
                </a:lnTo>
                <a:lnTo>
                  <a:pt x="365" y="277"/>
                </a:lnTo>
                <a:lnTo>
                  <a:pt x="358" y="293"/>
                </a:lnTo>
                <a:lnTo>
                  <a:pt x="349" y="307"/>
                </a:lnTo>
                <a:lnTo>
                  <a:pt x="339" y="321"/>
                </a:lnTo>
                <a:lnTo>
                  <a:pt x="327" y="333"/>
                </a:lnTo>
                <a:lnTo>
                  <a:pt x="313" y="344"/>
                </a:lnTo>
                <a:lnTo>
                  <a:pt x="313" y="344"/>
                </a:lnTo>
                <a:close/>
                <a:moveTo>
                  <a:pt x="442" y="220"/>
                </a:moveTo>
                <a:lnTo>
                  <a:pt x="388" y="220"/>
                </a:lnTo>
                <a:lnTo>
                  <a:pt x="388" y="220"/>
                </a:lnTo>
                <a:lnTo>
                  <a:pt x="387" y="209"/>
                </a:lnTo>
                <a:lnTo>
                  <a:pt x="386" y="198"/>
                </a:lnTo>
                <a:lnTo>
                  <a:pt x="383" y="188"/>
                </a:lnTo>
                <a:lnTo>
                  <a:pt x="380" y="178"/>
                </a:lnTo>
                <a:lnTo>
                  <a:pt x="377" y="167"/>
                </a:lnTo>
                <a:lnTo>
                  <a:pt x="373" y="157"/>
                </a:lnTo>
                <a:lnTo>
                  <a:pt x="367" y="149"/>
                </a:lnTo>
                <a:lnTo>
                  <a:pt x="362" y="139"/>
                </a:lnTo>
                <a:lnTo>
                  <a:pt x="405" y="108"/>
                </a:lnTo>
                <a:lnTo>
                  <a:pt x="405" y="108"/>
                </a:lnTo>
                <a:lnTo>
                  <a:pt x="413" y="119"/>
                </a:lnTo>
                <a:lnTo>
                  <a:pt x="420" y="134"/>
                </a:lnTo>
                <a:lnTo>
                  <a:pt x="427" y="146"/>
                </a:lnTo>
                <a:lnTo>
                  <a:pt x="431" y="161"/>
                </a:lnTo>
                <a:lnTo>
                  <a:pt x="435" y="176"/>
                </a:lnTo>
                <a:lnTo>
                  <a:pt x="439" y="190"/>
                </a:lnTo>
                <a:lnTo>
                  <a:pt x="441" y="205"/>
                </a:lnTo>
                <a:lnTo>
                  <a:pt x="442" y="220"/>
                </a:lnTo>
                <a:lnTo>
                  <a:pt x="442" y="220"/>
                </a:lnTo>
                <a:close/>
                <a:moveTo>
                  <a:pt x="228" y="14"/>
                </a:moveTo>
                <a:lnTo>
                  <a:pt x="228" y="14"/>
                </a:lnTo>
                <a:lnTo>
                  <a:pt x="240" y="14"/>
                </a:lnTo>
                <a:lnTo>
                  <a:pt x="240" y="14"/>
                </a:lnTo>
                <a:lnTo>
                  <a:pt x="263" y="16"/>
                </a:lnTo>
                <a:lnTo>
                  <a:pt x="284" y="20"/>
                </a:lnTo>
                <a:lnTo>
                  <a:pt x="305" y="27"/>
                </a:lnTo>
                <a:lnTo>
                  <a:pt x="325" y="35"/>
                </a:lnTo>
                <a:lnTo>
                  <a:pt x="344" y="46"/>
                </a:lnTo>
                <a:lnTo>
                  <a:pt x="362" y="59"/>
                </a:lnTo>
                <a:lnTo>
                  <a:pt x="378" y="74"/>
                </a:lnTo>
                <a:lnTo>
                  <a:pt x="393" y="91"/>
                </a:lnTo>
                <a:lnTo>
                  <a:pt x="393" y="91"/>
                </a:lnTo>
                <a:lnTo>
                  <a:pt x="396" y="96"/>
                </a:lnTo>
                <a:lnTo>
                  <a:pt x="353" y="127"/>
                </a:lnTo>
                <a:lnTo>
                  <a:pt x="353" y="127"/>
                </a:lnTo>
                <a:lnTo>
                  <a:pt x="341" y="114"/>
                </a:lnTo>
                <a:lnTo>
                  <a:pt x="327" y="102"/>
                </a:lnTo>
                <a:lnTo>
                  <a:pt x="313" y="91"/>
                </a:lnTo>
                <a:lnTo>
                  <a:pt x="297" y="83"/>
                </a:lnTo>
                <a:lnTo>
                  <a:pt x="281" y="76"/>
                </a:lnTo>
                <a:lnTo>
                  <a:pt x="264" y="71"/>
                </a:lnTo>
                <a:lnTo>
                  <a:pt x="246" y="69"/>
                </a:lnTo>
                <a:lnTo>
                  <a:pt x="228" y="68"/>
                </a:lnTo>
                <a:lnTo>
                  <a:pt x="228" y="68"/>
                </a:lnTo>
                <a:lnTo>
                  <a:pt x="217" y="68"/>
                </a:lnTo>
                <a:lnTo>
                  <a:pt x="206" y="69"/>
                </a:lnTo>
                <a:lnTo>
                  <a:pt x="197" y="71"/>
                </a:lnTo>
                <a:lnTo>
                  <a:pt x="186" y="73"/>
                </a:lnTo>
                <a:lnTo>
                  <a:pt x="169" y="22"/>
                </a:lnTo>
                <a:lnTo>
                  <a:pt x="169" y="22"/>
                </a:lnTo>
                <a:lnTo>
                  <a:pt x="184" y="18"/>
                </a:lnTo>
                <a:lnTo>
                  <a:pt x="198" y="16"/>
                </a:lnTo>
                <a:lnTo>
                  <a:pt x="213" y="14"/>
                </a:lnTo>
                <a:lnTo>
                  <a:pt x="228" y="14"/>
                </a:lnTo>
                <a:lnTo>
                  <a:pt x="228" y="14"/>
                </a:lnTo>
                <a:close/>
                <a:moveTo>
                  <a:pt x="228" y="440"/>
                </a:moveTo>
                <a:lnTo>
                  <a:pt x="228" y="440"/>
                </a:lnTo>
                <a:lnTo>
                  <a:pt x="226" y="440"/>
                </a:lnTo>
                <a:lnTo>
                  <a:pt x="223" y="440"/>
                </a:lnTo>
                <a:lnTo>
                  <a:pt x="223" y="440"/>
                </a:lnTo>
                <a:lnTo>
                  <a:pt x="218" y="440"/>
                </a:lnTo>
                <a:lnTo>
                  <a:pt x="218" y="440"/>
                </a:lnTo>
                <a:lnTo>
                  <a:pt x="216" y="440"/>
                </a:lnTo>
                <a:lnTo>
                  <a:pt x="215" y="440"/>
                </a:lnTo>
                <a:lnTo>
                  <a:pt x="215" y="440"/>
                </a:lnTo>
                <a:lnTo>
                  <a:pt x="207" y="439"/>
                </a:lnTo>
                <a:lnTo>
                  <a:pt x="206" y="439"/>
                </a:lnTo>
                <a:lnTo>
                  <a:pt x="206" y="439"/>
                </a:lnTo>
                <a:lnTo>
                  <a:pt x="192" y="437"/>
                </a:lnTo>
                <a:lnTo>
                  <a:pt x="179" y="435"/>
                </a:lnTo>
                <a:lnTo>
                  <a:pt x="165" y="432"/>
                </a:lnTo>
                <a:lnTo>
                  <a:pt x="153" y="427"/>
                </a:lnTo>
                <a:lnTo>
                  <a:pt x="140" y="422"/>
                </a:lnTo>
                <a:lnTo>
                  <a:pt x="129" y="415"/>
                </a:lnTo>
                <a:lnTo>
                  <a:pt x="117" y="409"/>
                </a:lnTo>
                <a:lnTo>
                  <a:pt x="106" y="401"/>
                </a:lnTo>
                <a:lnTo>
                  <a:pt x="95" y="394"/>
                </a:lnTo>
                <a:lnTo>
                  <a:pt x="84" y="384"/>
                </a:lnTo>
                <a:lnTo>
                  <a:pt x="75" y="375"/>
                </a:lnTo>
                <a:lnTo>
                  <a:pt x="66" y="365"/>
                </a:lnTo>
                <a:lnTo>
                  <a:pt x="57" y="355"/>
                </a:lnTo>
                <a:lnTo>
                  <a:pt x="50" y="343"/>
                </a:lnTo>
                <a:lnTo>
                  <a:pt x="42" y="331"/>
                </a:lnTo>
                <a:lnTo>
                  <a:pt x="36" y="319"/>
                </a:lnTo>
                <a:lnTo>
                  <a:pt x="36" y="319"/>
                </a:lnTo>
                <a:lnTo>
                  <a:pt x="34" y="315"/>
                </a:lnTo>
                <a:lnTo>
                  <a:pt x="32" y="314"/>
                </a:lnTo>
                <a:lnTo>
                  <a:pt x="32" y="314"/>
                </a:lnTo>
                <a:lnTo>
                  <a:pt x="28" y="301"/>
                </a:lnTo>
                <a:lnTo>
                  <a:pt x="24" y="288"/>
                </a:lnTo>
                <a:lnTo>
                  <a:pt x="21" y="275"/>
                </a:lnTo>
                <a:lnTo>
                  <a:pt x="17" y="262"/>
                </a:lnTo>
                <a:lnTo>
                  <a:pt x="17" y="261"/>
                </a:lnTo>
                <a:lnTo>
                  <a:pt x="17" y="261"/>
                </a:lnTo>
                <a:lnTo>
                  <a:pt x="16" y="253"/>
                </a:lnTo>
                <a:lnTo>
                  <a:pt x="16" y="252"/>
                </a:lnTo>
                <a:lnTo>
                  <a:pt x="16" y="252"/>
                </a:lnTo>
                <a:lnTo>
                  <a:pt x="16" y="250"/>
                </a:lnTo>
                <a:lnTo>
                  <a:pt x="16" y="250"/>
                </a:lnTo>
                <a:lnTo>
                  <a:pt x="15" y="247"/>
                </a:lnTo>
                <a:lnTo>
                  <a:pt x="15" y="244"/>
                </a:lnTo>
                <a:lnTo>
                  <a:pt x="15" y="244"/>
                </a:lnTo>
                <a:lnTo>
                  <a:pt x="15" y="238"/>
                </a:lnTo>
                <a:lnTo>
                  <a:pt x="15" y="236"/>
                </a:lnTo>
                <a:lnTo>
                  <a:pt x="15" y="236"/>
                </a:lnTo>
                <a:lnTo>
                  <a:pt x="15" y="227"/>
                </a:lnTo>
                <a:lnTo>
                  <a:pt x="15" y="227"/>
                </a:lnTo>
                <a:lnTo>
                  <a:pt x="15" y="223"/>
                </a:lnTo>
                <a:lnTo>
                  <a:pt x="15" y="223"/>
                </a:lnTo>
                <a:lnTo>
                  <a:pt x="15" y="218"/>
                </a:lnTo>
                <a:lnTo>
                  <a:pt x="15" y="218"/>
                </a:lnTo>
                <a:lnTo>
                  <a:pt x="16" y="203"/>
                </a:lnTo>
                <a:lnTo>
                  <a:pt x="18" y="186"/>
                </a:lnTo>
                <a:lnTo>
                  <a:pt x="22" y="171"/>
                </a:lnTo>
                <a:lnTo>
                  <a:pt x="26" y="156"/>
                </a:lnTo>
                <a:lnTo>
                  <a:pt x="31" y="142"/>
                </a:lnTo>
                <a:lnTo>
                  <a:pt x="38" y="128"/>
                </a:lnTo>
                <a:lnTo>
                  <a:pt x="45" y="115"/>
                </a:lnTo>
                <a:lnTo>
                  <a:pt x="54" y="102"/>
                </a:lnTo>
                <a:lnTo>
                  <a:pt x="63" y="90"/>
                </a:lnTo>
                <a:lnTo>
                  <a:pt x="74" y="80"/>
                </a:lnTo>
                <a:lnTo>
                  <a:pt x="84" y="69"/>
                </a:lnTo>
                <a:lnTo>
                  <a:pt x="96" y="59"/>
                </a:lnTo>
                <a:lnTo>
                  <a:pt x="108" y="49"/>
                </a:lnTo>
                <a:lnTo>
                  <a:pt x="122" y="42"/>
                </a:lnTo>
                <a:lnTo>
                  <a:pt x="136" y="34"/>
                </a:lnTo>
                <a:lnTo>
                  <a:pt x="150" y="28"/>
                </a:lnTo>
                <a:lnTo>
                  <a:pt x="152" y="28"/>
                </a:lnTo>
                <a:lnTo>
                  <a:pt x="152" y="28"/>
                </a:lnTo>
                <a:lnTo>
                  <a:pt x="156" y="27"/>
                </a:lnTo>
                <a:lnTo>
                  <a:pt x="172" y="77"/>
                </a:lnTo>
                <a:lnTo>
                  <a:pt x="172" y="77"/>
                </a:lnTo>
                <a:lnTo>
                  <a:pt x="161" y="82"/>
                </a:lnTo>
                <a:lnTo>
                  <a:pt x="150" y="88"/>
                </a:lnTo>
                <a:lnTo>
                  <a:pt x="139" y="95"/>
                </a:lnTo>
                <a:lnTo>
                  <a:pt x="130" y="101"/>
                </a:lnTo>
                <a:lnTo>
                  <a:pt x="121" y="109"/>
                </a:lnTo>
                <a:lnTo>
                  <a:pt x="112" y="117"/>
                </a:lnTo>
                <a:lnTo>
                  <a:pt x="104" y="126"/>
                </a:lnTo>
                <a:lnTo>
                  <a:pt x="97" y="136"/>
                </a:lnTo>
                <a:lnTo>
                  <a:pt x="91" y="145"/>
                </a:lnTo>
                <a:lnTo>
                  <a:pt x="85" y="156"/>
                </a:lnTo>
                <a:lnTo>
                  <a:pt x="80" y="167"/>
                </a:lnTo>
                <a:lnTo>
                  <a:pt x="76" y="179"/>
                </a:lnTo>
                <a:lnTo>
                  <a:pt x="72" y="191"/>
                </a:lnTo>
                <a:lnTo>
                  <a:pt x="70" y="203"/>
                </a:lnTo>
                <a:lnTo>
                  <a:pt x="69" y="215"/>
                </a:lnTo>
                <a:lnTo>
                  <a:pt x="68" y="227"/>
                </a:lnTo>
                <a:lnTo>
                  <a:pt x="68" y="227"/>
                </a:lnTo>
                <a:lnTo>
                  <a:pt x="69" y="244"/>
                </a:lnTo>
                <a:lnTo>
                  <a:pt x="71" y="259"/>
                </a:lnTo>
                <a:lnTo>
                  <a:pt x="76" y="274"/>
                </a:lnTo>
                <a:lnTo>
                  <a:pt x="81" y="289"/>
                </a:lnTo>
                <a:lnTo>
                  <a:pt x="88" y="303"/>
                </a:lnTo>
                <a:lnTo>
                  <a:pt x="96" y="316"/>
                </a:lnTo>
                <a:lnTo>
                  <a:pt x="105" y="328"/>
                </a:lnTo>
                <a:lnTo>
                  <a:pt x="116" y="340"/>
                </a:lnTo>
                <a:lnTo>
                  <a:pt x="126" y="351"/>
                </a:lnTo>
                <a:lnTo>
                  <a:pt x="139" y="359"/>
                </a:lnTo>
                <a:lnTo>
                  <a:pt x="152" y="367"/>
                </a:lnTo>
                <a:lnTo>
                  <a:pt x="166" y="374"/>
                </a:lnTo>
                <a:lnTo>
                  <a:pt x="180" y="380"/>
                </a:lnTo>
                <a:lnTo>
                  <a:pt x="197" y="383"/>
                </a:lnTo>
                <a:lnTo>
                  <a:pt x="212" y="386"/>
                </a:lnTo>
                <a:lnTo>
                  <a:pt x="228" y="386"/>
                </a:lnTo>
                <a:lnTo>
                  <a:pt x="228" y="386"/>
                </a:lnTo>
                <a:lnTo>
                  <a:pt x="240" y="386"/>
                </a:lnTo>
                <a:lnTo>
                  <a:pt x="252" y="385"/>
                </a:lnTo>
                <a:lnTo>
                  <a:pt x="264" y="383"/>
                </a:lnTo>
                <a:lnTo>
                  <a:pt x="274" y="380"/>
                </a:lnTo>
                <a:lnTo>
                  <a:pt x="285" y="377"/>
                </a:lnTo>
                <a:lnTo>
                  <a:pt x="296" y="371"/>
                </a:lnTo>
                <a:lnTo>
                  <a:pt x="307" y="367"/>
                </a:lnTo>
                <a:lnTo>
                  <a:pt x="317" y="360"/>
                </a:lnTo>
                <a:lnTo>
                  <a:pt x="348" y="404"/>
                </a:lnTo>
                <a:lnTo>
                  <a:pt x="348" y="404"/>
                </a:lnTo>
                <a:lnTo>
                  <a:pt x="335" y="412"/>
                </a:lnTo>
                <a:lnTo>
                  <a:pt x="321" y="420"/>
                </a:lnTo>
                <a:lnTo>
                  <a:pt x="306" y="426"/>
                </a:lnTo>
                <a:lnTo>
                  <a:pt x="291" y="432"/>
                </a:lnTo>
                <a:lnTo>
                  <a:pt x="275" y="435"/>
                </a:lnTo>
                <a:lnTo>
                  <a:pt x="260" y="438"/>
                </a:lnTo>
                <a:lnTo>
                  <a:pt x="244" y="440"/>
                </a:lnTo>
                <a:lnTo>
                  <a:pt x="228" y="440"/>
                </a:lnTo>
                <a:lnTo>
                  <a:pt x="228" y="440"/>
                </a:lnTo>
                <a:close/>
                <a:moveTo>
                  <a:pt x="442" y="239"/>
                </a:moveTo>
                <a:lnTo>
                  <a:pt x="442" y="239"/>
                </a:lnTo>
                <a:lnTo>
                  <a:pt x="441" y="248"/>
                </a:lnTo>
                <a:lnTo>
                  <a:pt x="441" y="249"/>
                </a:lnTo>
                <a:lnTo>
                  <a:pt x="441" y="249"/>
                </a:lnTo>
                <a:lnTo>
                  <a:pt x="437" y="270"/>
                </a:lnTo>
                <a:lnTo>
                  <a:pt x="433" y="290"/>
                </a:lnTo>
                <a:lnTo>
                  <a:pt x="426" y="310"/>
                </a:lnTo>
                <a:lnTo>
                  <a:pt x="417" y="328"/>
                </a:lnTo>
                <a:lnTo>
                  <a:pt x="406" y="346"/>
                </a:lnTo>
                <a:lnTo>
                  <a:pt x="394" y="362"/>
                </a:lnTo>
                <a:lnTo>
                  <a:pt x="379" y="378"/>
                </a:lnTo>
                <a:lnTo>
                  <a:pt x="364" y="392"/>
                </a:lnTo>
                <a:lnTo>
                  <a:pt x="364" y="392"/>
                </a:lnTo>
                <a:lnTo>
                  <a:pt x="360" y="396"/>
                </a:lnTo>
                <a:lnTo>
                  <a:pt x="354" y="388"/>
                </a:lnTo>
                <a:lnTo>
                  <a:pt x="327" y="352"/>
                </a:lnTo>
                <a:lnTo>
                  <a:pt x="327" y="352"/>
                </a:lnTo>
                <a:lnTo>
                  <a:pt x="340" y="341"/>
                </a:lnTo>
                <a:lnTo>
                  <a:pt x="352" y="328"/>
                </a:lnTo>
                <a:lnTo>
                  <a:pt x="362" y="314"/>
                </a:lnTo>
                <a:lnTo>
                  <a:pt x="371" y="300"/>
                </a:lnTo>
                <a:lnTo>
                  <a:pt x="377" y="284"/>
                </a:lnTo>
                <a:lnTo>
                  <a:pt x="382" y="267"/>
                </a:lnTo>
                <a:lnTo>
                  <a:pt x="386" y="251"/>
                </a:lnTo>
                <a:lnTo>
                  <a:pt x="388" y="234"/>
                </a:lnTo>
                <a:lnTo>
                  <a:pt x="442" y="234"/>
                </a:lnTo>
                <a:lnTo>
                  <a:pt x="442" y="234"/>
                </a:lnTo>
                <a:lnTo>
                  <a:pt x="442" y="238"/>
                </a:lnTo>
                <a:lnTo>
                  <a:pt x="442" y="239"/>
                </a:lnTo>
                <a:lnTo>
                  <a:pt x="442" y="239"/>
                </a:lnTo>
                <a:lnTo>
                  <a:pt x="442" y="239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4" name="Freeform 21"/>
          <p:cNvSpPr>
            <a:spLocks noEditPoints="1"/>
          </p:cNvSpPr>
          <p:nvPr/>
        </p:nvSpPr>
        <p:spPr bwMode="auto">
          <a:xfrm>
            <a:off x="5170858" y="5320283"/>
            <a:ext cx="232226" cy="233249"/>
          </a:xfrm>
          <a:custGeom>
            <a:avLst/>
            <a:gdLst>
              <a:gd name="T0" fmla="*/ 101 w 227"/>
              <a:gd name="T1" fmla="*/ 0 h 228"/>
              <a:gd name="T2" fmla="*/ 69 w 227"/>
              <a:gd name="T3" fmla="*/ 9 h 228"/>
              <a:gd name="T4" fmla="*/ 41 w 227"/>
              <a:gd name="T5" fmla="*/ 26 h 228"/>
              <a:gd name="T6" fmla="*/ 19 w 227"/>
              <a:gd name="T7" fmla="*/ 51 h 228"/>
              <a:gd name="T8" fmla="*/ 4 w 227"/>
              <a:gd name="T9" fmla="*/ 80 h 228"/>
              <a:gd name="T10" fmla="*/ 0 w 227"/>
              <a:gd name="T11" fmla="*/ 113 h 228"/>
              <a:gd name="T12" fmla="*/ 2 w 227"/>
              <a:gd name="T13" fmla="*/ 137 h 228"/>
              <a:gd name="T14" fmla="*/ 13 w 227"/>
              <a:gd name="T15" fmla="*/ 168 h 228"/>
              <a:gd name="T16" fmla="*/ 33 w 227"/>
              <a:gd name="T17" fmla="*/ 194 h 228"/>
              <a:gd name="T18" fmla="*/ 59 w 227"/>
              <a:gd name="T19" fmla="*/ 214 h 228"/>
              <a:gd name="T20" fmla="*/ 90 w 227"/>
              <a:gd name="T21" fmla="*/ 226 h 228"/>
              <a:gd name="T22" fmla="*/ 113 w 227"/>
              <a:gd name="T23" fmla="*/ 228 h 228"/>
              <a:gd name="T24" fmla="*/ 148 w 227"/>
              <a:gd name="T25" fmla="*/ 222 h 228"/>
              <a:gd name="T26" fmla="*/ 177 w 227"/>
              <a:gd name="T27" fmla="*/ 208 h 228"/>
              <a:gd name="T28" fmla="*/ 202 w 227"/>
              <a:gd name="T29" fmla="*/ 187 h 228"/>
              <a:gd name="T30" fmla="*/ 219 w 227"/>
              <a:gd name="T31" fmla="*/ 159 h 228"/>
              <a:gd name="T32" fmla="*/ 226 w 227"/>
              <a:gd name="T33" fmla="*/ 125 h 228"/>
              <a:gd name="T34" fmla="*/ 226 w 227"/>
              <a:gd name="T35" fmla="*/ 103 h 228"/>
              <a:gd name="T36" fmla="*/ 219 w 227"/>
              <a:gd name="T37" fmla="*/ 69 h 228"/>
              <a:gd name="T38" fmla="*/ 202 w 227"/>
              <a:gd name="T39" fmla="*/ 41 h 228"/>
              <a:gd name="T40" fmla="*/ 177 w 227"/>
              <a:gd name="T41" fmla="*/ 19 h 228"/>
              <a:gd name="T42" fmla="*/ 148 w 227"/>
              <a:gd name="T43" fmla="*/ 5 h 228"/>
              <a:gd name="T44" fmla="*/ 113 w 227"/>
              <a:gd name="T45" fmla="*/ 0 h 228"/>
              <a:gd name="T46" fmla="*/ 113 w 227"/>
              <a:gd name="T47" fmla="*/ 214 h 228"/>
              <a:gd name="T48" fmla="*/ 84 w 227"/>
              <a:gd name="T49" fmla="*/ 210 h 228"/>
              <a:gd name="T50" fmla="*/ 58 w 227"/>
              <a:gd name="T51" fmla="*/ 197 h 228"/>
              <a:gd name="T52" fmla="*/ 36 w 227"/>
              <a:gd name="T53" fmla="*/ 177 h 228"/>
              <a:gd name="T54" fmla="*/ 21 w 227"/>
              <a:gd name="T55" fmla="*/ 152 h 228"/>
              <a:gd name="T56" fmla="*/ 14 w 227"/>
              <a:gd name="T57" fmla="*/ 124 h 228"/>
              <a:gd name="T58" fmla="*/ 14 w 227"/>
              <a:gd name="T59" fmla="*/ 104 h 228"/>
              <a:gd name="T60" fmla="*/ 21 w 227"/>
              <a:gd name="T61" fmla="*/ 76 h 228"/>
              <a:gd name="T62" fmla="*/ 36 w 227"/>
              <a:gd name="T63" fmla="*/ 51 h 228"/>
              <a:gd name="T64" fmla="*/ 58 w 227"/>
              <a:gd name="T65" fmla="*/ 31 h 228"/>
              <a:gd name="T66" fmla="*/ 84 w 227"/>
              <a:gd name="T67" fmla="*/ 18 h 228"/>
              <a:gd name="T68" fmla="*/ 113 w 227"/>
              <a:gd name="T69" fmla="*/ 14 h 228"/>
              <a:gd name="T70" fmla="*/ 133 w 227"/>
              <a:gd name="T71" fmla="*/ 16 h 228"/>
              <a:gd name="T72" fmla="*/ 160 w 227"/>
              <a:gd name="T73" fmla="*/ 26 h 228"/>
              <a:gd name="T74" fmla="*/ 184 w 227"/>
              <a:gd name="T75" fmla="*/ 43 h 228"/>
              <a:gd name="T76" fmla="*/ 202 w 227"/>
              <a:gd name="T77" fmla="*/ 66 h 228"/>
              <a:gd name="T78" fmla="*/ 211 w 227"/>
              <a:gd name="T79" fmla="*/ 94 h 228"/>
              <a:gd name="T80" fmla="*/ 213 w 227"/>
              <a:gd name="T81" fmla="*/ 113 h 228"/>
              <a:gd name="T82" fmla="*/ 209 w 227"/>
              <a:gd name="T83" fmla="*/ 144 h 228"/>
              <a:gd name="T84" fmla="*/ 196 w 227"/>
              <a:gd name="T85" fmla="*/ 170 h 228"/>
              <a:gd name="T86" fmla="*/ 177 w 227"/>
              <a:gd name="T87" fmla="*/ 191 h 228"/>
              <a:gd name="T88" fmla="*/ 152 w 227"/>
              <a:gd name="T89" fmla="*/ 206 h 228"/>
              <a:gd name="T90" fmla="*/ 124 w 227"/>
              <a:gd name="T91" fmla="*/ 213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7" h="228">
                <a:moveTo>
                  <a:pt x="113" y="0"/>
                </a:moveTo>
                <a:lnTo>
                  <a:pt x="113" y="0"/>
                </a:lnTo>
                <a:lnTo>
                  <a:pt x="101" y="0"/>
                </a:lnTo>
                <a:lnTo>
                  <a:pt x="90" y="2"/>
                </a:lnTo>
                <a:lnTo>
                  <a:pt x="79" y="5"/>
                </a:lnTo>
                <a:lnTo>
                  <a:pt x="69" y="9"/>
                </a:lnTo>
                <a:lnTo>
                  <a:pt x="59" y="14"/>
                </a:lnTo>
                <a:lnTo>
                  <a:pt x="49" y="19"/>
                </a:lnTo>
                <a:lnTo>
                  <a:pt x="41" y="26"/>
                </a:lnTo>
                <a:lnTo>
                  <a:pt x="33" y="33"/>
                </a:lnTo>
                <a:lnTo>
                  <a:pt x="25" y="41"/>
                </a:lnTo>
                <a:lnTo>
                  <a:pt x="19" y="51"/>
                </a:lnTo>
                <a:lnTo>
                  <a:pt x="13" y="59"/>
                </a:lnTo>
                <a:lnTo>
                  <a:pt x="8" y="69"/>
                </a:lnTo>
                <a:lnTo>
                  <a:pt x="4" y="80"/>
                </a:lnTo>
                <a:lnTo>
                  <a:pt x="2" y="91"/>
                </a:lnTo>
                <a:lnTo>
                  <a:pt x="0" y="103"/>
                </a:lnTo>
                <a:lnTo>
                  <a:pt x="0" y="113"/>
                </a:lnTo>
                <a:lnTo>
                  <a:pt x="0" y="113"/>
                </a:lnTo>
                <a:lnTo>
                  <a:pt x="0" y="125"/>
                </a:lnTo>
                <a:lnTo>
                  <a:pt x="2" y="137"/>
                </a:lnTo>
                <a:lnTo>
                  <a:pt x="4" y="148"/>
                </a:lnTo>
                <a:lnTo>
                  <a:pt x="8" y="159"/>
                </a:lnTo>
                <a:lnTo>
                  <a:pt x="13" y="168"/>
                </a:lnTo>
                <a:lnTo>
                  <a:pt x="19" y="177"/>
                </a:lnTo>
                <a:lnTo>
                  <a:pt x="25" y="187"/>
                </a:lnTo>
                <a:lnTo>
                  <a:pt x="33" y="194"/>
                </a:lnTo>
                <a:lnTo>
                  <a:pt x="41" y="202"/>
                </a:lnTo>
                <a:lnTo>
                  <a:pt x="49" y="208"/>
                </a:lnTo>
                <a:lnTo>
                  <a:pt x="59" y="214"/>
                </a:lnTo>
                <a:lnTo>
                  <a:pt x="69" y="219"/>
                </a:lnTo>
                <a:lnTo>
                  <a:pt x="79" y="222"/>
                </a:lnTo>
                <a:lnTo>
                  <a:pt x="90" y="226"/>
                </a:lnTo>
                <a:lnTo>
                  <a:pt x="101" y="228"/>
                </a:lnTo>
                <a:lnTo>
                  <a:pt x="113" y="228"/>
                </a:lnTo>
                <a:lnTo>
                  <a:pt x="113" y="228"/>
                </a:lnTo>
                <a:lnTo>
                  <a:pt x="125" y="228"/>
                </a:lnTo>
                <a:lnTo>
                  <a:pt x="137" y="226"/>
                </a:lnTo>
                <a:lnTo>
                  <a:pt x="148" y="222"/>
                </a:lnTo>
                <a:lnTo>
                  <a:pt x="157" y="219"/>
                </a:lnTo>
                <a:lnTo>
                  <a:pt x="168" y="214"/>
                </a:lnTo>
                <a:lnTo>
                  <a:pt x="177" y="208"/>
                </a:lnTo>
                <a:lnTo>
                  <a:pt x="185" y="202"/>
                </a:lnTo>
                <a:lnTo>
                  <a:pt x="194" y="194"/>
                </a:lnTo>
                <a:lnTo>
                  <a:pt x="202" y="187"/>
                </a:lnTo>
                <a:lnTo>
                  <a:pt x="208" y="177"/>
                </a:lnTo>
                <a:lnTo>
                  <a:pt x="213" y="168"/>
                </a:lnTo>
                <a:lnTo>
                  <a:pt x="219" y="159"/>
                </a:lnTo>
                <a:lnTo>
                  <a:pt x="222" y="148"/>
                </a:lnTo>
                <a:lnTo>
                  <a:pt x="225" y="137"/>
                </a:lnTo>
                <a:lnTo>
                  <a:pt x="226" y="125"/>
                </a:lnTo>
                <a:lnTo>
                  <a:pt x="227" y="113"/>
                </a:lnTo>
                <a:lnTo>
                  <a:pt x="227" y="113"/>
                </a:lnTo>
                <a:lnTo>
                  <a:pt x="226" y="103"/>
                </a:lnTo>
                <a:lnTo>
                  <a:pt x="225" y="91"/>
                </a:lnTo>
                <a:lnTo>
                  <a:pt x="222" y="80"/>
                </a:lnTo>
                <a:lnTo>
                  <a:pt x="219" y="69"/>
                </a:lnTo>
                <a:lnTo>
                  <a:pt x="213" y="59"/>
                </a:lnTo>
                <a:lnTo>
                  <a:pt x="208" y="51"/>
                </a:lnTo>
                <a:lnTo>
                  <a:pt x="202" y="41"/>
                </a:lnTo>
                <a:lnTo>
                  <a:pt x="194" y="33"/>
                </a:lnTo>
                <a:lnTo>
                  <a:pt x="185" y="26"/>
                </a:lnTo>
                <a:lnTo>
                  <a:pt x="177" y="19"/>
                </a:lnTo>
                <a:lnTo>
                  <a:pt x="168" y="14"/>
                </a:lnTo>
                <a:lnTo>
                  <a:pt x="157" y="9"/>
                </a:lnTo>
                <a:lnTo>
                  <a:pt x="148" y="5"/>
                </a:lnTo>
                <a:lnTo>
                  <a:pt x="137" y="2"/>
                </a:lnTo>
                <a:lnTo>
                  <a:pt x="125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113" y="214"/>
                </a:moveTo>
                <a:lnTo>
                  <a:pt x="113" y="214"/>
                </a:lnTo>
                <a:lnTo>
                  <a:pt x="103" y="213"/>
                </a:lnTo>
                <a:lnTo>
                  <a:pt x="94" y="212"/>
                </a:lnTo>
                <a:lnTo>
                  <a:pt x="84" y="210"/>
                </a:lnTo>
                <a:lnTo>
                  <a:pt x="74" y="206"/>
                </a:lnTo>
                <a:lnTo>
                  <a:pt x="65" y="202"/>
                </a:lnTo>
                <a:lnTo>
                  <a:pt x="58" y="197"/>
                </a:lnTo>
                <a:lnTo>
                  <a:pt x="49" y="191"/>
                </a:lnTo>
                <a:lnTo>
                  <a:pt x="43" y="185"/>
                </a:lnTo>
                <a:lnTo>
                  <a:pt x="36" y="177"/>
                </a:lnTo>
                <a:lnTo>
                  <a:pt x="31" y="170"/>
                </a:lnTo>
                <a:lnTo>
                  <a:pt x="25" y="162"/>
                </a:lnTo>
                <a:lnTo>
                  <a:pt x="21" y="152"/>
                </a:lnTo>
                <a:lnTo>
                  <a:pt x="18" y="144"/>
                </a:lnTo>
                <a:lnTo>
                  <a:pt x="16" y="134"/>
                </a:lnTo>
                <a:lnTo>
                  <a:pt x="14" y="124"/>
                </a:lnTo>
                <a:lnTo>
                  <a:pt x="14" y="113"/>
                </a:lnTo>
                <a:lnTo>
                  <a:pt x="14" y="113"/>
                </a:lnTo>
                <a:lnTo>
                  <a:pt x="14" y="104"/>
                </a:lnTo>
                <a:lnTo>
                  <a:pt x="16" y="94"/>
                </a:lnTo>
                <a:lnTo>
                  <a:pt x="18" y="84"/>
                </a:lnTo>
                <a:lnTo>
                  <a:pt x="21" y="76"/>
                </a:lnTo>
                <a:lnTo>
                  <a:pt x="25" y="66"/>
                </a:lnTo>
                <a:lnTo>
                  <a:pt x="31" y="58"/>
                </a:lnTo>
                <a:lnTo>
                  <a:pt x="36" y="51"/>
                </a:lnTo>
                <a:lnTo>
                  <a:pt x="43" y="43"/>
                </a:lnTo>
                <a:lnTo>
                  <a:pt x="49" y="37"/>
                </a:lnTo>
                <a:lnTo>
                  <a:pt x="58" y="31"/>
                </a:lnTo>
                <a:lnTo>
                  <a:pt x="65" y="26"/>
                </a:lnTo>
                <a:lnTo>
                  <a:pt x="74" y="22"/>
                </a:lnTo>
                <a:lnTo>
                  <a:pt x="84" y="18"/>
                </a:lnTo>
                <a:lnTo>
                  <a:pt x="94" y="16"/>
                </a:lnTo>
                <a:lnTo>
                  <a:pt x="103" y="15"/>
                </a:lnTo>
                <a:lnTo>
                  <a:pt x="113" y="14"/>
                </a:lnTo>
                <a:lnTo>
                  <a:pt x="113" y="14"/>
                </a:lnTo>
                <a:lnTo>
                  <a:pt x="124" y="15"/>
                </a:lnTo>
                <a:lnTo>
                  <a:pt x="133" y="16"/>
                </a:lnTo>
                <a:lnTo>
                  <a:pt x="143" y="18"/>
                </a:lnTo>
                <a:lnTo>
                  <a:pt x="152" y="22"/>
                </a:lnTo>
                <a:lnTo>
                  <a:pt x="160" y="26"/>
                </a:lnTo>
                <a:lnTo>
                  <a:pt x="169" y="31"/>
                </a:lnTo>
                <a:lnTo>
                  <a:pt x="177" y="37"/>
                </a:lnTo>
                <a:lnTo>
                  <a:pt x="184" y="43"/>
                </a:lnTo>
                <a:lnTo>
                  <a:pt x="191" y="51"/>
                </a:lnTo>
                <a:lnTo>
                  <a:pt x="196" y="58"/>
                </a:lnTo>
                <a:lnTo>
                  <a:pt x="202" y="66"/>
                </a:lnTo>
                <a:lnTo>
                  <a:pt x="205" y="76"/>
                </a:lnTo>
                <a:lnTo>
                  <a:pt x="209" y="84"/>
                </a:lnTo>
                <a:lnTo>
                  <a:pt x="211" y="94"/>
                </a:lnTo>
                <a:lnTo>
                  <a:pt x="212" y="104"/>
                </a:lnTo>
                <a:lnTo>
                  <a:pt x="213" y="113"/>
                </a:lnTo>
                <a:lnTo>
                  <a:pt x="213" y="113"/>
                </a:lnTo>
                <a:lnTo>
                  <a:pt x="212" y="124"/>
                </a:lnTo>
                <a:lnTo>
                  <a:pt x="211" y="134"/>
                </a:lnTo>
                <a:lnTo>
                  <a:pt x="209" y="144"/>
                </a:lnTo>
                <a:lnTo>
                  <a:pt x="205" y="152"/>
                </a:lnTo>
                <a:lnTo>
                  <a:pt x="202" y="162"/>
                </a:lnTo>
                <a:lnTo>
                  <a:pt x="196" y="170"/>
                </a:lnTo>
                <a:lnTo>
                  <a:pt x="191" y="177"/>
                </a:lnTo>
                <a:lnTo>
                  <a:pt x="184" y="185"/>
                </a:lnTo>
                <a:lnTo>
                  <a:pt x="177" y="191"/>
                </a:lnTo>
                <a:lnTo>
                  <a:pt x="169" y="197"/>
                </a:lnTo>
                <a:lnTo>
                  <a:pt x="160" y="202"/>
                </a:lnTo>
                <a:lnTo>
                  <a:pt x="152" y="206"/>
                </a:lnTo>
                <a:lnTo>
                  <a:pt x="143" y="210"/>
                </a:lnTo>
                <a:lnTo>
                  <a:pt x="133" y="212"/>
                </a:lnTo>
                <a:lnTo>
                  <a:pt x="124" y="213"/>
                </a:lnTo>
                <a:lnTo>
                  <a:pt x="113" y="214"/>
                </a:lnTo>
                <a:lnTo>
                  <a:pt x="113" y="214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Freeform 22"/>
          <p:cNvSpPr>
            <a:spLocks noEditPoints="1"/>
          </p:cNvSpPr>
          <p:nvPr/>
        </p:nvSpPr>
        <p:spPr bwMode="auto">
          <a:xfrm>
            <a:off x="5195410" y="5345858"/>
            <a:ext cx="182098" cy="182098"/>
          </a:xfrm>
          <a:custGeom>
            <a:avLst/>
            <a:gdLst>
              <a:gd name="T0" fmla="*/ 80 w 178"/>
              <a:gd name="T1" fmla="*/ 1 h 178"/>
              <a:gd name="T2" fmla="*/ 54 w 178"/>
              <a:gd name="T3" fmla="*/ 7 h 178"/>
              <a:gd name="T4" fmla="*/ 33 w 178"/>
              <a:gd name="T5" fmla="*/ 20 h 178"/>
              <a:gd name="T6" fmla="*/ 16 w 178"/>
              <a:gd name="T7" fmla="*/ 40 h 178"/>
              <a:gd name="T8" fmla="*/ 5 w 178"/>
              <a:gd name="T9" fmla="*/ 62 h 178"/>
              <a:gd name="T10" fmla="*/ 0 w 178"/>
              <a:gd name="T11" fmla="*/ 88 h 178"/>
              <a:gd name="T12" fmla="*/ 3 w 178"/>
              <a:gd name="T13" fmla="*/ 107 h 178"/>
              <a:gd name="T14" fmla="*/ 11 w 178"/>
              <a:gd name="T15" fmla="*/ 132 h 178"/>
              <a:gd name="T16" fmla="*/ 26 w 178"/>
              <a:gd name="T17" fmla="*/ 152 h 178"/>
              <a:gd name="T18" fmla="*/ 47 w 178"/>
              <a:gd name="T19" fmla="*/ 167 h 178"/>
              <a:gd name="T20" fmla="*/ 72 w 178"/>
              <a:gd name="T21" fmla="*/ 176 h 178"/>
              <a:gd name="T22" fmla="*/ 89 w 178"/>
              <a:gd name="T23" fmla="*/ 178 h 178"/>
              <a:gd name="T24" fmla="*/ 116 w 178"/>
              <a:gd name="T25" fmla="*/ 174 h 178"/>
              <a:gd name="T26" fmla="*/ 139 w 178"/>
              <a:gd name="T27" fmla="*/ 163 h 178"/>
              <a:gd name="T28" fmla="*/ 158 w 178"/>
              <a:gd name="T29" fmla="*/ 146 h 178"/>
              <a:gd name="T30" fmla="*/ 171 w 178"/>
              <a:gd name="T31" fmla="*/ 123 h 178"/>
              <a:gd name="T32" fmla="*/ 178 w 178"/>
              <a:gd name="T33" fmla="*/ 98 h 178"/>
              <a:gd name="T34" fmla="*/ 178 w 178"/>
              <a:gd name="T35" fmla="*/ 80 h 178"/>
              <a:gd name="T36" fmla="*/ 171 w 178"/>
              <a:gd name="T37" fmla="*/ 55 h 178"/>
              <a:gd name="T38" fmla="*/ 158 w 178"/>
              <a:gd name="T39" fmla="*/ 32 h 178"/>
              <a:gd name="T40" fmla="*/ 139 w 178"/>
              <a:gd name="T41" fmla="*/ 15 h 178"/>
              <a:gd name="T42" fmla="*/ 116 w 178"/>
              <a:gd name="T43" fmla="*/ 4 h 178"/>
              <a:gd name="T44" fmla="*/ 89 w 178"/>
              <a:gd name="T45" fmla="*/ 0 h 178"/>
              <a:gd name="T46" fmla="*/ 89 w 178"/>
              <a:gd name="T47" fmla="*/ 164 h 178"/>
              <a:gd name="T48" fmla="*/ 67 w 178"/>
              <a:gd name="T49" fmla="*/ 160 h 178"/>
              <a:gd name="T50" fmla="*/ 48 w 178"/>
              <a:gd name="T51" fmla="*/ 151 h 178"/>
              <a:gd name="T52" fmla="*/ 32 w 178"/>
              <a:gd name="T53" fmla="*/ 136 h 178"/>
              <a:gd name="T54" fmla="*/ 21 w 178"/>
              <a:gd name="T55" fmla="*/ 118 h 178"/>
              <a:gd name="T56" fmla="*/ 16 w 178"/>
              <a:gd name="T57" fmla="*/ 97 h 178"/>
              <a:gd name="T58" fmla="*/ 16 w 178"/>
              <a:gd name="T59" fmla="*/ 81 h 178"/>
              <a:gd name="T60" fmla="*/ 21 w 178"/>
              <a:gd name="T61" fmla="*/ 60 h 178"/>
              <a:gd name="T62" fmla="*/ 32 w 178"/>
              <a:gd name="T63" fmla="*/ 42 h 178"/>
              <a:gd name="T64" fmla="*/ 48 w 178"/>
              <a:gd name="T65" fmla="*/ 27 h 178"/>
              <a:gd name="T66" fmla="*/ 67 w 178"/>
              <a:gd name="T67" fmla="*/ 18 h 178"/>
              <a:gd name="T68" fmla="*/ 89 w 178"/>
              <a:gd name="T69" fmla="*/ 14 h 178"/>
              <a:gd name="T70" fmla="*/ 104 w 178"/>
              <a:gd name="T71" fmla="*/ 16 h 178"/>
              <a:gd name="T72" fmla="*/ 125 w 178"/>
              <a:gd name="T73" fmla="*/ 24 h 178"/>
              <a:gd name="T74" fmla="*/ 142 w 178"/>
              <a:gd name="T75" fmla="*/ 37 h 178"/>
              <a:gd name="T76" fmla="*/ 155 w 178"/>
              <a:gd name="T77" fmla="*/ 54 h 178"/>
              <a:gd name="T78" fmla="*/ 162 w 178"/>
              <a:gd name="T79" fmla="*/ 74 h 178"/>
              <a:gd name="T80" fmla="*/ 163 w 178"/>
              <a:gd name="T81" fmla="*/ 88 h 178"/>
              <a:gd name="T82" fmla="*/ 160 w 178"/>
              <a:gd name="T83" fmla="*/ 111 h 178"/>
              <a:gd name="T84" fmla="*/ 152 w 178"/>
              <a:gd name="T85" fmla="*/ 131 h 178"/>
              <a:gd name="T86" fmla="*/ 136 w 178"/>
              <a:gd name="T87" fmla="*/ 147 h 178"/>
              <a:gd name="T88" fmla="*/ 118 w 178"/>
              <a:gd name="T89" fmla="*/ 158 h 178"/>
              <a:gd name="T90" fmla="*/ 97 w 178"/>
              <a:gd name="T91" fmla="*/ 163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8" h="178">
                <a:moveTo>
                  <a:pt x="89" y="0"/>
                </a:moveTo>
                <a:lnTo>
                  <a:pt x="89" y="0"/>
                </a:lnTo>
                <a:lnTo>
                  <a:pt x="80" y="1"/>
                </a:lnTo>
                <a:lnTo>
                  <a:pt x="72" y="2"/>
                </a:lnTo>
                <a:lnTo>
                  <a:pt x="63" y="4"/>
                </a:lnTo>
                <a:lnTo>
                  <a:pt x="54" y="7"/>
                </a:lnTo>
                <a:lnTo>
                  <a:pt x="47" y="11"/>
                </a:lnTo>
                <a:lnTo>
                  <a:pt x="39" y="15"/>
                </a:lnTo>
                <a:lnTo>
                  <a:pt x="33" y="20"/>
                </a:lnTo>
                <a:lnTo>
                  <a:pt x="26" y="26"/>
                </a:lnTo>
                <a:lnTo>
                  <a:pt x="21" y="32"/>
                </a:lnTo>
                <a:lnTo>
                  <a:pt x="16" y="40"/>
                </a:lnTo>
                <a:lnTo>
                  <a:pt x="11" y="46"/>
                </a:lnTo>
                <a:lnTo>
                  <a:pt x="8" y="55"/>
                </a:lnTo>
                <a:lnTo>
                  <a:pt x="5" y="62"/>
                </a:lnTo>
                <a:lnTo>
                  <a:pt x="3" y="71"/>
                </a:lnTo>
                <a:lnTo>
                  <a:pt x="1" y="80"/>
                </a:lnTo>
                <a:lnTo>
                  <a:pt x="0" y="88"/>
                </a:lnTo>
                <a:lnTo>
                  <a:pt x="0" y="88"/>
                </a:lnTo>
                <a:lnTo>
                  <a:pt x="1" y="98"/>
                </a:lnTo>
                <a:lnTo>
                  <a:pt x="3" y="107"/>
                </a:lnTo>
                <a:lnTo>
                  <a:pt x="5" y="115"/>
                </a:lnTo>
                <a:lnTo>
                  <a:pt x="8" y="123"/>
                </a:lnTo>
                <a:lnTo>
                  <a:pt x="11" y="132"/>
                </a:lnTo>
                <a:lnTo>
                  <a:pt x="16" y="138"/>
                </a:lnTo>
                <a:lnTo>
                  <a:pt x="21" y="146"/>
                </a:lnTo>
                <a:lnTo>
                  <a:pt x="26" y="152"/>
                </a:lnTo>
                <a:lnTo>
                  <a:pt x="33" y="158"/>
                </a:lnTo>
                <a:lnTo>
                  <a:pt x="39" y="163"/>
                </a:lnTo>
                <a:lnTo>
                  <a:pt x="47" y="167"/>
                </a:lnTo>
                <a:lnTo>
                  <a:pt x="54" y="170"/>
                </a:lnTo>
                <a:lnTo>
                  <a:pt x="63" y="174"/>
                </a:lnTo>
                <a:lnTo>
                  <a:pt x="72" y="176"/>
                </a:lnTo>
                <a:lnTo>
                  <a:pt x="80" y="177"/>
                </a:lnTo>
                <a:lnTo>
                  <a:pt x="89" y="178"/>
                </a:lnTo>
                <a:lnTo>
                  <a:pt x="89" y="178"/>
                </a:lnTo>
                <a:lnTo>
                  <a:pt x="99" y="177"/>
                </a:lnTo>
                <a:lnTo>
                  <a:pt x="107" y="176"/>
                </a:lnTo>
                <a:lnTo>
                  <a:pt x="116" y="174"/>
                </a:lnTo>
                <a:lnTo>
                  <a:pt x="124" y="170"/>
                </a:lnTo>
                <a:lnTo>
                  <a:pt x="131" y="167"/>
                </a:lnTo>
                <a:lnTo>
                  <a:pt x="139" y="163"/>
                </a:lnTo>
                <a:lnTo>
                  <a:pt x="146" y="158"/>
                </a:lnTo>
                <a:lnTo>
                  <a:pt x="152" y="152"/>
                </a:lnTo>
                <a:lnTo>
                  <a:pt x="158" y="146"/>
                </a:lnTo>
                <a:lnTo>
                  <a:pt x="162" y="138"/>
                </a:lnTo>
                <a:lnTo>
                  <a:pt x="168" y="132"/>
                </a:lnTo>
                <a:lnTo>
                  <a:pt x="171" y="123"/>
                </a:lnTo>
                <a:lnTo>
                  <a:pt x="174" y="115"/>
                </a:lnTo>
                <a:lnTo>
                  <a:pt x="176" y="107"/>
                </a:lnTo>
                <a:lnTo>
                  <a:pt x="178" y="98"/>
                </a:lnTo>
                <a:lnTo>
                  <a:pt x="178" y="88"/>
                </a:lnTo>
                <a:lnTo>
                  <a:pt x="178" y="88"/>
                </a:lnTo>
                <a:lnTo>
                  <a:pt x="178" y="80"/>
                </a:lnTo>
                <a:lnTo>
                  <a:pt x="176" y="71"/>
                </a:lnTo>
                <a:lnTo>
                  <a:pt x="174" y="62"/>
                </a:lnTo>
                <a:lnTo>
                  <a:pt x="171" y="55"/>
                </a:lnTo>
                <a:lnTo>
                  <a:pt x="168" y="46"/>
                </a:lnTo>
                <a:lnTo>
                  <a:pt x="162" y="40"/>
                </a:lnTo>
                <a:lnTo>
                  <a:pt x="158" y="32"/>
                </a:lnTo>
                <a:lnTo>
                  <a:pt x="152" y="26"/>
                </a:lnTo>
                <a:lnTo>
                  <a:pt x="146" y="20"/>
                </a:lnTo>
                <a:lnTo>
                  <a:pt x="139" y="15"/>
                </a:lnTo>
                <a:lnTo>
                  <a:pt x="131" y="11"/>
                </a:lnTo>
                <a:lnTo>
                  <a:pt x="124" y="7"/>
                </a:lnTo>
                <a:lnTo>
                  <a:pt x="116" y="4"/>
                </a:lnTo>
                <a:lnTo>
                  <a:pt x="107" y="2"/>
                </a:lnTo>
                <a:lnTo>
                  <a:pt x="99" y="1"/>
                </a:lnTo>
                <a:lnTo>
                  <a:pt x="89" y="0"/>
                </a:lnTo>
                <a:lnTo>
                  <a:pt x="89" y="0"/>
                </a:lnTo>
                <a:close/>
                <a:moveTo>
                  <a:pt x="89" y="164"/>
                </a:moveTo>
                <a:lnTo>
                  <a:pt x="89" y="164"/>
                </a:lnTo>
                <a:lnTo>
                  <a:pt x="81" y="163"/>
                </a:lnTo>
                <a:lnTo>
                  <a:pt x="74" y="162"/>
                </a:lnTo>
                <a:lnTo>
                  <a:pt x="67" y="160"/>
                </a:lnTo>
                <a:lnTo>
                  <a:pt x="60" y="158"/>
                </a:lnTo>
                <a:lnTo>
                  <a:pt x="53" y="154"/>
                </a:lnTo>
                <a:lnTo>
                  <a:pt x="48" y="151"/>
                </a:lnTo>
                <a:lnTo>
                  <a:pt x="41" y="147"/>
                </a:lnTo>
                <a:lnTo>
                  <a:pt x="36" y="141"/>
                </a:lnTo>
                <a:lnTo>
                  <a:pt x="32" y="136"/>
                </a:lnTo>
                <a:lnTo>
                  <a:pt x="27" y="131"/>
                </a:lnTo>
                <a:lnTo>
                  <a:pt x="24" y="124"/>
                </a:lnTo>
                <a:lnTo>
                  <a:pt x="21" y="118"/>
                </a:lnTo>
                <a:lnTo>
                  <a:pt x="18" y="111"/>
                </a:lnTo>
                <a:lnTo>
                  <a:pt x="17" y="104"/>
                </a:lnTo>
                <a:lnTo>
                  <a:pt x="16" y="97"/>
                </a:lnTo>
                <a:lnTo>
                  <a:pt x="14" y="88"/>
                </a:lnTo>
                <a:lnTo>
                  <a:pt x="14" y="88"/>
                </a:lnTo>
                <a:lnTo>
                  <a:pt x="16" y="81"/>
                </a:lnTo>
                <a:lnTo>
                  <a:pt x="17" y="74"/>
                </a:lnTo>
                <a:lnTo>
                  <a:pt x="18" y="67"/>
                </a:lnTo>
                <a:lnTo>
                  <a:pt x="21" y="60"/>
                </a:lnTo>
                <a:lnTo>
                  <a:pt x="24" y="54"/>
                </a:lnTo>
                <a:lnTo>
                  <a:pt x="27" y="47"/>
                </a:lnTo>
                <a:lnTo>
                  <a:pt x="32" y="42"/>
                </a:lnTo>
                <a:lnTo>
                  <a:pt x="36" y="37"/>
                </a:lnTo>
                <a:lnTo>
                  <a:pt x="41" y="31"/>
                </a:lnTo>
                <a:lnTo>
                  <a:pt x="48" y="27"/>
                </a:lnTo>
                <a:lnTo>
                  <a:pt x="53" y="24"/>
                </a:lnTo>
                <a:lnTo>
                  <a:pt x="60" y="20"/>
                </a:lnTo>
                <a:lnTo>
                  <a:pt x="67" y="18"/>
                </a:lnTo>
                <a:lnTo>
                  <a:pt x="74" y="16"/>
                </a:lnTo>
                <a:lnTo>
                  <a:pt x="81" y="15"/>
                </a:lnTo>
                <a:lnTo>
                  <a:pt x="89" y="14"/>
                </a:lnTo>
                <a:lnTo>
                  <a:pt x="89" y="14"/>
                </a:lnTo>
                <a:lnTo>
                  <a:pt x="97" y="15"/>
                </a:lnTo>
                <a:lnTo>
                  <a:pt x="104" y="16"/>
                </a:lnTo>
                <a:lnTo>
                  <a:pt x="112" y="18"/>
                </a:lnTo>
                <a:lnTo>
                  <a:pt x="118" y="20"/>
                </a:lnTo>
                <a:lnTo>
                  <a:pt x="125" y="24"/>
                </a:lnTo>
                <a:lnTo>
                  <a:pt x="131" y="27"/>
                </a:lnTo>
                <a:lnTo>
                  <a:pt x="136" y="31"/>
                </a:lnTo>
                <a:lnTo>
                  <a:pt x="142" y="37"/>
                </a:lnTo>
                <a:lnTo>
                  <a:pt x="147" y="42"/>
                </a:lnTo>
                <a:lnTo>
                  <a:pt x="152" y="47"/>
                </a:lnTo>
                <a:lnTo>
                  <a:pt x="155" y="54"/>
                </a:lnTo>
                <a:lnTo>
                  <a:pt x="158" y="60"/>
                </a:lnTo>
                <a:lnTo>
                  <a:pt x="160" y="67"/>
                </a:lnTo>
                <a:lnTo>
                  <a:pt x="162" y="74"/>
                </a:lnTo>
                <a:lnTo>
                  <a:pt x="163" y="81"/>
                </a:lnTo>
                <a:lnTo>
                  <a:pt x="163" y="88"/>
                </a:lnTo>
                <a:lnTo>
                  <a:pt x="163" y="88"/>
                </a:lnTo>
                <a:lnTo>
                  <a:pt x="163" y="97"/>
                </a:lnTo>
                <a:lnTo>
                  <a:pt x="162" y="104"/>
                </a:lnTo>
                <a:lnTo>
                  <a:pt x="160" y="111"/>
                </a:lnTo>
                <a:lnTo>
                  <a:pt x="158" y="118"/>
                </a:lnTo>
                <a:lnTo>
                  <a:pt x="155" y="124"/>
                </a:lnTo>
                <a:lnTo>
                  <a:pt x="152" y="131"/>
                </a:lnTo>
                <a:lnTo>
                  <a:pt x="147" y="136"/>
                </a:lnTo>
                <a:lnTo>
                  <a:pt x="142" y="141"/>
                </a:lnTo>
                <a:lnTo>
                  <a:pt x="136" y="147"/>
                </a:lnTo>
                <a:lnTo>
                  <a:pt x="131" y="151"/>
                </a:lnTo>
                <a:lnTo>
                  <a:pt x="125" y="154"/>
                </a:lnTo>
                <a:lnTo>
                  <a:pt x="118" y="158"/>
                </a:lnTo>
                <a:lnTo>
                  <a:pt x="112" y="160"/>
                </a:lnTo>
                <a:lnTo>
                  <a:pt x="104" y="162"/>
                </a:lnTo>
                <a:lnTo>
                  <a:pt x="97" y="163"/>
                </a:lnTo>
                <a:lnTo>
                  <a:pt x="89" y="164"/>
                </a:lnTo>
                <a:lnTo>
                  <a:pt x="89" y="164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6" name="Freeform 23"/>
          <p:cNvSpPr>
            <a:spLocks noEditPoints="1"/>
          </p:cNvSpPr>
          <p:nvPr/>
        </p:nvSpPr>
        <p:spPr bwMode="auto">
          <a:xfrm>
            <a:off x="5254746" y="5373480"/>
            <a:ext cx="63427" cy="121740"/>
          </a:xfrm>
          <a:custGeom>
            <a:avLst/>
            <a:gdLst>
              <a:gd name="T0" fmla="*/ 39 w 62"/>
              <a:gd name="T1" fmla="*/ 0 h 119"/>
              <a:gd name="T2" fmla="*/ 24 w 62"/>
              <a:gd name="T3" fmla="*/ 3 h 119"/>
              <a:gd name="T4" fmla="*/ 23 w 62"/>
              <a:gd name="T5" fmla="*/ 3 h 119"/>
              <a:gd name="T6" fmla="*/ 15 w 62"/>
              <a:gd name="T7" fmla="*/ 5 h 119"/>
              <a:gd name="T8" fmla="*/ 6 w 62"/>
              <a:gd name="T9" fmla="*/ 11 h 119"/>
              <a:gd name="T10" fmla="*/ 1 w 62"/>
              <a:gd name="T11" fmla="*/ 18 h 119"/>
              <a:gd name="T12" fmla="*/ 0 w 62"/>
              <a:gd name="T13" fmla="*/ 28 h 119"/>
              <a:gd name="T14" fmla="*/ 0 w 62"/>
              <a:gd name="T15" fmla="*/ 40 h 119"/>
              <a:gd name="T16" fmla="*/ 3 w 62"/>
              <a:gd name="T17" fmla="*/ 51 h 119"/>
              <a:gd name="T18" fmla="*/ 13 w 62"/>
              <a:gd name="T19" fmla="*/ 59 h 119"/>
              <a:gd name="T20" fmla="*/ 17 w 62"/>
              <a:gd name="T21" fmla="*/ 61 h 119"/>
              <a:gd name="T22" fmla="*/ 24 w 62"/>
              <a:gd name="T23" fmla="*/ 100 h 119"/>
              <a:gd name="T24" fmla="*/ 23 w 62"/>
              <a:gd name="T25" fmla="*/ 100 h 119"/>
              <a:gd name="T26" fmla="*/ 17 w 62"/>
              <a:gd name="T27" fmla="*/ 98 h 119"/>
              <a:gd name="T28" fmla="*/ 14 w 62"/>
              <a:gd name="T29" fmla="*/ 91 h 119"/>
              <a:gd name="T30" fmla="*/ 0 w 62"/>
              <a:gd name="T31" fmla="*/ 85 h 119"/>
              <a:gd name="T32" fmla="*/ 0 w 62"/>
              <a:gd name="T33" fmla="*/ 91 h 119"/>
              <a:gd name="T34" fmla="*/ 1 w 62"/>
              <a:gd name="T35" fmla="*/ 100 h 119"/>
              <a:gd name="T36" fmla="*/ 6 w 62"/>
              <a:gd name="T37" fmla="*/ 108 h 119"/>
              <a:gd name="T38" fmla="*/ 15 w 62"/>
              <a:gd name="T39" fmla="*/ 113 h 119"/>
              <a:gd name="T40" fmla="*/ 23 w 62"/>
              <a:gd name="T41" fmla="*/ 115 h 119"/>
              <a:gd name="T42" fmla="*/ 24 w 62"/>
              <a:gd name="T43" fmla="*/ 119 h 119"/>
              <a:gd name="T44" fmla="*/ 39 w 62"/>
              <a:gd name="T45" fmla="*/ 114 h 119"/>
              <a:gd name="T46" fmla="*/ 44 w 62"/>
              <a:gd name="T47" fmla="*/ 114 h 119"/>
              <a:gd name="T48" fmla="*/ 51 w 62"/>
              <a:gd name="T49" fmla="*/ 110 h 119"/>
              <a:gd name="T50" fmla="*/ 58 w 62"/>
              <a:gd name="T51" fmla="*/ 104 h 119"/>
              <a:gd name="T52" fmla="*/ 62 w 62"/>
              <a:gd name="T53" fmla="*/ 95 h 119"/>
              <a:gd name="T54" fmla="*/ 62 w 62"/>
              <a:gd name="T55" fmla="*/ 79 h 119"/>
              <a:gd name="T56" fmla="*/ 61 w 62"/>
              <a:gd name="T57" fmla="*/ 73 h 119"/>
              <a:gd name="T58" fmla="*/ 55 w 62"/>
              <a:gd name="T59" fmla="*/ 64 h 119"/>
              <a:gd name="T60" fmla="*/ 45 w 62"/>
              <a:gd name="T61" fmla="*/ 57 h 119"/>
              <a:gd name="T62" fmla="*/ 39 w 62"/>
              <a:gd name="T63" fmla="*/ 55 h 119"/>
              <a:gd name="T64" fmla="*/ 39 w 62"/>
              <a:gd name="T65" fmla="*/ 18 h 119"/>
              <a:gd name="T66" fmla="*/ 45 w 62"/>
              <a:gd name="T67" fmla="*/ 21 h 119"/>
              <a:gd name="T68" fmla="*/ 48 w 62"/>
              <a:gd name="T69" fmla="*/ 28 h 119"/>
              <a:gd name="T70" fmla="*/ 62 w 62"/>
              <a:gd name="T71" fmla="*/ 33 h 119"/>
              <a:gd name="T72" fmla="*/ 62 w 62"/>
              <a:gd name="T73" fmla="*/ 28 h 119"/>
              <a:gd name="T74" fmla="*/ 60 w 62"/>
              <a:gd name="T75" fmla="*/ 19 h 119"/>
              <a:gd name="T76" fmla="*/ 56 w 62"/>
              <a:gd name="T77" fmla="*/ 11 h 119"/>
              <a:gd name="T78" fmla="*/ 48 w 62"/>
              <a:gd name="T79" fmla="*/ 6 h 119"/>
              <a:gd name="T80" fmla="*/ 39 w 62"/>
              <a:gd name="T81" fmla="*/ 4 h 119"/>
              <a:gd name="T82" fmla="*/ 48 w 62"/>
              <a:gd name="T83" fmla="*/ 79 h 119"/>
              <a:gd name="T84" fmla="*/ 48 w 62"/>
              <a:gd name="T85" fmla="*/ 91 h 119"/>
              <a:gd name="T86" fmla="*/ 45 w 62"/>
              <a:gd name="T87" fmla="*/ 97 h 119"/>
              <a:gd name="T88" fmla="*/ 39 w 62"/>
              <a:gd name="T89" fmla="*/ 100 h 119"/>
              <a:gd name="T90" fmla="*/ 42 w 62"/>
              <a:gd name="T91" fmla="*/ 71 h 119"/>
              <a:gd name="T92" fmla="*/ 46 w 62"/>
              <a:gd name="T93" fmla="*/ 75 h 119"/>
              <a:gd name="T94" fmla="*/ 48 w 62"/>
              <a:gd name="T95" fmla="*/ 79 h 119"/>
              <a:gd name="T96" fmla="*/ 22 w 62"/>
              <a:gd name="T97" fmla="*/ 48 h 119"/>
              <a:gd name="T98" fmla="*/ 22 w 62"/>
              <a:gd name="T99" fmla="*/ 48 h 119"/>
              <a:gd name="T100" fmla="*/ 19 w 62"/>
              <a:gd name="T101" fmla="*/ 47 h 119"/>
              <a:gd name="T102" fmla="*/ 14 w 62"/>
              <a:gd name="T103" fmla="*/ 42 h 119"/>
              <a:gd name="T104" fmla="*/ 14 w 62"/>
              <a:gd name="T105" fmla="*/ 28 h 119"/>
              <a:gd name="T106" fmla="*/ 15 w 62"/>
              <a:gd name="T107" fmla="*/ 24 h 119"/>
              <a:gd name="T108" fmla="*/ 20 w 62"/>
              <a:gd name="T109" fmla="*/ 18 h 119"/>
              <a:gd name="T110" fmla="*/ 24 w 62"/>
              <a:gd name="T111" fmla="*/ 18 h 119"/>
              <a:gd name="T112" fmla="*/ 22 w 62"/>
              <a:gd name="T113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" h="119">
                <a:moveTo>
                  <a:pt x="39" y="4"/>
                </a:moveTo>
                <a:lnTo>
                  <a:pt x="39" y="0"/>
                </a:lnTo>
                <a:lnTo>
                  <a:pt x="24" y="0"/>
                </a:lnTo>
                <a:lnTo>
                  <a:pt x="24" y="3"/>
                </a:lnTo>
                <a:lnTo>
                  <a:pt x="23" y="3"/>
                </a:lnTo>
                <a:lnTo>
                  <a:pt x="23" y="3"/>
                </a:lnTo>
                <a:lnTo>
                  <a:pt x="19" y="4"/>
                </a:lnTo>
                <a:lnTo>
                  <a:pt x="15" y="5"/>
                </a:lnTo>
                <a:lnTo>
                  <a:pt x="10" y="7"/>
                </a:lnTo>
                <a:lnTo>
                  <a:pt x="6" y="11"/>
                </a:lnTo>
                <a:lnTo>
                  <a:pt x="4" y="14"/>
                </a:lnTo>
                <a:lnTo>
                  <a:pt x="1" y="18"/>
                </a:lnTo>
                <a:lnTo>
                  <a:pt x="0" y="24"/>
                </a:lnTo>
                <a:lnTo>
                  <a:pt x="0" y="28"/>
                </a:lnTo>
                <a:lnTo>
                  <a:pt x="0" y="40"/>
                </a:lnTo>
                <a:lnTo>
                  <a:pt x="0" y="40"/>
                </a:lnTo>
                <a:lnTo>
                  <a:pt x="0" y="45"/>
                </a:lnTo>
                <a:lnTo>
                  <a:pt x="3" y="51"/>
                </a:lnTo>
                <a:lnTo>
                  <a:pt x="7" y="55"/>
                </a:lnTo>
                <a:lnTo>
                  <a:pt x="13" y="59"/>
                </a:lnTo>
                <a:lnTo>
                  <a:pt x="17" y="61"/>
                </a:lnTo>
                <a:lnTo>
                  <a:pt x="17" y="61"/>
                </a:lnTo>
                <a:lnTo>
                  <a:pt x="24" y="65"/>
                </a:lnTo>
                <a:lnTo>
                  <a:pt x="24" y="100"/>
                </a:lnTo>
                <a:lnTo>
                  <a:pt x="23" y="100"/>
                </a:lnTo>
                <a:lnTo>
                  <a:pt x="23" y="100"/>
                </a:lnTo>
                <a:lnTo>
                  <a:pt x="20" y="100"/>
                </a:lnTo>
                <a:lnTo>
                  <a:pt x="17" y="98"/>
                </a:lnTo>
                <a:lnTo>
                  <a:pt x="15" y="95"/>
                </a:lnTo>
                <a:lnTo>
                  <a:pt x="14" y="91"/>
                </a:lnTo>
                <a:lnTo>
                  <a:pt x="14" y="85"/>
                </a:lnTo>
                <a:lnTo>
                  <a:pt x="0" y="85"/>
                </a:lnTo>
                <a:lnTo>
                  <a:pt x="0" y="91"/>
                </a:lnTo>
                <a:lnTo>
                  <a:pt x="0" y="91"/>
                </a:lnTo>
                <a:lnTo>
                  <a:pt x="0" y="95"/>
                </a:lnTo>
                <a:lnTo>
                  <a:pt x="1" y="100"/>
                </a:lnTo>
                <a:lnTo>
                  <a:pt x="4" y="105"/>
                </a:lnTo>
                <a:lnTo>
                  <a:pt x="6" y="108"/>
                </a:lnTo>
                <a:lnTo>
                  <a:pt x="10" y="111"/>
                </a:lnTo>
                <a:lnTo>
                  <a:pt x="15" y="113"/>
                </a:lnTo>
                <a:lnTo>
                  <a:pt x="19" y="114"/>
                </a:lnTo>
                <a:lnTo>
                  <a:pt x="23" y="115"/>
                </a:lnTo>
                <a:lnTo>
                  <a:pt x="24" y="115"/>
                </a:lnTo>
                <a:lnTo>
                  <a:pt x="24" y="119"/>
                </a:lnTo>
                <a:lnTo>
                  <a:pt x="39" y="119"/>
                </a:lnTo>
                <a:lnTo>
                  <a:pt x="39" y="114"/>
                </a:lnTo>
                <a:lnTo>
                  <a:pt x="39" y="114"/>
                </a:lnTo>
                <a:lnTo>
                  <a:pt x="44" y="114"/>
                </a:lnTo>
                <a:lnTo>
                  <a:pt x="48" y="112"/>
                </a:lnTo>
                <a:lnTo>
                  <a:pt x="51" y="110"/>
                </a:lnTo>
                <a:lnTo>
                  <a:pt x="56" y="107"/>
                </a:lnTo>
                <a:lnTo>
                  <a:pt x="58" y="104"/>
                </a:lnTo>
                <a:lnTo>
                  <a:pt x="60" y="99"/>
                </a:lnTo>
                <a:lnTo>
                  <a:pt x="62" y="95"/>
                </a:lnTo>
                <a:lnTo>
                  <a:pt x="62" y="91"/>
                </a:lnTo>
                <a:lnTo>
                  <a:pt x="62" y="79"/>
                </a:lnTo>
                <a:lnTo>
                  <a:pt x="62" y="79"/>
                </a:lnTo>
                <a:lnTo>
                  <a:pt x="61" y="73"/>
                </a:lnTo>
                <a:lnTo>
                  <a:pt x="59" y="68"/>
                </a:lnTo>
                <a:lnTo>
                  <a:pt x="55" y="64"/>
                </a:lnTo>
                <a:lnTo>
                  <a:pt x="49" y="58"/>
                </a:lnTo>
                <a:lnTo>
                  <a:pt x="45" y="57"/>
                </a:lnTo>
                <a:lnTo>
                  <a:pt x="45" y="57"/>
                </a:lnTo>
                <a:lnTo>
                  <a:pt x="39" y="55"/>
                </a:lnTo>
                <a:lnTo>
                  <a:pt x="39" y="18"/>
                </a:lnTo>
                <a:lnTo>
                  <a:pt x="39" y="18"/>
                </a:lnTo>
                <a:lnTo>
                  <a:pt x="43" y="19"/>
                </a:lnTo>
                <a:lnTo>
                  <a:pt x="45" y="21"/>
                </a:lnTo>
                <a:lnTo>
                  <a:pt x="47" y="25"/>
                </a:lnTo>
                <a:lnTo>
                  <a:pt x="48" y="28"/>
                </a:lnTo>
                <a:lnTo>
                  <a:pt x="48" y="33"/>
                </a:lnTo>
                <a:lnTo>
                  <a:pt x="62" y="33"/>
                </a:lnTo>
                <a:lnTo>
                  <a:pt x="62" y="28"/>
                </a:lnTo>
                <a:lnTo>
                  <a:pt x="62" y="28"/>
                </a:lnTo>
                <a:lnTo>
                  <a:pt x="62" y="24"/>
                </a:lnTo>
                <a:lnTo>
                  <a:pt x="60" y="19"/>
                </a:lnTo>
                <a:lnTo>
                  <a:pt x="58" y="15"/>
                </a:lnTo>
                <a:lnTo>
                  <a:pt x="56" y="11"/>
                </a:lnTo>
                <a:lnTo>
                  <a:pt x="51" y="8"/>
                </a:lnTo>
                <a:lnTo>
                  <a:pt x="48" y="6"/>
                </a:lnTo>
                <a:lnTo>
                  <a:pt x="44" y="4"/>
                </a:lnTo>
                <a:lnTo>
                  <a:pt x="39" y="4"/>
                </a:lnTo>
                <a:lnTo>
                  <a:pt x="39" y="4"/>
                </a:lnTo>
                <a:close/>
                <a:moveTo>
                  <a:pt x="48" y="79"/>
                </a:moveTo>
                <a:lnTo>
                  <a:pt x="48" y="91"/>
                </a:lnTo>
                <a:lnTo>
                  <a:pt x="48" y="91"/>
                </a:lnTo>
                <a:lnTo>
                  <a:pt x="47" y="94"/>
                </a:lnTo>
                <a:lnTo>
                  <a:pt x="45" y="97"/>
                </a:lnTo>
                <a:lnTo>
                  <a:pt x="43" y="99"/>
                </a:lnTo>
                <a:lnTo>
                  <a:pt x="39" y="100"/>
                </a:lnTo>
                <a:lnTo>
                  <a:pt x="39" y="70"/>
                </a:lnTo>
                <a:lnTo>
                  <a:pt x="42" y="71"/>
                </a:lnTo>
                <a:lnTo>
                  <a:pt x="42" y="71"/>
                </a:lnTo>
                <a:lnTo>
                  <a:pt x="46" y="75"/>
                </a:lnTo>
                <a:lnTo>
                  <a:pt x="47" y="77"/>
                </a:lnTo>
                <a:lnTo>
                  <a:pt x="48" y="79"/>
                </a:lnTo>
                <a:lnTo>
                  <a:pt x="48" y="79"/>
                </a:lnTo>
                <a:close/>
                <a:moveTo>
                  <a:pt x="22" y="48"/>
                </a:moveTo>
                <a:lnTo>
                  <a:pt x="22" y="48"/>
                </a:lnTo>
                <a:lnTo>
                  <a:pt x="22" y="48"/>
                </a:lnTo>
                <a:lnTo>
                  <a:pt x="19" y="47"/>
                </a:lnTo>
                <a:lnTo>
                  <a:pt x="19" y="47"/>
                </a:lnTo>
                <a:lnTo>
                  <a:pt x="16" y="44"/>
                </a:lnTo>
                <a:lnTo>
                  <a:pt x="14" y="42"/>
                </a:lnTo>
                <a:lnTo>
                  <a:pt x="14" y="40"/>
                </a:lnTo>
                <a:lnTo>
                  <a:pt x="14" y="28"/>
                </a:lnTo>
                <a:lnTo>
                  <a:pt x="14" y="28"/>
                </a:lnTo>
                <a:lnTo>
                  <a:pt x="15" y="24"/>
                </a:lnTo>
                <a:lnTo>
                  <a:pt x="17" y="20"/>
                </a:lnTo>
                <a:lnTo>
                  <a:pt x="20" y="18"/>
                </a:lnTo>
                <a:lnTo>
                  <a:pt x="23" y="18"/>
                </a:lnTo>
                <a:lnTo>
                  <a:pt x="24" y="18"/>
                </a:lnTo>
                <a:lnTo>
                  <a:pt x="24" y="50"/>
                </a:lnTo>
                <a:lnTo>
                  <a:pt x="22" y="48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7" name="Freeform 51"/>
          <p:cNvSpPr>
            <a:spLocks noEditPoints="1"/>
          </p:cNvSpPr>
          <p:nvPr/>
        </p:nvSpPr>
        <p:spPr bwMode="auto">
          <a:xfrm>
            <a:off x="5762164" y="5197521"/>
            <a:ext cx="543225" cy="477751"/>
          </a:xfrm>
          <a:custGeom>
            <a:avLst/>
            <a:gdLst>
              <a:gd name="T0" fmla="*/ 448 w 531"/>
              <a:gd name="T1" fmla="*/ 98 h 467"/>
              <a:gd name="T2" fmla="*/ 461 w 531"/>
              <a:gd name="T3" fmla="*/ 75 h 467"/>
              <a:gd name="T4" fmla="*/ 449 w 531"/>
              <a:gd name="T5" fmla="*/ 72 h 467"/>
              <a:gd name="T6" fmla="*/ 442 w 531"/>
              <a:gd name="T7" fmla="*/ 85 h 467"/>
              <a:gd name="T8" fmla="*/ 430 w 531"/>
              <a:gd name="T9" fmla="*/ 78 h 467"/>
              <a:gd name="T10" fmla="*/ 435 w 531"/>
              <a:gd name="T11" fmla="*/ 67 h 467"/>
              <a:gd name="T12" fmla="*/ 429 w 531"/>
              <a:gd name="T13" fmla="*/ 60 h 467"/>
              <a:gd name="T14" fmla="*/ 286 w 531"/>
              <a:gd name="T15" fmla="*/ 36 h 467"/>
              <a:gd name="T16" fmla="*/ 288 w 531"/>
              <a:gd name="T17" fmla="*/ 15 h 467"/>
              <a:gd name="T18" fmla="*/ 266 w 531"/>
              <a:gd name="T19" fmla="*/ 0 h 467"/>
              <a:gd name="T20" fmla="*/ 247 w 531"/>
              <a:gd name="T21" fmla="*/ 11 h 467"/>
              <a:gd name="T22" fmla="*/ 243 w 531"/>
              <a:gd name="T23" fmla="*/ 31 h 467"/>
              <a:gd name="T24" fmla="*/ 135 w 531"/>
              <a:gd name="T25" fmla="*/ 51 h 467"/>
              <a:gd name="T26" fmla="*/ 97 w 531"/>
              <a:gd name="T27" fmla="*/ 65 h 467"/>
              <a:gd name="T28" fmla="*/ 101 w 531"/>
              <a:gd name="T29" fmla="*/ 78 h 467"/>
              <a:gd name="T30" fmla="*/ 92 w 531"/>
              <a:gd name="T31" fmla="*/ 87 h 467"/>
              <a:gd name="T32" fmla="*/ 84 w 531"/>
              <a:gd name="T33" fmla="*/ 75 h 467"/>
              <a:gd name="T34" fmla="*/ 72 w 531"/>
              <a:gd name="T35" fmla="*/ 72 h 467"/>
              <a:gd name="T36" fmla="*/ 78 w 531"/>
              <a:gd name="T37" fmla="*/ 95 h 467"/>
              <a:gd name="T38" fmla="*/ 0 w 531"/>
              <a:gd name="T39" fmla="*/ 304 h 467"/>
              <a:gd name="T40" fmla="*/ 24 w 531"/>
              <a:gd name="T41" fmla="*/ 328 h 467"/>
              <a:gd name="T42" fmla="*/ 138 w 531"/>
              <a:gd name="T43" fmla="*/ 339 h 467"/>
              <a:gd name="T44" fmla="*/ 173 w 531"/>
              <a:gd name="T45" fmla="*/ 320 h 467"/>
              <a:gd name="T46" fmla="*/ 185 w 531"/>
              <a:gd name="T47" fmla="*/ 300 h 467"/>
              <a:gd name="T48" fmla="*/ 114 w 531"/>
              <a:gd name="T49" fmla="*/ 84 h 467"/>
              <a:gd name="T50" fmla="*/ 178 w 531"/>
              <a:gd name="T51" fmla="*/ 58 h 467"/>
              <a:gd name="T52" fmla="*/ 243 w 531"/>
              <a:gd name="T53" fmla="*/ 233 h 467"/>
              <a:gd name="T54" fmla="*/ 249 w 531"/>
              <a:gd name="T55" fmla="*/ 299 h 467"/>
              <a:gd name="T56" fmla="*/ 248 w 531"/>
              <a:gd name="T57" fmla="*/ 352 h 467"/>
              <a:gd name="T58" fmla="*/ 210 w 531"/>
              <a:gd name="T59" fmla="*/ 385 h 467"/>
              <a:gd name="T60" fmla="*/ 186 w 531"/>
              <a:gd name="T61" fmla="*/ 467 h 467"/>
              <a:gd name="T62" fmla="*/ 327 w 531"/>
              <a:gd name="T63" fmla="*/ 386 h 467"/>
              <a:gd name="T64" fmla="*/ 292 w 531"/>
              <a:gd name="T65" fmla="*/ 371 h 467"/>
              <a:gd name="T66" fmla="*/ 282 w 531"/>
              <a:gd name="T67" fmla="*/ 299 h 467"/>
              <a:gd name="T68" fmla="*/ 289 w 531"/>
              <a:gd name="T69" fmla="*/ 233 h 467"/>
              <a:gd name="T70" fmla="*/ 354 w 531"/>
              <a:gd name="T71" fmla="*/ 58 h 467"/>
              <a:gd name="T72" fmla="*/ 417 w 531"/>
              <a:gd name="T73" fmla="*/ 84 h 467"/>
              <a:gd name="T74" fmla="*/ 346 w 531"/>
              <a:gd name="T75" fmla="*/ 300 h 467"/>
              <a:gd name="T76" fmla="*/ 358 w 531"/>
              <a:gd name="T77" fmla="*/ 320 h 467"/>
              <a:gd name="T78" fmla="*/ 396 w 531"/>
              <a:gd name="T79" fmla="*/ 339 h 467"/>
              <a:gd name="T80" fmla="*/ 507 w 531"/>
              <a:gd name="T81" fmla="*/ 328 h 467"/>
              <a:gd name="T82" fmla="*/ 531 w 531"/>
              <a:gd name="T83" fmla="*/ 303 h 467"/>
              <a:gd name="T84" fmla="*/ 275 w 531"/>
              <a:gd name="T85" fmla="*/ 24 h 467"/>
              <a:gd name="T86" fmla="*/ 266 w 531"/>
              <a:gd name="T87" fmla="*/ 34 h 467"/>
              <a:gd name="T88" fmla="*/ 257 w 531"/>
              <a:gd name="T89" fmla="*/ 21 h 467"/>
              <a:gd name="T90" fmla="*/ 51 w 531"/>
              <a:gd name="T91" fmla="*/ 325 h 467"/>
              <a:gd name="T92" fmla="*/ 166 w 531"/>
              <a:gd name="T93" fmla="*/ 308 h 467"/>
              <a:gd name="T94" fmla="*/ 134 w 531"/>
              <a:gd name="T95" fmla="*/ 325 h 467"/>
              <a:gd name="T96" fmla="*/ 270 w 531"/>
              <a:gd name="T97" fmla="*/ 217 h 467"/>
              <a:gd name="T98" fmla="*/ 275 w 531"/>
              <a:gd name="T99" fmla="*/ 274 h 467"/>
              <a:gd name="T100" fmla="*/ 256 w 531"/>
              <a:gd name="T101" fmla="*/ 274 h 467"/>
              <a:gd name="T102" fmla="*/ 262 w 531"/>
              <a:gd name="T103" fmla="*/ 217 h 467"/>
              <a:gd name="T104" fmla="*/ 331 w 531"/>
              <a:gd name="T105" fmla="*/ 453 h 467"/>
              <a:gd name="T106" fmla="*/ 296 w 531"/>
              <a:gd name="T107" fmla="*/ 391 h 467"/>
              <a:gd name="T108" fmla="*/ 256 w 531"/>
              <a:gd name="T109" fmla="*/ 368 h 467"/>
              <a:gd name="T110" fmla="*/ 268 w 531"/>
              <a:gd name="T111" fmla="*/ 307 h 467"/>
              <a:gd name="T112" fmla="*/ 274 w 531"/>
              <a:gd name="T113" fmla="*/ 368 h 467"/>
              <a:gd name="T114" fmla="*/ 268 w 531"/>
              <a:gd name="T115" fmla="*/ 203 h 467"/>
              <a:gd name="T116" fmla="*/ 268 w 531"/>
              <a:gd name="T117" fmla="*/ 53 h 467"/>
              <a:gd name="T118" fmla="*/ 480 w 531"/>
              <a:gd name="T119" fmla="*/ 325 h 467"/>
              <a:gd name="T120" fmla="*/ 367 w 531"/>
              <a:gd name="T121" fmla="*/ 308 h 467"/>
              <a:gd name="T122" fmla="*/ 480 w 531"/>
              <a:gd name="T123" fmla="*/ 325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467">
                <a:moveTo>
                  <a:pt x="531" y="303"/>
                </a:moveTo>
                <a:lnTo>
                  <a:pt x="531" y="303"/>
                </a:lnTo>
                <a:lnTo>
                  <a:pt x="531" y="300"/>
                </a:lnTo>
                <a:lnTo>
                  <a:pt x="530" y="298"/>
                </a:lnTo>
                <a:lnTo>
                  <a:pt x="448" y="98"/>
                </a:lnTo>
                <a:lnTo>
                  <a:pt x="448" y="98"/>
                </a:lnTo>
                <a:lnTo>
                  <a:pt x="453" y="95"/>
                </a:lnTo>
                <a:lnTo>
                  <a:pt x="457" y="91"/>
                </a:lnTo>
                <a:lnTo>
                  <a:pt x="461" y="84"/>
                </a:lnTo>
                <a:lnTo>
                  <a:pt x="462" y="78"/>
                </a:lnTo>
                <a:lnTo>
                  <a:pt x="462" y="78"/>
                </a:lnTo>
                <a:lnTo>
                  <a:pt x="461" y="75"/>
                </a:lnTo>
                <a:lnTo>
                  <a:pt x="459" y="72"/>
                </a:lnTo>
                <a:lnTo>
                  <a:pt x="457" y="71"/>
                </a:lnTo>
                <a:lnTo>
                  <a:pt x="454" y="70"/>
                </a:lnTo>
                <a:lnTo>
                  <a:pt x="454" y="70"/>
                </a:lnTo>
                <a:lnTo>
                  <a:pt x="452" y="71"/>
                </a:lnTo>
                <a:lnTo>
                  <a:pt x="449" y="72"/>
                </a:lnTo>
                <a:lnTo>
                  <a:pt x="448" y="75"/>
                </a:lnTo>
                <a:lnTo>
                  <a:pt x="448" y="78"/>
                </a:lnTo>
                <a:lnTo>
                  <a:pt x="448" y="78"/>
                </a:lnTo>
                <a:lnTo>
                  <a:pt x="446" y="81"/>
                </a:lnTo>
                <a:lnTo>
                  <a:pt x="444" y="83"/>
                </a:lnTo>
                <a:lnTo>
                  <a:pt x="442" y="85"/>
                </a:lnTo>
                <a:lnTo>
                  <a:pt x="439" y="87"/>
                </a:lnTo>
                <a:lnTo>
                  <a:pt x="439" y="87"/>
                </a:lnTo>
                <a:lnTo>
                  <a:pt x="436" y="85"/>
                </a:lnTo>
                <a:lnTo>
                  <a:pt x="434" y="83"/>
                </a:lnTo>
                <a:lnTo>
                  <a:pt x="431" y="81"/>
                </a:lnTo>
                <a:lnTo>
                  <a:pt x="430" y="78"/>
                </a:lnTo>
                <a:lnTo>
                  <a:pt x="430" y="78"/>
                </a:lnTo>
                <a:lnTo>
                  <a:pt x="431" y="75"/>
                </a:lnTo>
                <a:lnTo>
                  <a:pt x="434" y="72"/>
                </a:lnTo>
                <a:lnTo>
                  <a:pt x="434" y="72"/>
                </a:lnTo>
                <a:lnTo>
                  <a:pt x="435" y="70"/>
                </a:lnTo>
                <a:lnTo>
                  <a:pt x="435" y="67"/>
                </a:lnTo>
                <a:lnTo>
                  <a:pt x="435" y="65"/>
                </a:lnTo>
                <a:lnTo>
                  <a:pt x="434" y="63"/>
                </a:lnTo>
                <a:lnTo>
                  <a:pt x="434" y="63"/>
                </a:lnTo>
                <a:lnTo>
                  <a:pt x="431" y="61"/>
                </a:lnTo>
                <a:lnTo>
                  <a:pt x="429" y="60"/>
                </a:lnTo>
                <a:lnTo>
                  <a:pt x="429" y="60"/>
                </a:lnTo>
                <a:lnTo>
                  <a:pt x="396" y="51"/>
                </a:lnTo>
                <a:lnTo>
                  <a:pt x="360" y="44"/>
                </a:lnTo>
                <a:lnTo>
                  <a:pt x="323" y="41"/>
                </a:lnTo>
                <a:lnTo>
                  <a:pt x="283" y="39"/>
                </a:lnTo>
                <a:lnTo>
                  <a:pt x="283" y="39"/>
                </a:lnTo>
                <a:lnTo>
                  <a:pt x="286" y="36"/>
                </a:lnTo>
                <a:lnTo>
                  <a:pt x="288" y="31"/>
                </a:lnTo>
                <a:lnTo>
                  <a:pt x="289" y="28"/>
                </a:lnTo>
                <a:lnTo>
                  <a:pt x="289" y="24"/>
                </a:lnTo>
                <a:lnTo>
                  <a:pt x="289" y="24"/>
                </a:lnTo>
                <a:lnTo>
                  <a:pt x="289" y="20"/>
                </a:lnTo>
                <a:lnTo>
                  <a:pt x="288" y="15"/>
                </a:lnTo>
                <a:lnTo>
                  <a:pt x="286" y="11"/>
                </a:lnTo>
                <a:lnTo>
                  <a:pt x="282" y="8"/>
                </a:lnTo>
                <a:lnTo>
                  <a:pt x="279" y="4"/>
                </a:lnTo>
                <a:lnTo>
                  <a:pt x="275" y="2"/>
                </a:lnTo>
                <a:lnTo>
                  <a:pt x="270" y="1"/>
                </a:lnTo>
                <a:lnTo>
                  <a:pt x="266" y="0"/>
                </a:lnTo>
                <a:lnTo>
                  <a:pt x="266" y="0"/>
                </a:lnTo>
                <a:lnTo>
                  <a:pt x="261" y="1"/>
                </a:lnTo>
                <a:lnTo>
                  <a:pt x="256" y="2"/>
                </a:lnTo>
                <a:lnTo>
                  <a:pt x="253" y="4"/>
                </a:lnTo>
                <a:lnTo>
                  <a:pt x="249" y="8"/>
                </a:lnTo>
                <a:lnTo>
                  <a:pt x="247" y="11"/>
                </a:lnTo>
                <a:lnTo>
                  <a:pt x="245" y="15"/>
                </a:lnTo>
                <a:lnTo>
                  <a:pt x="242" y="20"/>
                </a:lnTo>
                <a:lnTo>
                  <a:pt x="242" y="24"/>
                </a:lnTo>
                <a:lnTo>
                  <a:pt x="242" y="24"/>
                </a:lnTo>
                <a:lnTo>
                  <a:pt x="242" y="28"/>
                </a:lnTo>
                <a:lnTo>
                  <a:pt x="243" y="31"/>
                </a:lnTo>
                <a:lnTo>
                  <a:pt x="246" y="36"/>
                </a:lnTo>
                <a:lnTo>
                  <a:pt x="248" y="39"/>
                </a:lnTo>
                <a:lnTo>
                  <a:pt x="248" y="39"/>
                </a:lnTo>
                <a:lnTo>
                  <a:pt x="209" y="41"/>
                </a:lnTo>
                <a:lnTo>
                  <a:pt x="171" y="44"/>
                </a:lnTo>
                <a:lnTo>
                  <a:pt x="135" y="51"/>
                </a:lnTo>
                <a:lnTo>
                  <a:pt x="102" y="60"/>
                </a:lnTo>
                <a:lnTo>
                  <a:pt x="102" y="60"/>
                </a:lnTo>
                <a:lnTo>
                  <a:pt x="100" y="61"/>
                </a:lnTo>
                <a:lnTo>
                  <a:pt x="98" y="63"/>
                </a:lnTo>
                <a:lnTo>
                  <a:pt x="98" y="63"/>
                </a:lnTo>
                <a:lnTo>
                  <a:pt x="97" y="65"/>
                </a:lnTo>
                <a:lnTo>
                  <a:pt x="97" y="67"/>
                </a:lnTo>
                <a:lnTo>
                  <a:pt x="97" y="70"/>
                </a:lnTo>
                <a:lnTo>
                  <a:pt x="99" y="72"/>
                </a:lnTo>
                <a:lnTo>
                  <a:pt x="99" y="72"/>
                </a:lnTo>
                <a:lnTo>
                  <a:pt x="100" y="75"/>
                </a:lnTo>
                <a:lnTo>
                  <a:pt x="101" y="78"/>
                </a:lnTo>
                <a:lnTo>
                  <a:pt x="101" y="78"/>
                </a:lnTo>
                <a:lnTo>
                  <a:pt x="100" y="81"/>
                </a:lnTo>
                <a:lnTo>
                  <a:pt x="99" y="83"/>
                </a:lnTo>
                <a:lnTo>
                  <a:pt x="95" y="85"/>
                </a:lnTo>
                <a:lnTo>
                  <a:pt x="92" y="87"/>
                </a:lnTo>
                <a:lnTo>
                  <a:pt x="92" y="87"/>
                </a:lnTo>
                <a:lnTo>
                  <a:pt x="89" y="85"/>
                </a:lnTo>
                <a:lnTo>
                  <a:pt x="87" y="83"/>
                </a:lnTo>
                <a:lnTo>
                  <a:pt x="85" y="81"/>
                </a:lnTo>
                <a:lnTo>
                  <a:pt x="85" y="78"/>
                </a:lnTo>
                <a:lnTo>
                  <a:pt x="85" y="78"/>
                </a:lnTo>
                <a:lnTo>
                  <a:pt x="84" y="75"/>
                </a:lnTo>
                <a:lnTo>
                  <a:pt x="83" y="72"/>
                </a:lnTo>
                <a:lnTo>
                  <a:pt x="80" y="71"/>
                </a:lnTo>
                <a:lnTo>
                  <a:pt x="77" y="70"/>
                </a:lnTo>
                <a:lnTo>
                  <a:pt x="77" y="70"/>
                </a:lnTo>
                <a:lnTo>
                  <a:pt x="75" y="71"/>
                </a:lnTo>
                <a:lnTo>
                  <a:pt x="72" y="72"/>
                </a:lnTo>
                <a:lnTo>
                  <a:pt x="71" y="75"/>
                </a:lnTo>
                <a:lnTo>
                  <a:pt x="71" y="78"/>
                </a:lnTo>
                <a:lnTo>
                  <a:pt x="71" y="78"/>
                </a:lnTo>
                <a:lnTo>
                  <a:pt x="71" y="84"/>
                </a:lnTo>
                <a:lnTo>
                  <a:pt x="74" y="91"/>
                </a:lnTo>
                <a:lnTo>
                  <a:pt x="78" y="95"/>
                </a:lnTo>
                <a:lnTo>
                  <a:pt x="84" y="98"/>
                </a:lnTo>
                <a:lnTo>
                  <a:pt x="2" y="298"/>
                </a:lnTo>
                <a:lnTo>
                  <a:pt x="2" y="298"/>
                </a:lnTo>
                <a:lnTo>
                  <a:pt x="2" y="300"/>
                </a:lnTo>
                <a:lnTo>
                  <a:pt x="2" y="303"/>
                </a:lnTo>
                <a:lnTo>
                  <a:pt x="0" y="304"/>
                </a:lnTo>
                <a:lnTo>
                  <a:pt x="0" y="304"/>
                </a:lnTo>
                <a:lnTo>
                  <a:pt x="4" y="310"/>
                </a:lnTo>
                <a:lnTo>
                  <a:pt x="8" y="314"/>
                </a:lnTo>
                <a:lnTo>
                  <a:pt x="12" y="320"/>
                </a:lnTo>
                <a:lnTo>
                  <a:pt x="18" y="324"/>
                </a:lnTo>
                <a:lnTo>
                  <a:pt x="24" y="328"/>
                </a:lnTo>
                <a:lnTo>
                  <a:pt x="32" y="333"/>
                </a:lnTo>
                <a:lnTo>
                  <a:pt x="39" y="336"/>
                </a:lnTo>
                <a:lnTo>
                  <a:pt x="48" y="339"/>
                </a:lnTo>
                <a:lnTo>
                  <a:pt x="50" y="339"/>
                </a:lnTo>
                <a:lnTo>
                  <a:pt x="135" y="339"/>
                </a:lnTo>
                <a:lnTo>
                  <a:pt x="138" y="339"/>
                </a:lnTo>
                <a:lnTo>
                  <a:pt x="138" y="339"/>
                </a:lnTo>
                <a:lnTo>
                  <a:pt x="146" y="336"/>
                </a:lnTo>
                <a:lnTo>
                  <a:pt x="154" y="333"/>
                </a:lnTo>
                <a:lnTo>
                  <a:pt x="161" y="328"/>
                </a:lnTo>
                <a:lnTo>
                  <a:pt x="168" y="324"/>
                </a:lnTo>
                <a:lnTo>
                  <a:pt x="173" y="320"/>
                </a:lnTo>
                <a:lnTo>
                  <a:pt x="179" y="314"/>
                </a:lnTo>
                <a:lnTo>
                  <a:pt x="183" y="310"/>
                </a:lnTo>
                <a:lnTo>
                  <a:pt x="186" y="304"/>
                </a:lnTo>
                <a:lnTo>
                  <a:pt x="185" y="303"/>
                </a:lnTo>
                <a:lnTo>
                  <a:pt x="185" y="303"/>
                </a:lnTo>
                <a:lnTo>
                  <a:pt x="185" y="300"/>
                </a:lnTo>
                <a:lnTo>
                  <a:pt x="184" y="298"/>
                </a:lnTo>
                <a:lnTo>
                  <a:pt x="102" y="98"/>
                </a:lnTo>
                <a:lnTo>
                  <a:pt x="102" y="98"/>
                </a:lnTo>
                <a:lnTo>
                  <a:pt x="107" y="95"/>
                </a:lnTo>
                <a:lnTo>
                  <a:pt x="112" y="90"/>
                </a:lnTo>
                <a:lnTo>
                  <a:pt x="114" y="84"/>
                </a:lnTo>
                <a:lnTo>
                  <a:pt x="115" y="78"/>
                </a:lnTo>
                <a:lnTo>
                  <a:pt x="115" y="78"/>
                </a:lnTo>
                <a:lnTo>
                  <a:pt x="114" y="70"/>
                </a:lnTo>
                <a:lnTo>
                  <a:pt x="114" y="70"/>
                </a:lnTo>
                <a:lnTo>
                  <a:pt x="145" y="64"/>
                </a:lnTo>
                <a:lnTo>
                  <a:pt x="178" y="58"/>
                </a:lnTo>
                <a:lnTo>
                  <a:pt x="212" y="54"/>
                </a:lnTo>
                <a:lnTo>
                  <a:pt x="249" y="53"/>
                </a:lnTo>
                <a:lnTo>
                  <a:pt x="249" y="211"/>
                </a:lnTo>
                <a:lnTo>
                  <a:pt x="249" y="211"/>
                </a:lnTo>
                <a:lnTo>
                  <a:pt x="246" y="222"/>
                </a:lnTo>
                <a:lnTo>
                  <a:pt x="243" y="233"/>
                </a:lnTo>
                <a:lnTo>
                  <a:pt x="241" y="244"/>
                </a:lnTo>
                <a:lnTo>
                  <a:pt x="241" y="255"/>
                </a:lnTo>
                <a:lnTo>
                  <a:pt x="241" y="267"/>
                </a:lnTo>
                <a:lnTo>
                  <a:pt x="243" y="278"/>
                </a:lnTo>
                <a:lnTo>
                  <a:pt x="246" y="288"/>
                </a:lnTo>
                <a:lnTo>
                  <a:pt x="249" y="299"/>
                </a:lnTo>
                <a:lnTo>
                  <a:pt x="249" y="299"/>
                </a:lnTo>
                <a:lnTo>
                  <a:pt x="249" y="300"/>
                </a:lnTo>
                <a:lnTo>
                  <a:pt x="249" y="341"/>
                </a:lnTo>
                <a:lnTo>
                  <a:pt x="249" y="341"/>
                </a:lnTo>
                <a:lnTo>
                  <a:pt x="249" y="346"/>
                </a:lnTo>
                <a:lnTo>
                  <a:pt x="248" y="352"/>
                </a:lnTo>
                <a:lnTo>
                  <a:pt x="246" y="358"/>
                </a:lnTo>
                <a:lnTo>
                  <a:pt x="242" y="364"/>
                </a:lnTo>
                <a:lnTo>
                  <a:pt x="238" y="371"/>
                </a:lnTo>
                <a:lnTo>
                  <a:pt x="230" y="376"/>
                </a:lnTo>
                <a:lnTo>
                  <a:pt x="222" y="381"/>
                </a:lnTo>
                <a:lnTo>
                  <a:pt x="210" y="385"/>
                </a:lnTo>
                <a:lnTo>
                  <a:pt x="206" y="386"/>
                </a:lnTo>
                <a:lnTo>
                  <a:pt x="205" y="391"/>
                </a:lnTo>
                <a:lnTo>
                  <a:pt x="192" y="391"/>
                </a:lnTo>
                <a:lnTo>
                  <a:pt x="192" y="429"/>
                </a:lnTo>
                <a:lnTo>
                  <a:pt x="186" y="429"/>
                </a:lnTo>
                <a:lnTo>
                  <a:pt x="186" y="467"/>
                </a:lnTo>
                <a:lnTo>
                  <a:pt x="345" y="467"/>
                </a:lnTo>
                <a:lnTo>
                  <a:pt x="345" y="429"/>
                </a:lnTo>
                <a:lnTo>
                  <a:pt x="340" y="429"/>
                </a:lnTo>
                <a:lnTo>
                  <a:pt x="340" y="391"/>
                </a:lnTo>
                <a:lnTo>
                  <a:pt x="327" y="391"/>
                </a:lnTo>
                <a:lnTo>
                  <a:pt x="327" y="386"/>
                </a:lnTo>
                <a:lnTo>
                  <a:pt x="321" y="385"/>
                </a:lnTo>
                <a:lnTo>
                  <a:pt x="321" y="385"/>
                </a:lnTo>
                <a:lnTo>
                  <a:pt x="311" y="382"/>
                </a:lnTo>
                <a:lnTo>
                  <a:pt x="304" y="379"/>
                </a:lnTo>
                <a:lnTo>
                  <a:pt x="297" y="375"/>
                </a:lnTo>
                <a:lnTo>
                  <a:pt x="292" y="371"/>
                </a:lnTo>
                <a:lnTo>
                  <a:pt x="288" y="364"/>
                </a:lnTo>
                <a:lnTo>
                  <a:pt x="286" y="358"/>
                </a:lnTo>
                <a:lnTo>
                  <a:pt x="283" y="350"/>
                </a:lnTo>
                <a:lnTo>
                  <a:pt x="282" y="341"/>
                </a:lnTo>
                <a:lnTo>
                  <a:pt x="282" y="299"/>
                </a:lnTo>
                <a:lnTo>
                  <a:pt x="282" y="299"/>
                </a:lnTo>
                <a:lnTo>
                  <a:pt x="286" y="288"/>
                </a:lnTo>
                <a:lnTo>
                  <a:pt x="289" y="278"/>
                </a:lnTo>
                <a:lnTo>
                  <a:pt x="290" y="266"/>
                </a:lnTo>
                <a:lnTo>
                  <a:pt x="290" y="255"/>
                </a:lnTo>
                <a:lnTo>
                  <a:pt x="290" y="244"/>
                </a:lnTo>
                <a:lnTo>
                  <a:pt x="289" y="233"/>
                </a:lnTo>
                <a:lnTo>
                  <a:pt x="286" y="222"/>
                </a:lnTo>
                <a:lnTo>
                  <a:pt x="282" y="211"/>
                </a:lnTo>
                <a:lnTo>
                  <a:pt x="282" y="53"/>
                </a:lnTo>
                <a:lnTo>
                  <a:pt x="282" y="53"/>
                </a:lnTo>
                <a:lnTo>
                  <a:pt x="319" y="54"/>
                </a:lnTo>
                <a:lnTo>
                  <a:pt x="354" y="58"/>
                </a:lnTo>
                <a:lnTo>
                  <a:pt x="387" y="64"/>
                </a:lnTo>
                <a:lnTo>
                  <a:pt x="417" y="70"/>
                </a:lnTo>
                <a:lnTo>
                  <a:pt x="417" y="70"/>
                </a:lnTo>
                <a:lnTo>
                  <a:pt x="416" y="78"/>
                </a:lnTo>
                <a:lnTo>
                  <a:pt x="416" y="78"/>
                </a:lnTo>
                <a:lnTo>
                  <a:pt x="417" y="84"/>
                </a:lnTo>
                <a:lnTo>
                  <a:pt x="421" y="90"/>
                </a:lnTo>
                <a:lnTo>
                  <a:pt x="424" y="95"/>
                </a:lnTo>
                <a:lnTo>
                  <a:pt x="429" y="98"/>
                </a:lnTo>
                <a:lnTo>
                  <a:pt x="347" y="298"/>
                </a:lnTo>
                <a:lnTo>
                  <a:pt x="347" y="298"/>
                </a:lnTo>
                <a:lnTo>
                  <a:pt x="346" y="300"/>
                </a:lnTo>
                <a:lnTo>
                  <a:pt x="347" y="303"/>
                </a:lnTo>
                <a:lnTo>
                  <a:pt x="346" y="304"/>
                </a:lnTo>
                <a:lnTo>
                  <a:pt x="346" y="304"/>
                </a:lnTo>
                <a:lnTo>
                  <a:pt x="349" y="310"/>
                </a:lnTo>
                <a:lnTo>
                  <a:pt x="354" y="314"/>
                </a:lnTo>
                <a:lnTo>
                  <a:pt x="358" y="320"/>
                </a:lnTo>
                <a:lnTo>
                  <a:pt x="363" y="324"/>
                </a:lnTo>
                <a:lnTo>
                  <a:pt x="370" y="328"/>
                </a:lnTo>
                <a:lnTo>
                  <a:pt x="377" y="333"/>
                </a:lnTo>
                <a:lnTo>
                  <a:pt x="385" y="336"/>
                </a:lnTo>
                <a:lnTo>
                  <a:pt x="394" y="339"/>
                </a:lnTo>
                <a:lnTo>
                  <a:pt x="396" y="339"/>
                </a:lnTo>
                <a:lnTo>
                  <a:pt x="481" y="339"/>
                </a:lnTo>
                <a:lnTo>
                  <a:pt x="483" y="339"/>
                </a:lnTo>
                <a:lnTo>
                  <a:pt x="483" y="339"/>
                </a:lnTo>
                <a:lnTo>
                  <a:pt x="492" y="336"/>
                </a:lnTo>
                <a:lnTo>
                  <a:pt x="499" y="333"/>
                </a:lnTo>
                <a:lnTo>
                  <a:pt x="507" y="328"/>
                </a:lnTo>
                <a:lnTo>
                  <a:pt x="513" y="324"/>
                </a:lnTo>
                <a:lnTo>
                  <a:pt x="519" y="320"/>
                </a:lnTo>
                <a:lnTo>
                  <a:pt x="524" y="314"/>
                </a:lnTo>
                <a:lnTo>
                  <a:pt x="527" y="310"/>
                </a:lnTo>
                <a:lnTo>
                  <a:pt x="531" y="304"/>
                </a:lnTo>
                <a:lnTo>
                  <a:pt x="531" y="303"/>
                </a:lnTo>
                <a:close/>
                <a:moveTo>
                  <a:pt x="266" y="15"/>
                </a:moveTo>
                <a:lnTo>
                  <a:pt x="266" y="15"/>
                </a:lnTo>
                <a:lnTo>
                  <a:pt x="269" y="15"/>
                </a:lnTo>
                <a:lnTo>
                  <a:pt x="273" y="17"/>
                </a:lnTo>
                <a:lnTo>
                  <a:pt x="275" y="21"/>
                </a:lnTo>
                <a:lnTo>
                  <a:pt x="275" y="24"/>
                </a:lnTo>
                <a:lnTo>
                  <a:pt x="275" y="24"/>
                </a:lnTo>
                <a:lnTo>
                  <a:pt x="275" y="27"/>
                </a:lnTo>
                <a:lnTo>
                  <a:pt x="273" y="30"/>
                </a:lnTo>
                <a:lnTo>
                  <a:pt x="269" y="33"/>
                </a:lnTo>
                <a:lnTo>
                  <a:pt x="266" y="34"/>
                </a:lnTo>
                <a:lnTo>
                  <a:pt x="266" y="34"/>
                </a:lnTo>
                <a:lnTo>
                  <a:pt x="262" y="33"/>
                </a:lnTo>
                <a:lnTo>
                  <a:pt x="260" y="30"/>
                </a:lnTo>
                <a:lnTo>
                  <a:pt x="257" y="27"/>
                </a:lnTo>
                <a:lnTo>
                  <a:pt x="256" y="24"/>
                </a:lnTo>
                <a:lnTo>
                  <a:pt x="256" y="24"/>
                </a:lnTo>
                <a:lnTo>
                  <a:pt x="257" y="21"/>
                </a:lnTo>
                <a:lnTo>
                  <a:pt x="260" y="17"/>
                </a:lnTo>
                <a:lnTo>
                  <a:pt x="262" y="15"/>
                </a:lnTo>
                <a:lnTo>
                  <a:pt x="266" y="15"/>
                </a:lnTo>
                <a:lnTo>
                  <a:pt x="266" y="15"/>
                </a:lnTo>
                <a:close/>
                <a:moveTo>
                  <a:pt x="134" y="325"/>
                </a:moveTo>
                <a:lnTo>
                  <a:pt x="51" y="325"/>
                </a:lnTo>
                <a:lnTo>
                  <a:pt x="51" y="325"/>
                </a:lnTo>
                <a:lnTo>
                  <a:pt x="41" y="322"/>
                </a:lnTo>
                <a:lnTo>
                  <a:pt x="34" y="318"/>
                </a:lnTo>
                <a:lnTo>
                  <a:pt x="26" y="313"/>
                </a:lnTo>
                <a:lnTo>
                  <a:pt x="21" y="308"/>
                </a:lnTo>
                <a:lnTo>
                  <a:pt x="166" y="308"/>
                </a:lnTo>
                <a:lnTo>
                  <a:pt x="166" y="308"/>
                </a:lnTo>
                <a:lnTo>
                  <a:pt x="159" y="313"/>
                </a:lnTo>
                <a:lnTo>
                  <a:pt x="152" y="318"/>
                </a:lnTo>
                <a:lnTo>
                  <a:pt x="144" y="322"/>
                </a:lnTo>
                <a:lnTo>
                  <a:pt x="134" y="325"/>
                </a:lnTo>
                <a:lnTo>
                  <a:pt x="134" y="325"/>
                </a:lnTo>
                <a:close/>
                <a:moveTo>
                  <a:pt x="19" y="294"/>
                </a:moveTo>
                <a:lnTo>
                  <a:pt x="93" y="114"/>
                </a:lnTo>
                <a:lnTo>
                  <a:pt x="167" y="294"/>
                </a:lnTo>
                <a:lnTo>
                  <a:pt x="19" y="294"/>
                </a:lnTo>
                <a:close/>
                <a:moveTo>
                  <a:pt x="270" y="217"/>
                </a:moveTo>
                <a:lnTo>
                  <a:pt x="270" y="217"/>
                </a:lnTo>
                <a:lnTo>
                  <a:pt x="273" y="227"/>
                </a:lnTo>
                <a:lnTo>
                  <a:pt x="275" y="237"/>
                </a:lnTo>
                <a:lnTo>
                  <a:pt x="276" y="245"/>
                </a:lnTo>
                <a:lnTo>
                  <a:pt x="276" y="255"/>
                </a:lnTo>
                <a:lnTo>
                  <a:pt x="276" y="265"/>
                </a:lnTo>
                <a:lnTo>
                  <a:pt x="275" y="274"/>
                </a:lnTo>
                <a:lnTo>
                  <a:pt x="273" y="283"/>
                </a:lnTo>
                <a:lnTo>
                  <a:pt x="270" y="293"/>
                </a:lnTo>
                <a:lnTo>
                  <a:pt x="262" y="293"/>
                </a:lnTo>
                <a:lnTo>
                  <a:pt x="262" y="293"/>
                </a:lnTo>
                <a:lnTo>
                  <a:pt x="259" y="283"/>
                </a:lnTo>
                <a:lnTo>
                  <a:pt x="256" y="274"/>
                </a:lnTo>
                <a:lnTo>
                  <a:pt x="255" y="265"/>
                </a:lnTo>
                <a:lnTo>
                  <a:pt x="255" y="255"/>
                </a:lnTo>
                <a:lnTo>
                  <a:pt x="255" y="245"/>
                </a:lnTo>
                <a:lnTo>
                  <a:pt x="256" y="237"/>
                </a:lnTo>
                <a:lnTo>
                  <a:pt x="259" y="227"/>
                </a:lnTo>
                <a:lnTo>
                  <a:pt x="262" y="217"/>
                </a:lnTo>
                <a:lnTo>
                  <a:pt x="270" y="217"/>
                </a:lnTo>
                <a:close/>
                <a:moveTo>
                  <a:pt x="331" y="453"/>
                </a:moveTo>
                <a:lnTo>
                  <a:pt x="200" y="453"/>
                </a:lnTo>
                <a:lnTo>
                  <a:pt x="200" y="443"/>
                </a:lnTo>
                <a:lnTo>
                  <a:pt x="331" y="443"/>
                </a:lnTo>
                <a:lnTo>
                  <a:pt x="331" y="453"/>
                </a:lnTo>
                <a:close/>
                <a:moveTo>
                  <a:pt x="207" y="429"/>
                </a:moveTo>
                <a:lnTo>
                  <a:pt x="207" y="406"/>
                </a:lnTo>
                <a:lnTo>
                  <a:pt x="326" y="406"/>
                </a:lnTo>
                <a:lnTo>
                  <a:pt x="326" y="429"/>
                </a:lnTo>
                <a:lnTo>
                  <a:pt x="207" y="429"/>
                </a:lnTo>
                <a:close/>
                <a:moveTo>
                  <a:pt x="296" y="391"/>
                </a:moveTo>
                <a:lnTo>
                  <a:pt x="235" y="391"/>
                </a:lnTo>
                <a:lnTo>
                  <a:pt x="235" y="391"/>
                </a:lnTo>
                <a:lnTo>
                  <a:pt x="241" y="386"/>
                </a:lnTo>
                <a:lnTo>
                  <a:pt x="248" y="380"/>
                </a:lnTo>
                <a:lnTo>
                  <a:pt x="252" y="375"/>
                </a:lnTo>
                <a:lnTo>
                  <a:pt x="256" y="368"/>
                </a:lnTo>
                <a:lnTo>
                  <a:pt x="260" y="362"/>
                </a:lnTo>
                <a:lnTo>
                  <a:pt x="262" y="355"/>
                </a:lnTo>
                <a:lnTo>
                  <a:pt x="263" y="348"/>
                </a:lnTo>
                <a:lnTo>
                  <a:pt x="263" y="341"/>
                </a:lnTo>
                <a:lnTo>
                  <a:pt x="263" y="307"/>
                </a:lnTo>
                <a:lnTo>
                  <a:pt x="268" y="307"/>
                </a:lnTo>
                <a:lnTo>
                  <a:pt x="268" y="341"/>
                </a:lnTo>
                <a:lnTo>
                  <a:pt x="268" y="341"/>
                </a:lnTo>
                <a:lnTo>
                  <a:pt x="269" y="348"/>
                </a:lnTo>
                <a:lnTo>
                  <a:pt x="269" y="354"/>
                </a:lnTo>
                <a:lnTo>
                  <a:pt x="272" y="362"/>
                </a:lnTo>
                <a:lnTo>
                  <a:pt x="274" y="368"/>
                </a:lnTo>
                <a:lnTo>
                  <a:pt x="278" y="375"/>
                </a:lnTo>
                <a:lnTo>
                  <a:pt x="282" y="380"/>
                </a:lnTo>
                <a:lnTo>
                  <a:pt x="289" y="386"/>
                </a:lnTo>
                <a:lnTo>
                  <a:pt x="296" y="391"/>
                </a:lnTo>
                <a:lnTo>
                  <a:pt x="296" y="391"/>
                </a:lnTo>
                <a:close/>
                <a:moveTo>
                  <a:pt x="268" y="203"/>
                </a:moveTo>
                <a:lnTo>
                  <a:pt x="263" y="203"/>
                </a:lnTo>
                <a:lnTo>
                  <a:pt x="263" y="53"/>
                </a:lnTo>
                <a:lnTo>
                  <a:pt x="263" y="53"/>
                </a:lnTo>
                <a:lnTo>
                  <a:pt x="266" y="53"/>
                </a:lnTo>
                <a:lnTo>
                  <a:pt x="266" y="53"/>
                </a:lnTo>
                <a:lnTo>
                  <a:pt x="268" y="53"/>
                </a:lnTo>
                <a:lnTo>
                  <a:pt x="268" y="203"/>
                </a:lnTo>
                <a:close/>
                <a:moveTo>
                  <a:pt x="512" y="294"/>
                </a:moveTo>
                <a:lnTo>
                  <a:pt x="364" y="294"/>
                </a:lnTo>
                <a:lnTo>
                  <a:pt x="439" y="114"/>
                </a:lnTo>
                <a:lnTo>
                  <a:pt x="512" y="294"/>
                </a:lnTo>
                <a:close/>
                <a:moveTo>
                  <a:pt x="480" y="325"/>
                </a:moveTo>
                <a:lnTo>
                  <a:pt x="397" y="325"/>
                </a:lnTo>
                <a:lnTo>
                  <a:pt x="397" y="325"/>
                </a:lnTo>
                <a:lnTo>
                  <a:pt x="387" y="322"/>
                </a:lnTo>
                <a:lnTo>
                  <a:pt x="380" y="318"/>
                </a:lnTo>
                <a:lnTo>
                  <a:pt x="372" y="313"/>
                </a:lnTo>
                <a:lnTo>
                  <a:pt x="367" y="308"/>
                </a:lnTo>
                <a:lnTo>
                  <a:pt x="511" y="308"/>
                </a:lnTo>
                <a:lnTo>
                  <a:pt x="511" y="308"/>
                </a:lnTo>
                <a:lnTo>
                  <a:pt x="505" y="313"/>
                </a:lnTo>
                <a:lnTo>
                  <a:pt x="497" y="318"/>
                </a:lnTo>
                <a:lnTo>
                  <a:pt x="490" y="322"/>
                </a:lnTo>
                <a:lnTo>
                  <a:pt x="480" y="325"/>
                </a:lnTo>
                <a:lnTo>
                  <a:pt x="480" y="325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6534545" y="5183198"/>
            <a:ext cx="486958" cy="485935"/>
          </a:xfrm>
          <a:custGeom>
            <a:avLst/>
            <a:gdLst>
              <a:gd name="T0" fmla="*/ 214 w 476"/>
              <a:gd name="T1" fmla="*/ 1 h 475"/>
              <a:gd name="T2" fmla="*/ 146 w 476"/>
              <a:gd name="T3" fmla="*/ 20 h 475"/>
              <a:gd name="T4" fmla="*/ 87 w 476"/>
              <a:gd name="T5" fmla="*/ 55 h 475"/>
              <a:gd name="T6" fmla="*/ 41 w 476"/>
              <a:gd name="T7" fmla="*/ 105 h 475"/>
              <a:gd name="T8" fmla="*/ 11 w 476"/>
              <a:gd name="T9" fmla="*/ 167 h 475"/>
              <a:gd name="T10" fmla="*/ 0 w 476"/>
              <a:gd name="T11" fmla="*/ 238 h 475"/>
              <a:gd name="T12" fmla="*/ 6 w 476"/>
              <a:gd name="T13" fmla="*/ 286 h 475"/>
              <a:gd name="T14" fmla="*/ 30 w 476"/>
              <a:gd name="T15" fmla="*/ 351 h 475"/>
              <a:gd name="T16" fmla="*/ 71 w 476"/>
              <a:gd name="T17" fmla="*/ 406 h 475"/>
              <a:gd name="T18" fmla="*/ 125 w 476"/>
              <a:gd name="T19" fmla="*/ 447 h 475"/>
              <a:gd name="T20" fmla="*/ 190 w 476"/>
              <a:gd name="T21" fmla="*/ 471 h 475"/>
              <a:gd name="T22" fmla="*/ 238 w 476"/>
              <a:gd name="T23" fmla="*/ 475 h 475"/>
              <a:gd name="T24" fmla="*/ 309 w 476"/>
              <a:gd name="T25" fmla="*/ 464 h 475"/>
              <a:gd name="T26" fmla="*/ 371 w 476"/>
              <a:gd name="T27" fmla="*/ 435 h 475"/>
              <a:gd name="T28" fmla="*/ 422 w 476"/>
              <a:gd name="T29" fmla="*/ 389 h 475"/>
              <a:gd name="T30" fmla="*/ 457 w 476"/>
              <a:gd name="T31" fmla="*/ 331 h 475"/>
              <a:gd name="T32" fmla="*/ 474 w 476"/>
              <a:gd name="T33" fmla="*/ 263 h 475"/>
              <a:gd name="T34" fmla="*/ 474 w 476"/>
              <a:gd name="T35" fmla="*/ 214 h 475"/>
              <a:gd name="T36" fmla="*/ 457 w 476"/>
              <a:gd name="T37" fmla="*/ 146 h 475"/>
              <a:gd name="T38" fmla="*/ 422 w 476"/>
              <a:gd name="T39" fmla="*/ 86 h 475"/>
              <a:gd name="T40" fmla="*/ 371 w 476"/>
              <a:gd name="T41" fmla="*/ 41 h 475"/>
              <a:gd name="T42" fmla="*/ 309 w 476"/>
              <a:gd name="T43" fmla="*/ 11 h 475"/>
              <a:gd name="T44" fmla="*/ 238 w 476"/>
              <a:gd name="T45" fmla="*/ 0 h 475"/>
              <a:gd name="T46" fmla="*/ 238 w 476"/>
              <a:gd name="T47" fmla="*/ 461 h 475"/>
              <a:gd name="T48" fmla="*/ 172 w 476"/>
              <a:gd name="T49" fmla="*/ 452 h 475"/>
              <a:gd name="T50" fmla="*/ 114 w 476"/>
              <a:gd name="T51" fmla="*/ 423 h 475"/>
              <a:gd name="T52" fmla="*/ 66 w 476"/>
              <a:gd name="T53" fmla="*/ 380 h 475"/>
              <a:gd name="T54" fmla="*/ 33 w 476"/>
              <a:gd name="T55" fmla="*/ 325 h 475"/>
              <a:gd name="T56" fmla="*/ 15 w 476"/>
              <a:gd name="T57" fmla="*/ 260 h 475"/>
              <a:gd name="T58" fmla="*/ 15 w 476"/>
              <a:gd name="T59" fmla="*/ 215 h 475"/>
              <a:gd name="T60" fmla="*/ 33 w 476"/>
              <a:gd name="T61" fmla="*/ 151 h 475"/>
              <a:gd name="T62" fmla="*/ 66 w 476"/>
              <a:gd name="T63" fmla="*/ 96 h 475"/>
              <a:gd name="T64" fmla="*/ 114 w 476"/>
              <a:gd name="T65" fmla="*/ 53 h 475"/>
              <a:gd name="T66" fmla="*/ 172 w 476"/>
              <a:gd name="T67" fmla="*/ 25 h 475"/>
              <a:gd name="T68" fmla="*/ 238 w 476"/>
              <a:gd name="T69" fmla="*/ 14 h 475"/>
              <a:gd name="T70" fmla="*/ 283 w 476"/>
              <a:gd name="T71" fmla="*/ 20 h 475"/>
              <a:gd name="T72" fmla="*/ 345 w 476"/>
              <a:gd name="T73" fmla="*/ 41 h 475"/>
              <a:gd name="T74" fmla="*/ 396 w 476"/>
              <a:gd name="T75" fmla="*/ 80 h 475"/>
              <a:gd name="T76" fmla="*/ 435 w 476"/>
              <a:gd name="T77" fmla="*/ 132 h 475"/>
              <a:gd name="T78" fmla="*/ 457 w 476"/>
              <a:gd name="T79" fmla="*/ 193 h 475"/>
              <a:gd name="T80" fmla="*/ 462 w 476"/>
              <a:gd name="T81" fmla="*/ 238 h 475"/>
              <a:gd name="T82" fmla="*/ 452 w 476"/>
              <a:gd name="T83" fmla="*/ 305 h 475"/>
              <a:gd name="T84" fmla="*/ 424 w 476"/>
              <a:gd name="T85" fmla="*/ 363 h 475"/>
              <a:gd name="T86" fmla="*/ 381 w 476"/>
              <a:gd name="T87" fmla="*/ 410 h 475"/>
              <a:gd name="T88" fmla="*/ 325 w 476"/>
              <a:gd name="T89" fmla="*/ 444 h 475"/>
              <a:gd name="T90" fmla="*/ 261 w 476"/>
              <a:gd name="T91" fmla="*/ 46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76" h="475">
                <a:moveTo>
                  <a:pt x="238" y="0"/>
                </a:moveTo>
                <a:lnTo>
                  <a:pt x="238" y="0"/>
                </a:lnTo>
                <a:lnTo>
                  <a:pt x="214" y="1"/>
                </a:lnTo>
                <a:lnTo>
                  <a:pt x="190" y="5"/>
                </a:lnTo>
                <a:lnTo>
                  <a:pt x="168" y="11"/>
                </a:lnTo>
                <a:lnTo>
                  <a:pt x="146" y="20"/>
                </a:lnTo>
                <a:lnTo>
                  <a:pt x="125" y="29"/>
                </a:lnTo>
                <a:lnTo>
                  <a:pt x="105" y="41"/>
                </a:lnTo>
                <a:lnTo>
                  <a:pt x="87" y="55"/>
                </a:lnTo>
                <a:lnTo>
                  <a:pt x="71" y="70"/>
                </a:lnTo>
                <a:lnTo>
                  <a:pt x="54" y="86"/>
                </a:lnTo>
                <a:lnTo>
                  <a:pt x="41" y="105"/>
                </a:lnTo>
                <a:lnTo>
                  <a:pt x="30" y="125"/>
                </a:lnTo>
                <a:lnTo>
                  <a:pt x="19" y="146"/>
                </a:lnTo>
                <a:lnTo>
                  <a:pt x="11" y="167"/>
                </a:lnTo>
                <a:lnTo>
                  <a:pt x="6" y="190"/>
                </a:lnTo>
                <a:lnTo>
                  <a:pt x="1" y="214"/>
                </a:lnTo>
                <a:lnTo>
                  <a:pt x="0" y="238"/>
                </a:lnTo>
                <a:lnTo>
                  <a:pt x="0" y="238"/>
                </a:lnTo>
                <a:lnTo>
                  <a:pt x="1" y="263"/>
                </a:lnTo>
                <a:lnTo>
                  <a:pt x="6" y="286"/>
                </a:lnTo>
                <a:lnTo>
                  <a:pt x="11" y="309"/>
                </a:lnTo>
                <a:lnTo>
                  <a:pt x="19" y="331"/>
                </a:lnTo>
                <a:lnTo>
                  <a:pt x="30" y="351"/>
                </a:lnTo>
                <a:lnTo>
                  <a:pt x="41" y="371"/>
                </a:lnTo>
                <a:lnTo>
                  <a:pt x="54" y="389"/>
                </a:lnTo>
                <a:lnTo>
                  <a:pt x="71" y="406"/>
                </a:lnTo>
                <a:lnTo>
                  <a:pt x="87" y="421"/>
                </a:lnTo>
                <a:lnTo>
                  <a:pt x="105" y="435"/>
                </a:lnTo>
                <a:lnTo>
                  <a:pt x="125" y="447"/>
                </a:lnTo>
                <a:lnTo>
                  <a:pt x="146" y="457"/>
                </a:lnTo>
                <a:lnTo>
                  <a:pt x="168" y="464"/>
                </a:lnTo>
                <a:lnTo>
                  <a:pt x="190" y="471"/>
                </a:lnTo>
                <a:lnTo>
                  <a:pt x="214" y="474"/>
                </a:lnTo>
                <a:lnTo>
                  <a:pt x="238" y="475"/>
                </a:lnTo>
                <a:lnTo>
                  <a:pt x="238" y="475"/>
                </a:lnTo>
                <a:lnTo>
                  <a:pt x="263" y="474"/>
                </a:lnTo>
                <a:lnTo>
                  <a:pt x="285" y="471"/>
                </a:lnTo>
                <a:lnTo>
                  <a:pt x="309" y="464"/>
                </a:lnTo>
                <a:lnTo>
                  <a:pt x="331" y="457"/>
                </a:lnTo>
                <a:lnTo>
                  <a:pt x="351" y="447"/>
                </a:lnTo>
                <a:lnTo>
                  <a:pt x="371" y="435"/>
                </a:lnTo>
                <a:lnTo>
                  <a:pt x="389" y="421"/>
                </a:lnTo>
                <a:lnTo>
                  <a:pt x="406" y="406"/>
                </a:lnTo>
                <a:lnTo>
                  <a:pt x="422" y="389"/>
                </a:lnTo>
                <a:lnTo>
                  <a:pt x="436" y="371"/>
                </a:lnTo>
                <a:lnTo>
                  <a:pt x="447" y="351"/>
                </a:lnTo>
                <a:lnTo>
                  <a:pt x="457" y="331"/>
                </a:lnTo>
                <a:lnTo>
                  <a:pt x="465" y="309"/>
                </a:lnTo>
                <a:lnTo>
                  <a:pt x="471" y="286"/>
                </a:lnTo>
                <a:lnTo>
                  <a:pt x="474" y="263"/>
                </a:lnTo>
                <a:lnTo>
                  <a:pt x="476" y="238"/>
                </a:lnTo>
                <a:lnTo>
                  <a:pt x="476" y="238"/>
                </a:lnTo>
                <a:lnTo>
                  <a:pt x="474" y="214"/>
                </a:lnTo>
                <a:lnTo>
                  <a:pt x="471" y="190"/>
                </a:lnTo>
                <a:lnTo>
                  <a:pt x="465" y="167"/>
                </a:lnTo>
                <a:lnTo>
                  <a:pt x="457" y="146"/>
                </a:lnTo>
                <a:lnTo>
                  <a:pt x="447" y="125"/>
                </a:lnTo>
                <a:lnTo>
                  <a:pt x="436" y="105"/>
                </a:lnTo>
                <a:lnTo>
                  <a:pt x="422" y="86"/>
                </a:lnTo>
                <a:lnTo>
                  <a:pt x="406" y="70"/>
                </a:lnTo>
                <a:lnTo>
                  <a:pt x="389" y="55"/>
                </a:lnTo>
                <a:lnTo>
                  <a:pt x="371" y="41"/>
                </a:lnTo>
                <a:lnTo>
                  <a:pt x="351" y="29"/>
                </a:lnTo>
                <a:lnTo>
                  <a:pt x="331" y="20"/>
                </a:lnTo>
                <a:lnTo>
                  <a:pt x="309" y="11"/>
                </a:lnTo>
                <a:lnTo>
                  <a:pt x="285" y="5"/>
                </a:lnTo>
                <a:lnTo>
                  <a:pt x="263" y="1"/>
                </a:lnTo>
                <a:lnTo>
                  <a:pt x="238" y="0"/>
                </a:lnTo>
                <a:lnTo>
                  <a:pt x="238" y="0"/>
                </a:lnTo>
                <a:close/>
                <a:moveTo>
                  <a:pt x="238" y="461"/>
                </a:moveTo>
                <a:lnTo>
                  <a:pt x="238" y="461"/>
                </a:lnTo>
                <a:lnTo>
                  <a:pt x="215" y="460"/>
                </a:lnTo>
                <a:lnTo>
                  <a:pt x="194" y="457"/>
                </a:lnTo>
                <a:lnTo>
                  <a:pt x="172" y="452"/>
                </a:lnTo>
                <a:lnTo>
                  <a:pt x="152" y="444"/>
                </a:lnTo>
                <a:lnTo>
                  <a:pt x="132" y="434"/>
                </a:lnTo>
                <a:lnTo>
                  <a:pt x="114" y="423"/>
                </a:lnTo>
                <a:lnTo>
                  <a:pt x="96" y="410"/>
                </a:lnTo>
                <a:lnTo>
                  <a:pt x="80" y="396"/>
                </a:lnTo>
                <a:lnTo>
                  <a:pt x="66" y="380"/>
                </a:lnTo>
                <a:lnTo>
                  <a:pt x="53" y="363"/>
                </a:lnTo>
                <a:lnTo>
                  <a:pt x="41" y="345"/>
                </a:lnTo>
                <a:lnTo>
                  <a:pt x="33" y="325"/>
                </a:lnTo>
                <a:lnTo>
                  <a:pt x="25" y="305"/>
                </a:lnTo>
                <a:lnTo>
                  <a:pt x="19" y="283"/>
                </a:lnTo>
                <a:lnTo>
                  <a:pt x="15" y="260"/>
                </a:lnTo>
                <a:lnTo>
                  <a:pt x="14" y="238"/>
                </a:lnTo>
                <a:lnTo>
                  <a:pt x="14" y="238"/>
                </a:lnTo>
                <a:lnTo>
                  <a:pt x="15" y="215"/>
                </a:lnTo>
                <a:lnTo>
                  <a:pt x="19" y="193"/>
                </a:lnTo>
                <a:lnTo>
                  <a:pt x="25" y="172"/>
                </a:lnTo>
                <a:lnTo>
                  <a:pt x="33" y="151"/>
                </a:lnTo>
                <a:lnTo>
                  <a:pt x="41" y="132"/>
                </a:lnTo>
                <a:lnTo>
                  <a:pt x="53" y="113"/>
                </a:lnTo>
                <a:lnTo>
                  <a:pt x="66" y="96"/>
                </a:lnTo>
                <a:lnTo>
                  <a:pt x="80" y="80"/>
                </a:lnTo>
                <a:lnTo>
                  <a:pt x="96" y="66"/>
                </a:lnTo>
                <a:lnTo>
                  <a:pt x="114" y="53"/>
                </a:lnTo>
                <a:lnTo>
                  <a:pt x="132" y="41"/>
                </a:lnTo>
                <a:lnTo>
                  <a:pt x="152" y="32"/>
                </a:lnTo>
                <a:lnTo>
                  <a:pt x="172" y="25"/>
                </a:lnTo>
                <a:lnTo>
                  <a:pt x="194" y="20"/>
                </a:lnTo>
                <a:lnTo>
                  <a:pt x="215" y="15"/>
                </a:lnTo>
                <a:lnTo>
                  <a:pt x="238" y="14"/>
                </a:lnTo>
                <a:lnTo>
                  <a:pt x="238" y="14"/>
                </a:lnTo>
                <a:lnTo>
                  <a:pt x="261" y="15"/>
                </a:lnTo>
                <a:lnTo>
                  <a:pt x="283" y="20"/>
                </a:lnTo>
                <a:lnTo>
                  <a:pt x="305" y="25"/>
                </a:lnTo>
                <a:lnTo>
                  <a:pt x="325" y="32"/>
                </a:lnTo>
                <a:lnTo>
                  <a:pt x="345" y="41"/>
                </a:lnTo>
                <a:lnTo>
                  <a:pt x="363" y="53"/>
                </a:lnTo>
                <a:lnTo>
                  <a:pt x="381" y="66"/>
                </a:lnTo>
                <a:lnTo>
                  <a:pt x="396" y="80"/>
                </a:lnTo>
                <a:lnTo>
                  <a:pt x="411" y="96"/>
                </a:lnTo>
                <a:lnTo>
                  <a:pt x="424" y="113"/>
                </a:lnTo>
                <a:lnTo>
                  <a:pt x="435" y="132"/>
                </a:lnTo>
                <a:lnTo>
                  <a:pt x="444" y="151"/>
                </a:lnTo>
                <a:lnTo>
                  <a:pt x="452" y="172"/>
                </a:lnTo>
                <a:lnTo>
                  <a:pt x="457" y="193"/>
                </a:lnTo>
                <a:lnTo>
                  <a:pt x="460" y="215"/>
                </a:lnTo>
                <a:lnTo>
                  <a:pt x="462" y="238"/>
                </a:lnTo>
                <a:lnTo>
                  <a:pt x="462" y="238"/>
                </a:lnTo>
                <a:lnTo>
                  <a:pt x="460" y="260"/>
                </a:lnTo>
                <a:lnTo>
                  <a:pt x="457" y="283"/>
                </a:lnTo>
                <a:lnTo>
                  <a:pt x="452" y="305"/>
                </a:lnTo>
                <a:lnTo>
                  <a:pt x="444" y="325"/>
                </a:lnTo>
                <a:lnTo>
                  <a:pt x="435" y="345"/>
                </a:lnTo>
                <a:lnTo>
                  <a:pt x="424" y="363"/>
                </a:lnTo>
                <a:lnTo>
                  <a:pt x="411" y="380"/>
                </a:lnTo>
                <a:lnTo>
                  <a:pt x="396" y="396"/>
                </a:lnTo>
                <a:lnTo>
                  <a:pt x="381" y="410"/>
                </a:lnTo>
                <a:lnTo>
                  <a:pt x="363" y="423"/>
                </a:lnTo>
                <a:lnTo>
                  <a:pt x="345" y="434"/>
                </a:lnTo>
                <a:lnTo>
                  <a:pt x="325" y="444"/>
                </a:lnTo>
                <a:lnTo>
                  <a:pt x="305" y="452"/>
                </a:lnTo>
                <a:lnTo>
                  <a:pt x="283" y="457"/>
                </a:lnTo>
                <a:lnTo>
                  <a:pt x="261" y="460"/>
                </a:lnTo>
                <a:lnTo>
                  <a:pt x="238" y="461"/>
                </a:lnTo>
                <a:lnTo>
                  <a:pt x="238" y="461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0" name="Freeform 53"/>
          <p:cNvSpPr>
            <a:spLocks noEditPoints="1"/>
          </p:cNvSpPr>
          <p:nvPr/>
        </p:nvSpPr>
        <p:spPr bwMode="auto">
          <a:xfrm>
            <a:off x="6567282" y="5214911"/>
            <a:ext cx="421485" cy="422508"/>
          </a:xfrm>
          <a:custGeom>
            <a:avLst/>
            <a:gdLst>
              <a:gd name="T0" fmla="*/ 185 w 412"/>
              <a:gd name="T1" fmla="*/ 1 h 413"/>
              <a:gd name="T2" fmla="*/ 126 w 412"/>
              <a:gd name="T3" fmla="*/ 17 h 413"/>
              <a:gd name="T4" fmla="*/ 75 w 412"/>
              <a:gd name="T5" fmla="*/ 48 h 413"/>
              <a:gd name="T6" fmla="*/ 35 w 412"/>
              <a:gd name="T7" fmla="*/ 92 h 413"/>
              <a:gd name="T8" fmla="*/ 9 w 412"/>
              <a:gd name="T9" fmla="*/ 146 h 413"/>
              <a:gd name="T10" fmla="*/ 0 w 412"/>
              <a:gd name="T11" fmla="*/ 207 h 413"/>
              <a:gd name="T12" fmla="*/ 4 w 412"/>
              <a:gd name="T13" fmla="*/ 249 h 413"/>
              <a:gd name="T14" fmla="*/ 25 w 412"/>
              <a:gd name="T15" fmla="*/ 305 h 413"/>
              <a:gd name="T16" fmla="*/ 60 w 412"/>
              <a:gd name="T17" fmla="*/ 352 h 413"/>
              <a:gd name="T18" fmla="*/ 108 w 412"/>
              <a:gd name="T19" fmla="*/ 388 h 413"/>
              <a:gd name="T20" fmla="*/ 165 w 412"/>
              <a:gd name="T21" fmla="*/ 409 h 413"/>
              <a:gd name="T22" fmla="*/ 206 w 412"/>
              <a:gd name="T23" fmla="*/ 413 h 413"/>
              <a:gd name="T24" fmla="*/ 268 w 412"/>
              <a:gd name="T25" fmla="*/ 404 h 413"/>
              <a:gd name="T26" fmla="*/ 322 w 412"/>
              <a:gd name="T27" fmla="*/ 378 h 413"/>
              <a:gd name="T28" fmla="*/ 365 w 412"/>
              <a:gd name="T29" fmla="*/ 338 h 413"/>
              <a:gd name="T30" fmla="*/ 396 w 412"/>
              <a:gd name="T31" fmla="*/ 288 h 413"/>
              <a:gd name="T32" fmla="*/ 411 w 412"/>
              <a:gd name="T33" fmla="*/ 228 h 413"/>
              <a:gd name="T34" fmla="*/ 411 w 412"/>
              <a:gd name="T35" fmla="*/ 186 h 413"/>
              <a:gd name="T36" fmla="*/ 396 w 412"/>
              <a:gd name="T37" fmla="*/ 127 h 413"/>
              <a:gd name="T38" fmla="*/ 365 w 412"/>
              <a:gd name="T39" fmla="*/ 76 h 413"/>
              <a:gd name="T40" fmla="*/ 322 w 412"/>
              <a:gd name="T41" fmla="*/ 36 h 413"/>
              <a:gd name="T42" fmla="*/ 268 w 412"/>
              <a:gd name="T43" fmla="*/ 10 h 413"/>
              <a:gd name="T44" fmla="*/ 206 w 412"/>
              <a:gd name="T45" fmla="*/ 0 h 413"/>
              <a:gd name="T46" fmla="*/ 206 w 412"/>
              <a:gd name="T47" fmla="*/ 399 h 413"/>
              <a:gd name="T48" fmla="*/ 149 w 412"/>
              <a:gd name="T49" fmla="*/ 390 h 413"/>
              <a:gd name="T50" fmla="*/ 99 w 412"/>
              <a:gd name="T51" fmla="*/ 367 h 413"/>
              <a:gd name="T52" fmla="*/ 58 w 412"/>
              <a:gd name="T53" fmla="*/ 329 h 413"/>
              <a:gd name="T54" fmla="*/ 29 w 412"/>
              <a:gd name="T55" fmla="*/ 281 h 413"/>
              <a:gd name="T56" fmla="*/ 15 w 412"/>
              <a:gd name="T57" fmla="*/ 226 h 413"/>
              <a:gd name="T58" fmla="*/ 15 w 412"/>
              <a:gd name="T59" fmla="*/ 187 h 413"/>
              <a:gd name="T60" fmla="*/ 29 w 412"/>
              <a:gd name="T61" fmla="*/ 132 h 413"/>
              <a:gd name="T62" fmla="*/ 58 w 412"/>
              <a:gd name="T63" fmla="*/ 85 h 413"/>
              <a:gd name="T64" fmla="*/ 99 w 412"/>
              <a:gd name="T65" fmla="*/ 48 h 413"/>
              <a:gd name="T66" fmla="*/ 149 w 412"/>
              <a:gd name="T67" fmla="*/ 24 h 413"/>
              <a:gd name="T68" fmla="*/ 206 w 412"/>
              <a:gd name="T69" fmla="*/ 16 h 413"/>
              <a:gd name="T70" fmla="*/ 245 w 412"/>
              <a:gd name="T71" fmla="*/ 19 h 413"/>
              <a:gd name="T72" fmla="*/ 298 w 412"/>
              <a:gd name="T73" fmla="*/ 38 h 413"/>
              <a:gd name="T74" fmla="*/ 342 w 412"/>
              <a:gd name="T75" fmla="*/ 72 h 413"/>
              <a:gd name="T76" fmla="*/ 374 w 412"/>
              <a:gd name="T77" fmla="*/ 116 h 413"/>
              <a:gd name="T78" fmla="*/ 394 w 412"/>
              <a:gd name="T79" fmla="*/ 169 h 413"/>
              <a:gd name="T80" fmla="*/ 398 w 412"/>
              <a:gd name="T81" fmla="*/ 207 h 413"/>
              <a:gd name="T82" fmla="*/ 390 w 412"/>
              <a:gd name="T83" fmla="*/ 264 h 413"/>
              <a:gd name="T84" fmla="*/ 366 w 412"/>
              <a:gd name="T85" fmla="*/ 315 h 413"/>
              <a:gd name="T86" fmla="*/ 328 w 412"/>
              <a:gd name="T87" fmla="*/ 355 h 413"/>
              <a:gd name="T88" fmla="*/ 280 w 412"/>
              <a:gd name="T89" fmla="*/ 384 h 413"/>
              <a:gd name="T90" fmla="*/ 225 w 412"/>
              <a:gd name="T91" fmla="*/ 398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2" h="413">
                <a:moveTo>
                  <a:pt x="206" y="0"/>
                </a:moveTo>
                <a:lnTo>
                  <a:pt x="206" y="0"/>
                </a:lnTo>
                <a:lnTo>
                  <a:pt x="185" y="1"/>
                </a:lnTo>
                <a:lnTo>
                  <a:pt x="165" y="5"/>
                </a:lnTo>
                <a:lnTo>
                  <a:pt x="144" y="10"/>
                </a:lnTo>
                <a:lnTo>
                  <a:pt x="126" y="17"/>
                </a:lnTo>
                <a:lnTo>
                  <a:pt x="108" y="26"/>
                </a:lnTo>
                <a:lnTo>
                  <a:pt x="91" y="36"/>
                </a:lnTo>
                <a:lnTo>
                  <a:pt x="75" y="48"/>
                </a:lnTo>
                <a:lnTo>
                  <a:pt x="60" y="61"/>
                </a:lnTo>
                <a:lnTo>
                  <a:pt x="47" y="76"/>
                </a:lnTo>
                <a:lnTo>
                  <a:pt x="35" y="92"/>
                </a:lnTo>
                <a:lnTo>
                  <a:pt x="25" y="108"/>
                </a:lnTo>
                <a:lnTo>
                  <a:pt x="16" y="127"/>
                </a:lnTo>
                <a:lnTo>
                  <a:pt x="9" y="146"/>
                </a:lnTo>
                <a:lnTo>
                  <a:pt x="4" y="166"/>
                </a:lnTo>
                <a:lnTo>
                  <a:pt x="1" y="186"/>
                </a:lnTo>
                <a:lnTo>
                  <a:pt x="0" y="207"/>
                </a:lnTo>
                <a:lnTo>
                  <a:pt x="0" y="207"/>
                </a:lnTo>
                <a:lnTo>
                  <a:pt x="1" y="228"/>
                </a:lnTo>
                <a:lnTo>
                  <a:pt x="4" y="249"/>
                </a:lnTo>
                <a:lnTo>
                  <a:pt x="9" y="268"/>
                </a:lnTo>
                <a:lnTo>
                  <a:pt x="16" y="288"/>
                </a:lnTo>
                <a:lnTo>
                  <a:pt x="25" y="305"/>
                </a:lnTo>
                <a:lnTo>
                  <a:pt x="35" y="322"/>
                </a:lnTo>
                <a:lnTo>
                  <a:pt x="47" y="338"/>
                </a:lnTo>
                <a:lnTo>
                  <a:pt x="60" y="352"/>
                </a:lnTo>
                <a:lnTo>
                  <a:pt x="75" y="367"/>
                </a:lnTo>
                <a:lnTo>
                  <a:pt x="91" y="378"/>
                </a:lnTo>
                <a:lnTo>
                  <a:pt x="108" y="388"/>
                </a:lnTo>
                <a:lnTo>
                  <a:pt x="126" y="397"/>
                </a:lnTo>
                <a:lnTo>
                  <a:pt x="144" y="404"/>
                </a:lnTo>
                <a:lnTo>
                  <a:pt x="165" y="409"/>
                </a:lnTo>
                <a:lnTo>
                  <a:pt x="185" y="412"/>
                </a:lnTo>
                <a:lnTo>
                  <a:pt x="206" y="413"/>
                </a:lnTo>
                <a:lnTo>
                  <a:pt x="206" y="413"/>
                </a:lnTo>
                <a:lnTo>
                  <a:pt x="228" y="412"/>
                </a:lnTo>
                <a:lnTo>
                  <a:pt x="248" y="409"/>
                </a:lnTo>
                <a:lnTo>
                  <a:pt x="268" y="404"/>
                </a:lnTo>
                <a:lnTo>
                  <a:pt x="286" y="397"/>
                </a:lnTo>
                <a:lnTo>
                  <a:pt x="304" y="388"/>
                </a:lnTo>
                <a:lnTo>
                  <a:pt x="322" y="378"/>
                </a:lnTo>
                <a:lnTo>
                  <a:pt x="337" y="367"/>
                </a:lnTo>
                <a:lnTo>
                  <a:pt x="352" y="352"/>
                </a:lnTo>
                <a:lnTo>
                  <a:pt x="365" y="338"/>
                </a:lnTo>
                <a:lnTo>
                  <a:pt x="377" y="322"/>
                </a:lnTo>
                <a:lnTo>
                  <a:pt x="387" y="305"/>
                </a:lnTo>
                <a:lnTo>
                  <a:pt x="396" y="288"/>
                </a:lnTo>
                <a:lnTo>
                  <a:pt x="403" y="268"/>
                </a:lnTo>
                <a:lnTo>
                  <a:pt x="408" y="249"/>
                </a:lnTo>
                <a:lnTo>
                  <a:pt x="411" y="228"/>
                </a:lnTo>
                <a:lnTo>
                  <a:pt x="412" y="207"/>
                </a:lnTo>
                <a:lnTo>
                  <a:pt x="412" y="207"/>
                </a:lnTo>
                <a:lnTo>
                  <a:pt x="411" y="186"/>
                </a:lnTo>
                <a:lnTo>
                  <a:pt x="408" y="166"/>
                </a:lnTo>
                <a:lnTo>
                  <a:pt x="403" y="146"/>
                </a:lnTo>
                <a:lnTo>
                  <a:pt x="396" y="127"/>
                </a:lnTo>
                <a:lnTo>
                  <a:pt x="387" y="108"/>
                </a:lnTo>
                <a:lnTo>
                  <a:pt x="377" y="92"/>
                </a:lnTo>
                <a:lnTo>
                  <a:pt x="365" y="76"/>
                </a:lnTo>
                <a:lnTo>
                  <a:pt x="352" y="61"/>
                </a:lnTo>
                <a:lnTo>
                  <a:pt x="337" y="48"/>
                </a:lnTo>
                <a:lnTo>
                  <a:pt x="322" y="36"/>
                </a:lnTo>
                <a:lnTo>
                  <a:pt x="304" y="26"/>
                </a:lnTo>
                <a:lnTo>
                  <a:pt x="286" y="17"/>
                </a:lnTo>
                <a:lnTo>
                  <a:pt x="268" y="10"/>
                </a:lnTo>
                <a:lnTo>
                  <a:pt x="248" y="5"/>
                </a:lnTo>
                <a:lnTo>
                  <a:pt x="228" y="1"/>
                </a:lnTo>
                <a:lnTo>
                  <a:pt x="206" y="0"/>
                </a:lnTo>
                <a:lnTo>
                  <a:pt x="206" y="0"/>
                </a:lnTo>
                <a:close/>
                <a:moveTo>
                  <a:pt x="206" y="399"/>
                </a:moveTo>
                <a:lnTo>
                  <a:pt x="206" y="399"/>
                </a:lnTo>
                <a:lnTo>
                  <a:pt x="187" y="398"/>
                </a:lnTo>
                <a:lnTo>
                  <a:pt x="167" y="395"/>
                </a:lnTo>
                <a:lnTo>
                  <a:pt x="149" y="390"/>
                </a:lnTo>
                <a:lnTo>
                  <a:pt x="131" y="384"/>
                </a:lnTo>
                <a:lnTo>
                  <a:pt x="114" y="376"/>
                </a:lnTo>
                <a:lnTo>
                  <a:pt x="99" y="367"/>
                </a:lnTo>
                <a:lnTo>
                  <a:pt x="84" y="355"/>
                </a:lnTo>
                <a:lnTo>
                  <a:pt x="71" y="343"/>
                </a:lnTo>
                <a:lnTo>
                  <a:pt x="58" y="329"/>
                </a:lnTo>
                <a:lnTo>
                  <a:pt x="47" y="315"/>
                </a:lnTo>
                <a:lnTo>
                  <a:pt x="37" y="298"/>
                </a:lnTo>
                <a:lnTo>
                  <a:pt x="29" y="281"/>
                </a:lnTo>
                <a:lnTo>
                  <a:pt x="22" y="264"/>
                </a:lnTo>
                <a:lnTo>
                  <a:pt x="18" y="246"/>
                </a:lnTo>
                <a:lnTo>
                  <a:pt x="15" y="226"/>
                </a:lnTo>
                <a:lnTo>
                  <a:pt x="14" y="207"/>
                </a:lnTo>
                <a:lnTo>
                  <a:pt x="14" y="207"/>
                </a:lnTo>
                <a:lnTo>
                  <a:pt x="15" y="187"/>
                </a:lnTo>
                <a:lnTo>
                  <a:pt x="18" y="169"/>
                </a:lnTo>
                <a:lnTo>
                  <a:pt x="22" y="151"/>
                </a:lnTo>
                <a:lnTo>
                  <a:pt x="29" y="132"/>
                </a:lnTo>
                <a:lnTo>
                  <a:pt x="37" y="116"/>
                </a:lnTo>
                <a:lnTo>
                  <a:pt x="47" y="100"/>
                </a:lnTo>
                <a:lnTo>
                  <a:pt x="58" y="85"/>
                </a:lnTo>
                <a:lnTo>
                  <a:pt x="71" y="72"/>
                </a:lnTo>
                <a:lnTo>
                  <a:pt x="84" y="59"/>
                </a:lnTo>
                <a:lnTo>
                  <a:pt x="99" y="48"/>
                </a:lnTo>
                <a:lnTo>
                  <a:pt x="114" y="38"/>
                </a:lnTo>
                <a:lnTo>
                  <a:pt x="131" y="31"/>
                </a:lnTo>
                <a:lnTo>
                  <a:pt x="149" y="24"/>
                </a:lnTo>
                <a:lnTo>
                  <a:pt x="167" y="19"/>
                </a:lnTo>
                <a:lnTo>
                  <a:pt x="187" y="16"/>
                </a:lnTo>
                <a:lnTo>
                  <a:pt x="206" y="16"/>
                </a:lnTo>
                <a:lnTo>
                  <a:pt x="206" y="16"/>
                </a:lnTo>
                <a:lnTo>
                  <a:pt x="225" y="16"/>
                </a:lnTo>
                <a:lnTo>
                  <a:pt x="245" y="19"/>
                </a:lnTo>
                <a:lnTo>
                  <a:pt x="263" y="24"/>
                </a:lnTo>
                <a:lnTo>
                  <a:pt x="280" y="31"/>
                </a:lnTo>
                <a:lnTo>
                  <a:pt x="298" y="38"/>
                </a:lnTo>
                <a:lnTo>
                  <a:pt x="313" y="48"/>
                </a:lnTo>
                <a:lnTo>
                  <a:pt x="328" y="59"/>
                </a:lnTo>
                <a:lnTo>
                  <a:pt x="342" y="72"/>
                </a:lnTo>
                <a:lnTo>
                  <a:pt x="354" y="85"/>
                </a:lnTo>
                <a:lnTo>
                  <a:pt x="366" y="100"/>
                </a:lnTo>
                <a:lnTo>
                  <a:pt x="374" y="116"/>
                </a:lnTo>
                <a:lnTo>
                  <a:pt x="383" y="132"/>
                </a:lnTo>
                <a:lnTo>
                  <a:pt x="390" y="151"/>
                </a:lnTo>
                <a:lnTo>
                  <a:pt x="394" y="169"/>
                </a:lnTo>
                <a:lnTo>
                  <a:pt x="397" y="187"/>
                </a:lnTo>
                <a:lnTo>
                  <a:pt x="398" y="207"/>
                </a:lnTo>
                <a:lnTo>
                  <a:pt x="398" y="207"/>
                </a:lnTo>
                <a:lnTo>
                  <a:pt x="397" y="226"/>
                </a:lnTo>
                <a:lnTo>
                  <a:pt x="394" y="246"/>
                </a:lnTo>
                <a:lnTo>
                  <a:pt x="390" y="264"/>
                </a:lnTo>
                <a:lnTo>
                  <a:pt x="383" y="281"/>
                </a:lnTo>
                <a:lnTo>
                  <a:pt x="374" y="298"/>
                </a:lnTo>
                <a:lnTo>
                  <a:pt x="366" y="315"/>
                </a:lnTo>
                <a:lnTo>
                  <a:pt x="354" y="329"/>
                </a:lnTo>
                <a:lnTo>
                  <a:pt x="342" y="343"/>
                </a:lnTo>
                <a:lnTo>
                  <a:pt x="328" y="355"/>
                </a:lnTo>
                <a:lnTo>
                  <a:pt x="313" y="367"/>
                </a:lnTo>
                <a:lnTo>
                  <a:pt x="298" y="376"/>
                </a:lnTo>
                <a:lnTo>
                  <a:pt x="280" y="384"/>
                </a:lnTo>
                <a:lnTo>
                  <a:pt x="263" y="390"/>
                </a:lnTo>
                <a:lnTo>
                  <a:pt x="245" y="395"/>
                </a:lnTo>
                <a:lnTo>
                  <a:pt x="225" y="398"/>
                </a:lnTo>
                <a:lnTo>
                  <a:pt x="206" y="399"/>
                </a:lnTo>
                <a:lnTo>
                  <a:pt x="206" y="399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1" name="Rectangle 54"/>
          <p:cNvSpPr>
            <a:spLocks noChangeArrowheads="1"/>
          </p:cNvSpPr>
          <p:nvPr/>
        </p:nvSpPr>
        <p:spPr bwMode="auto">
          <a:xfrm>
            <a:off x="6770863" y="5245602"/>
            <a:ext cx="15346" cy="36829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2" name="Freeform 55"/>
          <p:cNvSpPr/>
          <p:nvPr/>
        </p:nvSpPr>
        <p:spPr bwMode="auto">
          <a:xfrm>
            <a:off x="6680837" y="5266062"/>
            <a:ext cx="31714" cy="39898"/>
          </a:xfrm>
          <a:custGeom>
            <a:avLst/>
            <a:gdLst>
              <a:gd name="T0" fmla="*/ 31 w 31"/>
              <a:gd name="T1" fmla="*/ 31 h 39"/>
              <a:gd name="T2" fmla="*/ 13 w 31"/>
              <a:gd name="T3" fmla="*/ 0 h 39"/>
              <a:gd name="T4" fmla="*/ 0 w 31"/>
              <a:gd name="T5" fmla="*/ 7 h 39"/>
              <a:gd name="T6" fmla="*/ 18 w 31"/>
              <a:gd name="T7" fmla="*/ 39 h 39"/>
              <a:gd name="T8" fmla="*/ 31 w 31"/>
              <a:gd name="T9" fmla="*/ 3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9">
                <a:moveTo>
                  <a:pt x="31" y="31"/>
                </a:moveTo>
                <a:lnTo>
                  <a:pt x="13" y="0"/>
                </a:lnTo>
                <a:lnTo>
                  <a:pt x="0" y="7"/>
                </a:lnTo>
                <a:lnTo>
                  <a:pt x="18" y="39"/>
                </a:lnTo>
                <a:lnTo>
                  <a:pt x="31" y="31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3" name="Freeform 56"/>
          <p:cNvSpPr/>
          <p:nvPr/>
        </p:nvSpPr>
        <p:spPr bwMode="auto">
          <a:xfrm>
            <a:off x="6616387" y="5329490"/>
            <a:ext cx="40921" cy="31714"/>
          </a:xfrm>
          <a:custGeom>
            <a:avLst/>
            <a:gdLst>
              <a:gd name="T0" fmla="*/ 0 w 40"/>
              <a:gd name="T1" fmla="*/ 13 h 31"/>
              <a:gd name="T2" fmla="*/ 33 w 40"/>
              <a:gd name="T3" fmla="*/ 31 h 31"/>
              <a:gd name="T4" fmla="*/ 40 w 40"/>
              <a:gd name="T5" fmla="*/ 19 h 31"/>
              <a:gd name="T6" fmla="*/ 8 w 40"/>
              <a:gd name="T7" fmla="*/ 0 h 31"/>
              <a:gd name="T8" fmla="*/ 0 w 40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31">
                <a:moveTo>
                  <a:pt x="0" y="13"/>
                </a:moveTo>
                <a:lnTo>
                  <a:pt x="33" y="31"/>
                </a:lnTo>
                <a:lnTo>
                  <a:pt x="40" y="19"/>
                </a:lnTo>
                <a:lnTo>
                  <a:pt x="8" y="0"/>
                </a:lnTo>
                <a:lnTo>
                  <a:pt x="0" y="13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596949" y="5419515"/>
            <a:ext cx="37852" cy="1432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5" name="Freeform 58"/>
          <p:cNvSpPr/>
          <p:nvPr/>
        </p:nvSpPr>
        <p:spPr bwMode="auto">
          <a:xfrm>
            <a:off x="6616387" y="5492150"/>
            <a:ext cx="40921" cy="31714"/>
          </a:xfrm>
          <a:custGeom>
            <a:avLst/>
            <a:gdLst>
              <a:gd name="T0" fmla="*/ 0 w 40"/>
              <a:gd name="T1" fmla="*/ 19 h 31"/>
              <a:gd name="T2" fmla="*/ 8 w 40"/>
              <a:gd name="T3" fmla="*/ 31 h 31"/>
              <a:gd name="T4" fmla="*/ 40 w 40"/>
              <a:gd name="T5" fmla="*/ 12 h 31"/>
              <a:gd name="T6" fmla="*/ 33 w 40"/>
              <a:gd name="T7" fmla="*/ 0 h 31"/>
              <a:gd name="T8" fmla="*/ 0 w 40"/>
              <a:gd name="T9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31">
                <a:moveTo>
                  <a:pt x="0" y="19"/>
                </a:moveTo>
                <a:lnTo>
                  <a:pt x="8" y="31"/>
                </a:lnTo>
                <a:lnTo>
                  <a:pt x="40" y="12"/>
                </a:lnTo>
                <a:lnTo>
                  <a:pt x="33" y="0"/>
                </a:lnTo>
                <a:lnTo>
                  <a:pt x="0" y="19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6" name="Freeform 59"/>
          <p:cNvSpPr/>
          <p:nvPr/>
        </p:nvSpPr>
        <p:spPr bwMode="auto">
          <a:xfrm>
            <a:off x="6680837" y="5547393"/>
            <a:ext cx="31714" cy="39898"/>
          </a:xfrm>
          <a:custGeom>
            <a:avLst/>
            <a:gdLst>
              <a:gd name="T0" fmla="*/ 0 w 31"/>
              <a:gd name="T1" fmla="*/ 32 h 39"/>
              <a:gd name="T2" fmla="*/ 13 w 31"/>
              <a:gd name="T3" fmla="*/ 39 h 39"/>
              <a:gd name="T4" fmla="*/ 31 w 31"/>
              <a:gd name="T5" fmla="*/ 7 h 39"/>
              <a:gd name="T6" fmla="*/ 18 w 31"/>
              <a:gd name="T7" fmla="*/ 0 h 39"/>
              <a:gd name="T8" fmla="*/ 0 w 31"/>
              <a:gd name="T9" fmla="*/ 3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9">
                <a:moveTo>
                  <a:pt x="0" y="32"/>
                </a:moveTo>
                <a:lnTo>
                  <a:pt x="13" y="39"/>
                </a:lnTo>
                <a:lnTo>
                  <a:pt x="31" y="7"/>
                </a:lnTo>
                <a:lnTo>
                  <a:pt x="18" y="0"/>
                </a:lnTo>
                <a:lnTo>
                  <a:pt x="0" y="32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6770863" y="5570922"/>
            <a:ext cx="15346" cy="3785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8" name="Freeform 61"/>
          <p:cNvSpPr/>
          <p:nvPr/>
        </p:nvSpPr>
        <p:spPr bwMode="auto">
          <a:xfrm>
            <a:off x="6844520" y="5547393"/>
            <a:ext cx="30691" cy="39898"/>
          </a:xfrm>
          <a:custGeom>
            <a:avLst/>
            <a:gdLst>
              <a:gd name="T0" fmla="*/ 0 w 30"/>
              <a:gd name="T1" fmla="*/ 7 h 39"/>
              <a:gd name="T2" fmla="*/ 18 w 30"/>
              <a:gd name="T3" fmla="*/ 39 h 39"/>
              <a:gd name="T4" fmla="*/ 30 w 30"/>
              <a:gd name="T5" fmla="*/ 32 h 39"/>
              <a:gd name="T6" fmla="*/ 12 w 30"/>
              <a:gd name="T7" fmla="*/ 0 h 39"/>
              <a:gd name="T8" fmla="*/ 0 w 30"/>
              <a:gd name="T9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9">
                <a:moveTo>
                  <a:pt x="0" y="7"/>
                </a:moveTo>
                <a:lnTo>
                  <a:pt x="18" y="39"/>
                </a:lnTo>
                <a:lnTo>
                  <a:pt x="30" y="32"/>
                </a:lnTo>
                <a:lnTo>
                  <a:pt x="12" y="0"/>
                </a:lnTo>
                <a:lnTo>
                  <a:pt x="0" y="7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9" name="Freeform 62"/>
          <p:cNvSpPr/>
          <p:nvPr/>
        </p:nvSpPr>
        <p:spPr bwMode="auto">
          <a:xfrm>
            <a:off x="6899763" y="5492150"/>
            <a:ext cx="39898" cy="31714"/>
          </a:xfrm>
          <a:custGeom>
            <a:avLst/>
            <a:gdLst>
              <a:gd name="T0" fmla="*/ 0 w 39"/>
              <a:gd name="T1" fmla="*/ 12 h 31"/>
              <a:gd name="T2" fmla="*/ 31 w 39"/>
              <a:gd name="T3" fmla="*/ 31 h 31"/>
              <a:gd name="T4" fmla="*/ 39 w 39"/>
              <a:gd name="T5" fmla="*/ 19 h 31"/>
              <a:gd name="T6" fmla="*/ 6 w 39"/>
              <a:gd name="T7" fmla="*/ 0 h 31"/>
              <a:gd name="T8" fmla="*/ 0 w 39"/>
              <a:gd name="T9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1">
                <a:moveTo>
                  <a:pt x="0" y="12"/>
                </a:moveTo>
                <a:lnTo>
                  <a:pt x="31" y="31"/>
                </a:lnTo>
                <a:lnTo>
                  <a:pt x="39" y="19"/>
                </a:lnTo>
                <a:lnTo>
                  <a:pt x="6" y="0"/>
                </a:lnTo>
                <a:lnTo>
                  <a:pt x="0" y="12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0" name="Rectangle 63"/>
          <p:cNvSpPr>
            <a:spLocks noChangeArrowheads="1"/>
          </p:cNvSpPr>
          <p:nvPr/>
        </p:nvSpPr>
        <p:spPr bwMode="auto">
          <a:xfrm>
            <a:off x="6921247" y="5419515"/>
            <a:ext cx="38875" cy="14322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1" name="Freeform 64"/>
          <p:cNvSpPr/>
          <p:nvPr/>
        </p:nvSpPr>
        <p:spPr bwMode="auto">
          <a:xfrm>
            <a:off x="6899763" y="5329490"/>
            <a:ext cx="39898" cy="31714"/>
          </a:xfrm>
          <a:custGeom>
            <a:avLst/>
            <a:gdLst>
              <a:gd name="T0" fmla="*/ 39 w 39"/>
              <a:gd name="T1" fmla="*/ 13 h 31"/>
              <a:gd name="T2" fmla="*/ 31 w 39"/>
              <a:gd name="T3" fmla="*/ 0 h 31"/>
              <a:gd name="T4" fmla="*/ 0 w 39"/>
              <a:gd name="T5" fmla="*/ 19 h 31"/>
              <a:gd name="T6" fmla="*/ 6 w 39"/>
              <a:gd name="T7" fmla="*/ 31 h 31"/>
              <a:gd name="T8" fmla="*/ 39 w 39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1">
                <a:moveTo>
                  <a:pt x="39" y="13"/>
                </a:moveTo>
                <a:lnTo>
                  <a:pt x="31" y="0"/>
                </a:lnTo>
                <a:lnTo>
                  <a:pt x="0" y="19"/>
                </a:lnTo>
                <a:lnTo>
                  <a:pt x="6" y="31"/>
                </a:lnTo>
                <a:lnTo>
                  <a:pt x="39" y="13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2" name="Freeform 65"/>
          <p:cNvSpPr/>
          <p:nvPr/>
        </p:nvSpPr>
        <p:spPr bwMode="auto">
          <a:xfrm>
            <a:off x="6844520" y="5266062"/>
            <a:ext cx="30691" cy="39898"/>
          </a:xfrm>
          <a:custGeom>
            <a:avLst/>
            <a:gdLst>
              <a:gd name="T0" fmla="*/ 30 w 30"/>
              <a:gd name="T1" fmla="*/ 7 h 39"/>
              <a:gd name="T2" fmla="*/ 18 w 30"/>
              <a:gd name="T3" fmla="*/ 0 h 39"/>
              <a:gd name="T4" fmla="*/ 0 w 30"/>
              <a:gd name="T5" fmla="*/ 31 h 39"/>
              <a:gd name="T6" fmla="*/ 12 w 30"/>
              <a:gd name="T7" fmla="*/ 39 h 39"/>
              <a:gd name="T8" fmla="*/ 30 w 30"/>
              <a:gd name="T9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9">
                <a:moveTo>
                  <a:pt x="30" y="7"/>
                </a:moveTo>
                <a:lnTo>
                  <a:pt x="18" y="0"/>
                </a:lnTo>
                <a:lnTo>
                  <a:pt x="0" y="31"/>
                </a:lnTo>
                <a:lnTo>
                  <a:pt x="12" y="39"/>
                </a:lnTo>
                <a:lnTo>
                  <a:pt x="30" y="7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3" name="Freeform 66"/>
          <p:cNvSpPr>
            <a:spLocks noEditPoints="1"/>
          </p:cNvSpPr>
          <p:nvPr/>
        </p:nvSpPr>
        <p:spPr bwMode="auto">
          <a:xfrm>
            <a:off x="6685952" y="5324375"/>
            <a:ext cx="179029" cy="120716"/>
          </a:xfrm>
          <a:custGeom>
            <a:avLst/>
            <a:gdLst>
              <a:gd name="T0" fmla="*/ 175 w 175"/>
              <a:gd name="T1" fmla="*/ 33 h 118"/>
              <a:gd name="T2" fmla="*/ 167 w 175"/>
              <a:gd name="T3" fmla="*/ 22 h 118"/>
              <a:gd name="T4" fmla="*/ 98 w 175"/>
              <a:gd name="T5" fmla="*/ 83 h 118"/>
              <a:gd name="T6" fmla="*/ 98 w 175"/>
              <a:gd name="T7" fmla="*/ 83 h 118"/>
              <a:gd name="T8" fmla="*/ 94 w 175"/>
              <a:gd name="T9" fmla="*/ 82 h 118"/>
              <a:gd name="T10" fmla="*/ 90 w 175"/>
              <a:gd name="T11" fmla="*/ 81 h 118"/>
              <a:gd name="T12" fmla="*/ 90 w 175"/>
              <a:gd name="T13" fmla="*/ 81 h 118"/>
              <a:gd name="T14" fmla="*/ 85 w 175"/>
              <a:gd name="T15" fmla="*/ 82 h 118"/>
              <a:gd name="T16" fmla="*/ 11 w 175"/>
              <a:gd name="T17" fmla="*/ 0 h 118"/>
              <a:gd name="T18" fmla="*/ 0 w 175"/>
              <a:gd name="T19" fmla="*/ 10 h 118"/>
              <a:gd name="T20" fmla="*/ 74 w 175"/>
              <a:gd name="T21" fmla="*/ 92 h 118"/>
              <a:gd name="T22" fmla="*/ 74 w 175"/>
              <a:gd name="T23" fmla="*/ 92 h 118"/>
              <a:gd name="T24" fmla="*/ 73 w 175"/>
              <a:gd name="T25" fmla="*/ 95 h 118"/>
              <a:gd name="T26" fmla="*/ 72 w 175"/>
              <a:gd name="T27" fmla="*/ 99 h 118"/>
              <a:gd name="T28" fmla="*/ 72 w 175"/>
              <a:gd name="T29" fmla="*/ 99 h 118"/>
              <a:gd name="T30" fmla="*/ 72 w 175"/>
              <a:gd name="T31" fmla="*/ 103 h 118"/>
              <a:gd name="T32" fmla="*/ 73 w 175"/>
              <a:gd name="T33" fmla="*/ 106 h 118"/>
              <a:gd name="T34" fmla="*/ 75 w 175"/>
              <a:gd name="T35" fmla="*/ 109 h 118"/>
              <a:gd name="T36" fmla="*/ 77 w 175"/>
              <a:gd name="T37" fmla="*/ 113 h 118"/>
              <a:gd name="T38" fmla="*/ 77 w 175"/>
              <a:gd name="T39" fmla="*/ 113 h 118"/>
              <a:gd name="T40" fmla="*/ 79 w 175"/>
              <a:gd name="T41" fmla="*/ 115 h 118"/>
              <a:gd name="T42" fmla="*/ 82 w 175"/>
              <a:gd name="T43" fmla="*/ 117 h 118"/>
              <a:gd name="T44" fmla="*/ 87 w 175"/>
              <a:gd name="T45" fmla="*/ 118 h 118"/>
              <a:gd name="T46" fmla="*/ 90 w 175"/>
              <a:gd name="T47" fmla="*/ 118 h 118"/>
              <a:gd name="T48" fmla="*/ 90 w 175"/>
              <a:gd name="T49" fmla="*/ 118 h 118"/>
              <a:gd name="T50" fmla="*/ 96 w 175"/>
              <a:gd name="T51" fmla="*/ 117 h 118"/>
              <a:gd name="T52" fmla="*/ 102 w 175"/>
              <a:gd name="T53" fmla="*/ 114 h 118"/>
              <a:gd name="T54" fmla="*/ 102 w 175"/>
              <a:gd name="T55" fmla="*/ 114 h 118"/>
              <a:gd name="T56" fmla="*/ 106 w 175"/>
              <a:gd name="T57" fmla="*/ 109 h 118"/>
              <a:gd name="T58" fmla="*/ 107 w 175"/>
              <a:gd name="T59" fmla="*/ 104 h 118"/>
              <a:gd name="T60" fmla="*/ 108 w 175"/>
              <a:gd name="T61" fmla="*/ 100 h 118"/>
              <a:gd name="T62" fmla="*/ 107 w 175"/>
              <a:gd name="T63" fmla="*/ 94 h 118"/>
              <a:gd name="T64" fmla="*/ 175 w 175"/>
              <a:gd name="T65" fmla="*/ 33 h 118"/>
              <a:gd name="T66" fmla="*/ 93 w 175"/>
              <a:gd name="T67" fmla="*/ 103 h 118"/>
              <a:gd name="T68" fmla="*/ 93 w 175"/>
              <a:gd name="T69" fmla="*/ 103 h 118"/>
              <a:gd name="T70" fmla="*/ 91 w 175"/>
              <a:gd name="T71" fmla="*/ 104 h 118"/>
              <a:gd name="T72" fmla="*/ 90 w 175"/>
              <a:gd name="T73" fmla="*/ 104 h 118"/>
              <a:gd name="T74" fmla="*/ 90 w 175"/>
              <a:gd name="T75" fmla="*/ 104 h 118"/>
              <a:gd name="T76" fmla="*/ 89 w 175"/>
              <a:gd name="T77" fmla="*/ 104 h 118"/>
              <a:gd name="T78" fmla="*/ 87 w 175"/>
              <a:gd name="T79" fmla="*/ 103 h 118"/>
              <a:gd name="T80" fmla="*/ 87 w 175"/>
              <a:gd name="T81" fmla="*/ 103 h 118"/>
              <a:gd name="T82" fmla="*/ 86 w 175"/>
              <a:gd name="T83" fmla="*/ 100 h 118"/>
              <a:gd name="T84" fmla="*/ 86 w 175"/>
              <a:gd name="T85" fmla="*/ 100 h 118"/>
              <a:gd name="T86" fmla="*/ 88 w 175"/>
              <a:gd name="T87" fmla="*/ 98 h 118"/>
              <a:gd name="T88" fmla="*/ 88 w 175"/>
              <a:gd name="T89" fmla="*/ 98 h 118"/>
              <a:gd name="T90" fmla="*/ 89 w 175"/>
              <a:gd name="T91" fmla="*/ 96 h 118"/>
              <a:gd name="T92" fmla="*/ 90 w 175"/>
              <a:gd name="T93" fmla="*/ 96 h 118"/>
              <a:gd name="T94" fmla="*/ 90 w 175"/>
              <a:gd name="T95" fmla="*/ 96 h 118"/>
              <a:gd name="T96" fmla="*/ 91 w 175"/>
              <a:gd name="T97" fmla="*/ 96 h 118"/>
              <a:gd name="T98" fmla="*/ 93 w 175"/>
              <a:gd name="T99" fmla="*/ 98 h 118"/>
              <a:gd name="T100" fmla="*/ 93 w 175"/>
              <a:gd name="T101" fmla="*/ 98 h 118"/>
              <a:gd name="T102" fmla="*/ 94 w 175"/>
              <a:gd name="T103" fmla="*/ 101 h 118"/>
              <a:gd name="T104" fmla="*/ 93 w 175"/>
              <a:gd name="T105" fmla="*/ 103 h 118"/>
              <a:gd name="T106" fmla="*/ 93 w 175"/>
              <a:gd name="T107" fmla="*/ 10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5" h="118">
                <a:moveTo>
                  <a:pt x="175" y="33"/>
                </a:moveTo>
                <a:lnTo>
                  <a:pt x="167" y="22"/>
                </a:lnTo>
                <a:lnTo>
                  <a:pt x="98" y="83"/>
                </a:lnTo>
                <a:lnTo>
                  <a:pt x="98" y="83"/>
                </a:lnTo>
                <a:lnTo>
                  <a:pt x="94" y="82"/>
                </a:lnTo>
                <a:lnTo>
                  <a:pt x="90" y="81"/>
                </a:lnTo>
                <a:lnTo>
                  <a:pt x="90" y="81"/>
                </a:lnTo>
                <a:lnTo>
                  <a:pt x="85" y="82"/>
                </a:lnTo>
                <a:lnTo>
                  <a:pt x="11" y="0"/>
                </a:lnTo>
                <a:lnTo>
                  <a:pt x="0" y="10"/>
                </a:lnTo>
                <a:lnTo>
                  <a:pt x="74" y="92"/>
                </a:lnTo>
                <a:lnTo>
                  <a:pt x="74" y="92"/>
                </a:lnTo>
                <a:lnTo>
                  <a:pt x="73" y="95"/>
                </a:lnTo>
                <a:lnTo>
                  <a:pt x="72" y="99"/>
                </a:lnTo>
                <a:lnTo>
                  <a:pt x="72" y="99"/>
                </a:lnTo>
                <a:lnTo>
                  <a:pt x="72" y="103"/>
                </a:lnTo>
                <a:lnTo>
                  <a:pt x="73" y="106"/>
                </a:lnTo>
                <a:lnTo>
                  <a:pt x="75" y="109"/>
                </a:lnTo>
                <a:lnTo>
                  <a:pt x="77" y="113"/>
                </a:lnTo>
                <a:lnTo>
                  <a:pt x="77" y="113"/>
                </a:lnTo>
                <a:lnTo>
                  <a:pt x="79" y="115"/>
                </a:lnTo>
                <a:lnTo>
                  <a:pt x="82" y="117"/>
                </a:lnTo>
                <a:lnTo>
                  <a:pt x="87" y="118"/>
                </a:lnTo>
                <a:lnTo>
                  <a:pt x="90" y="118"/>
                </a:lnTo>
                <a:lnTo>
                  <a:pt x="90" y="118"/>
                </a:lnTo>
                <a:lnTo>
                  <a:pt x="96" y="117"/>
                </a:lnTo>
                <a:lnTo>
                  <a:pt x="102" y="114"/>
                </a:lnTo>
                <a:lnTo>
                  <a:pt x="102" y="114"/>
                </a:lnTo>
                <a:lnTo>
                  <a:pt x="106" y="109"/>
                </a:lnTo>
                <a:lnTo>
                  <a:pt x="107" y="104"/>
                </a:lnTo>
                <a:lnTo>
                  <a:pt x="108" y="100"/>
                </a:lnTo>
                <a:lnTo>
                  <a:pt x="107" y="94"/>
                </a:lnTo>
                <a:lnTo>
                  <a:pt x="175" y="33"/>
                </a:lnTo>
                <a:close/>
                <a:moveTo>
                  <a:pt x="93" y="103"/>
                </a:moveTo>
                <a:lnTo>
                  <a:pt x="93" y="103"/>
                </a:lnTo>
                <a:lnTo>
                  <a:pt x="91" y="104"/>
                </a:lnTo>
                <a:lnTo>
                  <a:pt x="90" y="104"/>
                </a:lnTo>
                <a:lnTo>
                  <a:pt x="90" y="104"/>
                </a:lnTo>
                <a:lnTo>
                  <a:pt x="89" y="104"/>
                </a:lnTo>
                <a:lnTo>
                  <a:pt x="87" y="103"/>
                </a:lnTo>
                <a:lnTo>
                  <a:pt x="87" y="103"/>
                </a:lnTo>
                <a:lnTo>
                  <a:pt x="86" y="100"/>
                </a:lnTo>
                <a:lnTo>
                  <a:pt x="86" y="100"/>
                </a:lnTo>
                <a:lnTo>
                  <a:pt x="88" y="98"/>
                </a:lnTo>
                <a:lnTo>
                  <a:pt x="88" y="98"/>
                </a:lnTo>
                <a:lnTo>
                  <a:pt x="89" y="96"/>
                </a:lnTo>
                <a:lnTo>
                  <a:pt x="90" y="96"/>
                </a:lnTo>
                <a:lnTo>
                  <a:pt x="90" y="96"/>
                </a:lnTo>
                <a:lnTo>
                  <a:pt x="91" y="96"/>
                </a:lnTo>
                <a:lnTo>
                  <a:pt x="93" y="98"/>
                </a:lnTo>
                <a:lnTo>
                  <a:pt x="93" y="98"/>
                </a:lnTo>
                <a:lnTo>
                  <a:pt x="94" y="101"/>
                </a:lnTo>
                <a:lnTo>
                  <a:pt x="93" y="103"/>
                </a:lnTo>
                <a:lnTo>
                  <a:pt x="93" y="103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4" name="Freeform 67"/>
          <p:cNvSpPr>
            <a:spLocks noEditPoints="1"/>
          </p:cNvSpPr>
          <p:nvPr/>
        </p:nvSpPr>
        <p:spPr bwMode="auto">
          <a:xfrm>
            <a:off x="7262936" y="5205704"/>
            <a:ext cx="509464" cy="463429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38" name="Picture 37" descr="118-苏州大学-im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0" y="2470413"/>
            <a:ext cx="4256211" cy="2660132"/>
          </a:xfrm>
          <a:prstGeom prst="rect">
            <a:avLst/>
          </a:prstGeom>
        </p:spPr>
      </p:pic>
      <p:pic>
        <p:nvPicPr>
          <p:cNvPr id="39" name="Picture 38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695325" y="2486021"/>
          <a:ext cx="10801350" cy="3799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62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95325" y="2054766"/>
            <a:ext cx="5400675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BB0E1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More choices and visual trends</a:t>
            </a:r>
          </a:p>
        </p:txBody>
      </p:sp>
      <p:pic>
        <p:nvPicPr>
          <p:cNvPr id="10" name="Picture 9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5324" y="1978611"/>
            <a:ext cx="4608919" cy="4241773"/>
            <a:chOff x="623888" y="1700213"/>
            <a:chExt cx="4680356" cy="4307519"/>
          </a:xfrm>
        </p:grpSpPr>
        <p:sp>
          <p:nvSpPr>
            <p:cNvPr id="373" name="Rectangle 372"/>
            <p:cNvSpPr/>
            <p:nvPr/>
          </p:nvSpPr>
          <p:spPr>
            <a:xfrm>
              <a:off x="623888" y="1700213"/>
              <a:ext cx="4677612" cy="430751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66"/>
            <p:cNvGrpSpPr/>
            <p:nvPr/>
          </p:nvGrpSpPr>
          <p:grpSpPr>
            <a:xfrm>
              <a:off x="1486097" y="1700214"/>
              <a:ext cx="3818147" cy="4153341"/>
              <a:chOff x="4872038" y="0"/>
              <a:chExt cx="6696076" cy="6858000"/>
            </a:xfrm>
            <a:solidFill>
              <a:schemeClr val="bg1">
                <a:lumMod val="95000"/>
              </a:schemeClr>
            </a:solidFill>
            <a:effectLst/>
          </p:grpSpPr>
          <p:grpSp>
            <p:nvGrpSpPr>
              <p:cNvPr id="10" name="Group 205"/>
              <p:cNvGrpSpPr/>
              <p:nvPr/>
            </p:nvGrpSpPr>
            <p:grpSpPr bwMode="auto">
              <a:xfrm>
                <a:off x="4872015" y="34928"/>
                <a:ext cx="4743429" cy="6709294"/>
                <a:chOff x="3069" y="22"/>
                <a:chExt cx="2988" cy="4226"/>
              </a:xfrm>
              <a:grpFill/>
            </p:grpSpPr>
            <p:sp>
              <p:nvSpPr>
                <p:cNvPr id="172" name="Freeform 5"/>
                <p:cNvSpPr/>
                <p:nvPr/>
              </p:nvSpPr>
              <p:spPr bwMode="auto">
                <a:xfrm>
                  <a:off x="3187" y="349"/>
                  <a:ext cx="503" cy="422"/>
                </a:xfrm>
                <a:custGeom>
                  <a:avLst/>
                  <a:gdLst>
                    <a:gd name="T0" fmla="*/ 81 w 503"/>
                    <a:gd name="T1" fmla="*/ 151 h 422"/>
                    <a:gd name="T2" fmla="*/ 108 w 503"/>
                    <a:gd name="T3" fmla="*/ 136 h 422"/>
                    <a:gd name="T4" fmla="*/ 99 w 503"/>
                    <a:gd name="T5" fmla="*/ 109 h 422"/>
                    <a:gd name="T6" fmla="*/ 72 w 503"/>
                    <a:gd name="T7" fmla="*/ 85 h 422"/>
                    <a:gd name="T8" fmla="*/ 5 w 503"/>
                    <a:gd name="T9" fmla="*/ 56 h 422"/>
                    <a:gd name="T10" fmla="*/ 28 w 503"/>
                    <a:gd name="T11" fmla="*/ 72 h 422"/>
                    <a:gd name="T12" fmla="*/ 41 w 503"/>
                    <a:gd name="T13" fmla="*/ 66 h 422"/>
                    <a:gd name="T14" fmla="*/ 71 w 503"/>
                    <a:gd name="T15" fmla="*/ 52 h 422"/>
                    <a:gd name="T16" fmla="*/ 56 w 503"/>
                    <a:gd name="T17" fmla="*/ 41 h 422"/>
                    <a:gd name="T18" fmla="*/ 69 w 503"/>
                    <a:gd name="T19" fmla="*/ 35 h 422"/>
                    <a:gd name="T20" fmla="*/ 84 w 503"/>
                    <a:gd name="T21" fmla="*/ 13 h 422"/>
                    <a:gd name="T22" fmla="*/ 121 w 503"/>
                    <a:gd name="T23" fmla="*/ 64 h 422"/>
                    <a:gd name="T24" fmla="*/ 117 w 503"/>
                    <a:gd name="T25" fmla="*/ 26 h 422"/>
                    <a:gd name="T26" fmla="*/ 122 w 503"/>
                    <a:gd name="T27" fmla="*/ 4 h 422"/>
                    <a:gd name="T28" fmla="*/ 150 w 503"/>
                    <a:gd name="T29" fmla="*/ 41 h 422"/>
                    <a:gd name="T30" fmla="*/ 148 w 503"/>
                    <a:gd name="T31" fmla="*/ 103 h 422"/>
                    <a:gd name="T32" fmla="*/ 135 w 503"/>
                    <a:gd name="T33" fmla="*/ 141 h 422"/>
                    <a:gd name="T34" fmla="*/ 155 w 503"/>
                    <a:gd name="T35" fmla="*/ 152 h 422"/>
                    <a:gd name="T36" fmla="*/ 176 w 503"/>
                    <a:gd name="T37" fmla="*/ 126 h 422"/>
                    <a:gd name="T38" fmla="*/ 200 w 503"/>
                    <a:gd name="T39" fmla="*/ 141 h 422"/>
                    <a:gd name="T40" fmla="*/ 220 w 503"/>
                    <a:gd name="T41" fmla="*/ 99 h 422"/>
                    <a:gd name="T42" fmla="*/ 236 w 503"/>
                    <a:gd name="T43" fmla="*/ 131 h 422"/>
                    <a:gd name="T44" fmla="*/ 246 w 503"/>
                    <a:gd name="T45" fmla="*/ 146 h 422"/>
                    <a:gd name="T46" fmla="*/ 264 w 503"/>
                    <a:gd name="T47" fmla="*/ 107 h 422"/>
                    <a:gd name="T48" fmla="*/ 292 w 503"/>
                    <a:gd name="T49" fmla="*/ 107 h 422"/>
                    <a:gd name="T50" fmla="*/ 306 w 503"/>
                    <a:gd name="T51" fmla="*/ 166 h 422"/>
                    <a:gd name="T52" fmla="*/ 314 w 503"/>
                    <a:gd name="T53" fmla="*/ 129 h 422"/>
                    <a:gd name="T54" fmla="*/ 333 w 503"/>
                    <a:gd name="T55" fmla="*/ 147 h 422"/>
                    <a:gd name="T56" fmla="*/ 366 w 503"/>
                    <a:gd name="T57" fmla="*/ 139 h 422"/>
                    <a:gd name="T58" fmla="*/ 408 w 503"/>
                    <a:gd name="T59" fmla="*/ 146 h 422"/>
                    <a:gd name="T60" fmla="*/ 436 w 503"/>
                    <a:gd name="T61" fmla="*/ 109 h 422"/>
                    <a:gd name="T62" fmla="*/ 440 w 503"/>
                    <a:gd name="T63" fmla="*/ 137 h 422"/>
                    <a:gd name="T64" fmla="*/ 464 w 503"/>
                    <a:gd name="T65" fmla="*/ 161 h 422"/>
                    <a:gd name="T66" fmla="*/ 459 w 503"/>
                    <a:gd name="T67" fmla="*/ 174 h 422"/>
                    <a:gd name="T68" fmla="*/ 474 w 503"/>
                    <a:gd name="T69" fmla="*/ 194 h 422"/>
                    <a:gd name="T70" fmla="*/ 464 w 503"/>
                    <a:gd name="T71" fmla="*/ 231 h 422"/>
                    <a:gd name="T72" fmla="*/ 482 w 503"/>
                    <a:gd name="T73" fmla="*/ 260 h 422"/>
                    <a:gd name="T74" fmla="*/ 491 w 503"/>
                    <a:gd name="T75" fmla="*/ 294 h 422"/>
                    <a:gd name="T76" fmla="*/ 486 w 503"/>
                    <a:gd name="T77" fmla="*/ 332 h 422"/>
                    <a:gd name="T78" fmla="*/ 455 w 503"/>
                    <a:gd name="T79" fmla="*/ 353 h 422"/>
                    <a:gd name="T80" fmla="*/ 424 w 503"/>
                    <a:gd name="T81" fmla="*/ 370 h 422"/>
                    <a:gd name="T82" fmla="*/ 378 w 503"/>
                    <a:gd name="T83" fmla="*/ 380 h 422"/>
                    <a:gd name="T84" fmla="*/ 329 w 503"/>
                    <a:gd name="T85" fmla="*/ 389 h 422"/>
                    <a:gd name="T86" fmla="*/ 276 w 503"/>
                    <a:gd name="T87" fmla="*/ 404 h 422"/>
                    <a:gd name="T88" fmla="*/ 219 w 503"/>
                    <a:gd name="T89" fmla="*/ 411 h 422"/>
                    <a:gd name="T90" fmla="*/ 148 w 503"/>
                    <a:gd name="T91" fmla="*/ 412 h 422"/>
                    <a:gd name="T92" fmla="*/ 108 w 503"/>
                    <a:gd name="T93" fmla="*/ 369 h 422"/>
                    <a:gd name="T94" fmla="*/ 102 w 503"/>
                    <a:gd name="T95" fmla="*/ 338 h 422"/>
                    <a:gd name="T96" fmla="*/ 73 w 503"/>
                    <a:gd name="T97" fmla="*/ 312 h 422"/>
                    <a:gd name="T98" fmla="*/ 21 w 503"/>
                    <a:gd name="T99" fmla="*/ 293 h 422"/>
                    <a:gd name="T100" fmla="*/ 10 w 503"/>
                    <a:gd name="T101" fmla="*/ 266 h 422"/>
                    <a:gd name="T102" fmla="*/ 50 w 503"/>
                    <a:gd name="T103" fmla="*/ 287 h 422"/>
                    <a:gd name="T104" fmla="*/ 71 w 503"/>
                    <a:gd name="T105" fmla="*/ 257 h 422"/>
                    <a:gd name="T106" fmla="*/ 52 w 503"/>
                    <a:gd name="T107" fmla="*/ 241 h 422"/>
                    <a:gd name="T108" fmla="*/ 87 w 503"/>
                    <a:gd name="T109" fmla="*/ 229 h 422"/>
                    <a:gd name="T110" fmla="*/ 62 w 503"/>
                    <a:gd name="T111" fmla="*/ 215 h 422"/>
                    <a:gd name="T112" fmla="*/ 28 w 503"/>
                    <a:gd name="T113" fmla="*/ 168 h 422"/>
                    <a:gd name="T114" fmla="*/ 25 w 503"/>
                    <a:gd name="T115" fmla="*/ 157 h 422"/>
                    <a:gd name="T116" fmla="*/ 81 w 503"/>
                    <a:gd name="T117" fmla="*/ 171 h 422"/>
                    <a:gd name="T118" fmla="*/ 108 w 503"/>
                    <a:gd name="T119" fmla="*/ 153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3" h="422">
                      <a:moveTo>
                        <a:pt x="108" y="153"/>
                      </a:moveTo>
                      <a:lnTo>
                        <a:pt x="108" y="153"/>
                      </a:lnTo>
                      <a:lnTo>
                        <a:pt x="100" y="151"/>
                      </a:lnTo>
                      <a:lnTo>
                        <a:pt x="94" y="151"/>
                      </a:lnTo>
                      <a:lnTo>
                        <a:pt x="92" y="151"/>
                      </a:lnTo>
                      <a:lnTo>
                        <a:pt x="91" y="152"/>
                      </a:lnTo>
                      <a:lnTo>
                        <a:pt x="91" y="152"/>
                      </a:lnTo>
                      <a:lnTo>
                        <a:pt x="88" y="155"/>
                      </a:lnTo>
                      <a:lnTo>
                        <a:pt x="85" y="155"/>
                      </a:lnTo>
                      <a:lnTo>
                        <a:pt x="83" y="154"/>
                      </a:lnTo>
                      <a:lnTo>
                        <a:pt x="81" y="151"/>
                      </a:lnTo>
                      <a:lnTo>
                        <a:pt x="81" y="151"/>
                      </a:lnTo>
                      <a:lnTo>
                        <a:pt x="78" y="146"/>
                      </a:lnTo>
                      <a:lnTo>
                        <a:pt x="74" y="142"/>
                      </a:lnTo>
                      <a:lnTo>
                        <a:pt x="74" y="140"/>
                      </a:lnTo>
                      <a:lnTo>
                        <a:pt x="74" y="140"/>
                      </a:lnTo>
                      <a:lnTo>
                        <a:pt x="77" y="139"/>
                      </a:lnTo>
                      <a:lnTo>
                        <a:pt x="80" y="139"/>
                      </a:lnTo>
                      <a:lnTo>
                        <a:pt x="80" y="139"/>
                      </a:lnTo>
                      <a:lnTo>
                        <a:pt x="90" y="139"/>
                      </a:lnTo>
                      <a:lnTo>
                        <a:pt x="100" y="138"/>
                      </a:lnTo>
                      <a:lnTo>
                        <a:pt x="108" y="136"/>
                      </a:lnTo>
                      <a:lnTo>
                        <a:pt x="110" y="135"/>
                      </a:lnTo>
                      <a:lnTo>
                        <a:pt x="111" y="133"/>
                      </a:lnTo>
                      <a:lnTo>
                        <a:pt x="111" y="133"/>
                      </a:lnTo>
                      <a:lnTo>
                        <a:pt x="113" y="120"/>
                      </a:lnTo>
                      <a:lnTo>
                        <a:pt x="112" y="117"/>
                      </a:lnTo>
                      <a:lnTo>
                        <a:pt x="112" y="114"/>
                      </a:lnTo>
                      <a:lnTo>
                        <a:pt x="110" y="112"/>
                      </a:lnTo>
                      <a:lnTo>
                        <a:pt x="108" y="111"/>
                      </a:lnTo>
                      <a:lnTo>
                        <a:pt x="108" y="111"/>
                      </a:lnTo>
                      <a:lnTo>
                        <a:pt x="102" y="110"/>
                      </a:lnTo>
                      <a:lnTo>
                        <a:pt x="99" y="109"/>
                      </a:lnTo>
                      <a:lnTo>
                        <a:pt x="98" y="107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8" y="100"/>
                      </a:lnTo>
                      <a:lnTo>
                        <a:pt x="98" y="98"/>
                      </a:lnTo>
                      <a:lnTo>
                        <a:pt x="97" y="97"/>
                      </a:lnTo>
                      <a:lnTo>
                        <a:pt x="91" y="94"/>
                      </a:lnTo>
                      <a:lnTo>
                        <a:pt x="91" y="94"/>
                      </a:lnTo>
                      <a:lnTo>
                        <a:pt x="83" y="91"/>
                      </a:lnTo>
                      <a:lnTo>
                        <a:pt x="79" y="88"/>
                      </a:lnTo>
                      <a:lnTo>
                        <a:pt x="72" y="85"/>
                      </a:lnTo>
                      <a:lnTo>
                        <a:pt x="60" y="84"/>
                      </a:lnTo>
                      <a:lnTo>
                        <a:pt x="60" y="84"/>
                      </a:lnTo>
                      <a:lnTo>
                        <a:pt x="41" y="85"/>
                      </a:lnTo>
                      <a:lnTo>
                        <a:pt x="37" y="84"/>
                      </a:lnTo>
                      <a:lnTo>
                        <a:pt x="29" y="81"/>
                      </a:lnTo>
                      <a:lnTo>
                        <a:pt x="29" y="81"/>
                      </a:lnTo>
                      <a:lnTo>
                        <a:pt x="25" y="79"/>
                      </a:lnTo>
                      <a:lnTo>
                        <a:pt x="21" y="76"/>
                      </a:lnTo>
                      <a:lnTo>
                        <a:pt x="13" y="68"/>
                      </a:lnTo>
                      <a:lnTo>
                        <a:pt x="8" y="61"/>
                      </a:lnTo>
                      <a:lnTo>
                        <a:pt x="5" y="56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6" y="53"/>
                      </a:ln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3"/>
                      </a:lnTo>
                      <a:lnTo>
                        <a:pt x="15" y="54"/>
                      </a:lnTo>
                      <a:lnTo>
                        <a:pt x="17" y="56"/>
                      </a:lnTo>
                      <a:lnTo>
                        <a:pt x="20" y="58"/>
                      </a:lnTo>
                      <a:lnTo>
                        <a:pt x="20" y="58"/>
                      </a:lnTo>
                      <a:lnTo>
                        <a:pt x="28" y="72"/>
                      </a:lnTo>
                      <a:lnTo>
                        <a:pt x="33" y="78"/>
                      </a:lnTo>
                      <a:lnTo>
                        <a:pt x="35" y="79"/>
                      </a:lnTo>
                      <a:lnTo>
                        <a:pt x="37" y="79"/>
                      </a:lnTo>
                      <a:lnTo>
                        <a:pt x="37" y="79"/>
                      </a:lnTo>
                      <a:lnTo>
                        <a:pt x="38" y="79"/>
                      </a:lnTo>
                      <a:lnTo>
                        <a:pt x="39" y="78"/>
                      </a:lnTo>
                      <a:lnTo>
                        <a:pt x="39" y="74"/>
                      </a:lnTo>
                      <a:lnTo>
                        <a:pt x="39" y="69"/>
                      </a:lnTo>
                      <a:lnTo>
                        <a:pt x="40" y="67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8" y="64"/>
                      </a:lnTo>
                      <a:lnTo>
                        <a:pt x="55" y="65"/>
                      </a:lnTo>
                      <a:lnTo>
                        <a:pt x="63" y="65"/>
                      </a:lnTo>
                      <a:lnTo>
                        <a:pt x="66" y="64"/>
                      </a:lnTo>
                      <a:lnTo>
                        <a:pt x="68" y="63"/>
                      </a:lnTo>
                      <a:lnTo>
                        <a:pt x="68" y="63"/>
                      </a:lnTo>
                      <a:lnTo>
                        <a:pt x="70" y="60"/>
                      </a:lnTo>
                      <a:lnTo>
                        <a:pt x="72" y="55"/>
                      </a:lnTo>
                      <a:lnTo>
                        <a:pt x="72" y="53"/>
                      </a:lnTo>
                      <a:lnTo>
                        <a:pt x="71" y="52"/>
                      </a:lnTo>
                      <a:lnTo>
                        <a:pt x="70" y="51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2" y="50"/>
                      </a:lnTo>
                      <a:lnTo>
                        <a:pt x="56" y="49"/>
                      </a:lnTo>
                      <a:lnTo>
                        <a:pt x="54" y="48"/>
                      </a:lnTo>
                      <a:lnTo>
                        <a:pt x="53" y="47"/>
                      </a:lnTo>
                      <a:lnTo>
                        <a:pt x="53" y="46"/>
                      </a:lnTo>
                      <a:lnTo>
                        <a:pt x="54" y="43"/>
                      </a:lnTo>
                      <a:lnTo>
                        <a:pt x="54" y="43"/>
                      </a:lnTo>
                      <a:lnTo>
                        <a:pt x="56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62" y="45"/>
                      </a:lnTo>
                      <a:lnTo>
                        <a:pt x="62" y="45"/>
                      </a:lnTo>
                      <a:lnTo>
                        <a:pt x="65" y="45"/>
                      </a:lnTo>
                      <a:lnTo>
                        <a:pt x="67" y="45"/>
                      </a:lnTo>
                      <a:lnTo>
                        <a:pt x="68" y="45"/>
                      </a:lnTo>
                      <a:lnTo>
                        <a:pt x="69" y="42"/>
                      </a:lnTo>
                      <a:lnTo>
                        <a:pt x="70" y="39"/>
                      </a:lnTo>
                      <a:lnTo>
                        <a:pt x="70" y="37"/>
                      </a:lnTo>
                      <a:lnTo>
                        <a:pt x="69" y="35"/>
                      </a:lnTo>
                      <a:lnTo>
                        <a:pt x="69" y="35"/>
                      </a:lnTo>
                      <a:lnTo>
                        <a:pt x="66" y="31"/>
                      </a:lnTo>
                      <a:lnTo>
                        <a:pt x="65" y="25"/>
                      </a:lnTo>
                      <a:lnTo>
                        <a:pt x="65" y="21"/>
                      </a:lnTo>
                      <a:lnTo>
                        <a:pt x="68" y="17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0" y="9"/>
                      </a:lnTo>
                      <a:lnTo>
                        <a:pt x="82" y="10"/>
                      </a:lnTo>
                      <a:lnTo>
                        <a:pt x="84" y="13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92" y="36"/>
                      </a:lnTo>
                      <a:lnTo>
                        <a:pt x="95" y="46"/>
                      </a:lnTo>
                      <a:lnTo>
                        <a:pt x="97" y="49"/>
                      </a:lnTo>
                      <a:lnTo>
                        <a:pt x="100" y="53"/>
                      </a:lnTo>
                      <a:lnTo>
                        <a:pt x="100" y="53"/>
                      </a:lnTo>
                      <a:lnTo>
                        <a:pt x="107" y="58"/>
                      </a:lnTo>
                      <a:lnTo>
                        <a:pt x="114" y="63"/>
                      </a:lnTo>
                      <a:lnTo>
                        <a:pt x="117" y="64"/>
                      </a:lnTo>
                      <a:lnTo>
                        <a:pt x="121" y="64"/>
                      </a:lnTo>
                      <a:lnTo>
                        <a:pt x="123" y="62"/>
                      </a:lnTo>
                      <a:lnTo>
                        <a:pt x="125" y="60"/>
                      </a:lnTo>
                      <a:lnTo>
                        <a:pt x="125" y="60"/>
                      </a:lnTo>
                      <a:lnTo>
                        <a:pt x="127" y="52"/>
                      </a:lnTo>
                      <a:lnTo>
                        <a:pt x="126" y="46"/>
                      </a:lnTo>
                      <a:lnTo>
                        <a:pt x="123" y="39"/>
                      </a:lnTo>
                      <a:lnTo>
                        <a:pt x="117" y="33"/>
                      </a:lnTo>
                      <a:lnTo>
                        <a:pt x="117" y="33"/>
                      </a:lnTo>
                      <a:lnTo>
                        <a:pt x="116" y="29"/>
                      </a:lnTo>
                      <a:lnTo>
                        <a:pt x="116" y="27"/>
                      </a:lnTo>
                      <a:lnTo>
                        <a:pt x="117" y="26"/>
                      </a:lnTo>
                      <a:lnTo>
                        <a:pt x="119" y="26"/>
                      </a:lnTo>
                      <a:lnTo>
                        <a:pt x="123" y="25"/>
                      </a:lnTo>
                      <a:lnTo>
                        <a:pt x="125" y="25"/>
                      </a:lnTo>
                      <a:lnTo>
                        <a:pt x="125" y="25"/>
                      </a:lnTo>
                      <a:lnTo>
                        <a:pt x="127" y="20"/>
                      </a:lnTo>
                      <a:lnTo>
                        <a:pt x="128" y="15"/>
                      </a:lnTo>
                      <a:lnTo>
                        <a:pt x="127" y="13"/>
                      </a:lnTo>
                      <a:lnTo>
                        <a:pt x="126" y="11"/>
                      </a:lnTo>
                      <a:lnTo>
                        <a:pt x="126" y="11"/>
                      </a:lnTo>
                      <a:lnTo>
                        <a:pt x="124" y="8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4" y="2"/>
                      </a:lnTo>
                      <a:lnTo>
                        <a:pt x="126" y="0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34" y="2"/>
                      </a:lnTo>
                      <a:lnTo>
                        <a:pt x="137" y="4"/>
                      </a:lnTo>
                      <a:lnTo>
                        <a:pt x="139" y="8"/>
                      </a:lnTo>
                      <a:lnTo>
                        <a:pt x="141" y="12"/>
                      </a:lnTo>
                      <a:lnTo>
                        <a:pt x="145" y="25"/>
                      </a:lnTo>
                      <a:lnTo>
                        <a:pt x="150" y="41"/>
                      </a:lnTo>
                      <a:lnTo>
                        <a:pt x="150" y="41"/>
                      </a:lnTo>
                      <a:lnTo>
                        <a:pt x="154" y="58"/>
                      </a:lnTo>
                      <a:lnTo>
                        <a:pt x="159" y="74"/>
                      </a:lnTo>
                      <a:lnTo>
                        <a:pt x="162" y="79"/>
                      </a:lnTo>
                      <a:lnTo>
                        <a:pt x="162" y="84"/>
                      </a:lnTo>
                      <a:lnTo>
                        <a:pt x="162" y="88"/>
                      </a:lnTo>
                      <a:lnTo>
                        <a:pt x="159" y="91"/>
                      </a:lnTo>
                      <a:lnTo>
                        <a:pt x="159" y="91"/>
                      </a:lnTo>
                      <a:lnTo>
                        <a:pt x="150" y="95"/>
                      </a:lnTo>
                      <a:lnTo>
                        <a:pt x="148" y="97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8" y="107"/>
                      </a:lnTo>
                      <a:lnTo>
                        <a:pt x="146" y="110"/>
                      </a:lnTo>
                      <a:lnTo>
                        <a:pt x="145" y="111"/>
                      </a:lnTo>
                      <a:lnTo>
                        <a:pt x="142" y="113"/>
                      </a:lnTo>
                      <a:lnTo>
                        <a:pt x="142" y="113"/>
                      </a:lnTo>
                      <a:lnTo>
                        <a:pt x="139" y="117"/>
                      </a:lnTo>
                      <a:lnTo>
                        <a:pt x="138" y="121"/>
                      </a:lnTo>
                      <a:lnTo>
                        <a:pt x="137" y="133"/>
                      </a:lnTo>
                      <a:lnTo>
                        <a:pt x="137" y="133"/>
                      </a:lnTo>
                      <a:lnTo>
                        <a:pt x="135" y="141"/>
                      </a:lnTo>
                      <a:lnTo>
                        <a:pt x="133" y="150"/>
                      </a:lnTo>
                      <a:lnTo>
                        <a:pt x="133" y="154"/>
                      </a:lnTo>
                      <a:lnTo>
                        <a:pt x="133" y="157"/>
                      </a:lnTo>
                      <a:lnTo>
                        <a:pt x="135" y="160"/>
                      </a:lnTo>
                      <a:lnTo>
                        <a:pt x="139" y="160"/>
                      </a:lnTo>
                      <a:lnTo>
                        <a:pt x="139" y="160"/>
                      </a:lnTo>
                      <a:lnTo>
                        <a:pt x="148" y="160"/>
                      </a:lnTo>
                      <a:lnTo>
                        <a:pt x="152" y="158"/>
                      </a:lnTo>
                      <a:lnTo>
                        <a:pt x="154" y="157"/>
                      </a:lnTo>
                      <a:lnTo>
                        <a:pt x="155" y="156"/>
                      </a:lnTo>
                      <a:lnTo>
                        <a:pt x="155" y="152"/>
                      </a:lnTo>
                      <a:lnTo>
                        <a:pt x="155" y="152"/>
                      </a:lnTo>
                      <a:lnTo>
                        <a:pt x="156" y="150"/>
                      </a:lnTo>
                      <a:lnTo>
                        <a:pt x="156" y="148"/>
                      </a:lnTo>
                      <a:lnTo>
                        <a:pt x="159" y="146"/>
                      </a:lnTo>
                      <a:lnTo>
                        <a:pt x="164" y="143"/>
                      </a:lnTo>
                      <a:lnTo>
                        <a:pt x="166" y="140"/>
                      </a:lnTo>
                      <a:lnTo>
                        <a:pt x="168" y="136"/>
                      </a:lnTo>
                      <a:lnTo>
                        <a:pt x="168" y="136"/>
                      </a:lnTo>
                      <a:lnTo>
                        <a:pt x="172" y="129"/>
                      </a:lnTo>
                      <a:lnTo>
                        <a:pt x="174" y="126"/>
                      </a:lnTo>
                      <a:lnTo>
                        <a:pt x="176" y="126"/>
                      </a:lnTo>
                      <a:lnTo>
                        <a:pt x="176" y="127"/>
                      </a:lnTo>
                      <a:lnTo>
                        <a:pt x="177" y="133"/>
                      </a:lnTo>
                      <a:lnTo>
                        <a:pt x="177" y="133"/>
                      </a:lnTo>
                      <a:lnTo>
                        <a:pt x="178" y="139"/>
                      </a:lnTo>
                      <a:lnTo>
                        <a:pt x="181" y="143"/>
                      </a:lnTo>
                      <a:lnTo>
                        <a:pt x="185" y="146"/>
                      </a:lnTo>
                      <a:lnTo>
                        <a:pt x="188" y="146"/>
                      </a:lnTo>
                      <a:lnTo>
                        <a:pt x="191" y="146"/>
                      </a:lnTo>
                      <a:lnTo>
                        <a:pt x="191" y="146"/>
                      </a:lnTo>
                      <a:lnTo>
                        <a:pt x="197" y="143"/>
                      </a:lnTo>
                      <a:lnTo>
                        <a:pt x="200" y="141"/>
                      </a:lnTo>
                      <a:lnTo>
                        <a:pt x="203" y="138"/>
                      </a:lnTo>
                      <a:lnTo>
                        <a:pt x="207" y="135"/>
                      </a:lnTo>
                      <a:lnTo>
                        <a:pt x="209" y="129"/>
                      </a:lnTo>
                      <a:lnTo>
                        <a:pt x="210" y="124"/>
                      </a:lnTo>
                      <a:lnTo>
                        <a:pt x="211" y="118"/>
                      </a:lnTo>
                      <a:lnTo>
                        <a:pt x="211" y="118"/>
                      </a:lnTo>
                      <a:lnTo>
                        <a:pt x="211" y="110"/>
                      </a:lnTo>
                      <a:lnTo>
                        <a:pt x="212" y="106"/>
                      </a:lnTo>
                      <a:lnTo>
                        <a:pt x="214" y="101"/>
                      </a:lnTo>
                      <a:lnTo>
                        <a:pt x="216" y="99"/>
                      </a:lnTo>
                      <a:lnTo>
                        <a:pt x="220" y="99"/>
                      </a:lnTo>
                      <a:lnTo>
                        <a:pt x="223" y="99"/>
                      </a:lnTo>
                      <a:lnTo>
                        <a:pt x="227" y="101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34" y="110"/>
                      </a:lnTo>
                      <a:lnTo>
                        <a:pt x="236" y="114"/>
                      </a:lnTo>
                      <a:lnTo>
                        <a:pt x="237" y="119"/>
                      </a:lnTo>
                      <a:lnTo>
                        <a:pt x="237" y="123"/>
                      </a:lnTo>
                      <a:lnTo>
                        <a:pt x="237" y="128"/>
                      </a:lnTo>
                      <a:lnTo>
                        <a:pt x="236" y="131"/>
                      </a:lnTo>
                      <a:lnTo>
                        <a:pt x="236" y="131"/>
                      </a:lnTo>
                      <a:lnTo>
                        <a:pt x="233" y="132"/>
                      </a:lnTo>
                      <a:lnTo>
                        <a:pt x="230" y="133"/>
                      </a:lnTo>
                      <a:lnTo>
                        <a:pt x="229" y="135"/>
                      </a:lnTo>
                      <a:lnTo>
                        <a:pt x="229" y="136"/>
                      </a:lnTo>
                      <a:lnTo>
                        <a:pt x="229" y="136"/>
                      </a:lnTo>
                      <a:lnTo>
                        <a:pt x="229" y="140"/>
                      </a:lnTo>
                      <a:lnTo>
                        <a:pt x="231" y="143"/>
                      </a:lnTo>
                      <a:lnTo>
                        <a:pt x="235" y="144"/>
                      </a:lnTo>
                      <a:lnTo>
                        <a:pt x="241" y="146"/>
                      </a:lnTo>
                      <a:lnTo>
                        <a:pt x="241" y="146"/>
                      </a:lnTo>
                      <a:lnTo>
                        <a:pt x="246" y="146"/>
                      </a:lnTo>
                      <a:lnTo>
                        <a:pt x="251" y="147"/>
                      </a:lnTo>
                      <a:lnTo>
                        <a:pt x="252" y="147"/>
                      </a:lnTo>
                      <a:lnTo>
                        <a:pt x="253" y="147"/>
                      </a:lnTo>
                      <a:lnTo>
                        <a:pt x="253" y="142"/>
                      </a:lnTo>
                      <a:lnTo>
                        <a:pt x="253" y="142"/>
                      </a:lnTo>
                      <a:lnTo>
                        <a:pt x="254" y="134"/>
                      </a:lnTo>
                      <a:lnTo>
                        <a:pt x="255" y="122"/>
                      </a:lnTo>
                      <a:lnTo>
                        <a:pt x="257" y="117"/>
                      </a:lnTo>
                      <a:lnTo>
                        <a:pt x="259" y="112"/>
                      </a:lnTo>
                      <a:lnTo>
                        <a:pt x="262" y="109"/>
                      </a:lnTo>
                      <a:lnTo>
                        <a:pt x="264" y="107"/>
                      </a:lnTo>
                      <a:lnTo>
                        <a:pt x="264" y="107"/>
                      </a:lnTo>
                      <a:lnTo>
                        <a:pt x="267" y="107"/>
                      </a:lnTo>
                      <a:lnTo>
                        <a:pt x="269" y="108"/>
                      </a:lnTo>
                      <a:lnTo>
                        <a:pt x="272" y="111"/>
                      </a:lnTo>
                      <a:lnTo>
                        <a:pt x="274" y="112"/>
                      </a:lnTo>
                      <a:lnTo>
                        <a:pt x="277" y="113"/>
                      </a:lnTo>
                      <a:lnTo>
                        <a:pt x="279" y="113"/>
                      </a:lnTo>
                      <a:lnTo>
                        <a:pt x="283" y="111"/>
                      </a:lnTo>
                      <a:lnTo>
                        <a:pt x="283" y="111"/>
                      </a:lnTo>
                      <a:lnTo>
                        <a:pt x="289" y="108"/>
                      </a:lnTo>
                      <a:lnTo>
                        <a:pt x="292" y="107"/>
                      </a:lnTo>
                      <a:lnTo>
                        <a:pt x="294" y="108"/>
                      </a:lnTo>
                      <a:lnTo>
                        <a:pt x="295" y="109"/>
                      </a:lnTo>
                      <a:lnTo>
                        <a:pt x="297" y="112"/>
                      </a:lnTo>
                      <a:lnTo>
                        <a:pt x="298" y="123"/>
                      </a:lnTo>
                      <a:lnTo>
                        <a:pt x="298" y="123"/>
                      </a:lnTo>
                      <a:lnTo>
                        <a:pt x="299" y="152"/>
                      </a:lnTo>
                      <a:lnTo>
                        <a:pt x="300" y="157"/>
                      </a:lnTo>
                      <a:lnTo>
                        <a:pt x="301" y="162"/>
                      </a:lnTo>
                      <a:lnTo>
                        <a:pt x="303" y="165"/>
                      </a:lnTo>
                      <a:lnTo>
                        <a:pt x="306" y="166"/>
                      </a:lnTo>
                      <a:lnTo>
                        <a:pt x="306" y="166"/>
                      </a:lnTo>
                      <a:lnTo>
                        <a:pt x="312" y="166"/>
                      </a:lnTo>
                      <a:lnTo>
                        <a:pt x="317" y="166"/>
                      </a:lnTo>
                      <a:lnTo>
                        <a:pt x="320" y="165"/>
                      </a:lnTo>
                      <a:lnTo>
                        <a:pt x="321" y="164"/>
                      </a:lnTo>
                      <a:lnTo>
                        <a:pt x="321" y="160"/>
                      </a:lnTo>
                      <a:lnTo>
                        <a:pt x="320" y="155"/>
                      </a:lnTo>
                      <a:lnTo>
                        <a:pt x="320" y="155"/>
                      </a:lnTo>
                      <a:lnTo>
                        <a:pt x="316" y="143"/>
                      </a:lnTo>
                      <a:lnTo>
                        <a:pt x="314" y="135"/>
                      </a:lnTo>
                      <a:lnTo>
                        <a:pt x="314" y="132"/>
                      </a:lnTo>
                      <a:lnTo>
                        <a:pt x="314" y="129"/>
                      </a:lnTo>
                      <a:lnTo>
                        <a:pt x="316" y="127"/>
                      </a:lnTo>
                      <a:lnTo>
                        <a:pt x="319" y="125"/>
                      </a:lnTo>
                      <a:lnTo>
                        <a:pt x="319" y="125"/>
                      </a:lnTo>
                      <a:lnTo>
                        <a:pt x="324" y="124"/>
                      </a:lnTo>
                      <a:lnTo>
                        <a:pt x="326" y="125"/>
                      </a:lnTo>
                      <a:lnTo>
                        <a:pt x="328" y="126"/>
                      </a:lnTo>
                      <a:lnTo>
                        <a:pt x="329" y="127"/>
                      </a:lnTo>
                      <a:lnTo>
                        <a:pt x="331" y="131"/>
                      </a:lnTo>
                      <a:lnTo>
                        <a:pt x="333" y="138"/>
                      </a:lnTo>
                      <a:lnTo>
                        <a:pt x="333" y="138"/>
                      </a:lnTo>
                      <a:lnTo>
                        <a:pt x="333" y="147"/>
                      </a:lnTo>
                      <a:lnTo>
                        <a:pt x="333" y="153"/>
                      </a:lnTo>
                      <a:lnTo>
                        <a:pt x="334" y="155"/>
                      </a:lnTo>
                      <a:lnTo>
                        <a:pt x="336" y="156"/>
                      </a:lnTo>
                      <a:lnTo>
                        <a:pt x="338" y="157"/>
                      </a:lnTo>
                      <a:lnTo>
                        <a:pt x="342" y="157"/>
                      </a:lnTo>
                      <a:lnTo>
                        <a:pt x="342" y="157"/>
                      </a:lnTo>
                      <a:lnTo>
                        <a:pt x="345" y="156"/>
                      </a:lnTo>
                      <a:lnTo>
                        <a:pt x="350" y="153"/>
                      </a:lnTo>
                      <a:lnTo>
                        <a:pt x="356" y="147"/>
                      </a:lnTo>
                      <a:lnTo>
                        <a:pt x="363" y="141"/>
                      </a:lnTo>
                      <a:lnTo>
                        <a:pt x="366" y="139"/>
                      </a:lnTo>
                      <a:lnTo>
                        <a:pt x="370" y="138"/>
                      </a:lnTo>
                      <a:lnTo>
                        <a:pt x="370" y="138"/>
                      </a:lnTo>
                      <a:lnTo>
                        <a:pt x="376" y="139"/>
                      </a:lnTo>
                      <a:lnTo>
                        <a:pt x="380" y="140"/>
                      </a:lnTo>
                      <a:lnTo>
                        <a:pt x="389" y="147"/>
                      </a:lnTo>
                      <a:lnTo>
                        <a:pt x="394" y="149"/>
                      </a:lnTo>
                      <a:lnTo>
                        <a:pt x="398" y="151"/>
                      </a:lnTo>
                      <a:lnTo>
                        <a:pt x="402" y="151"/>
                      </a:lnTo>
                      <a:lnTo>
                        <a:pt x="406" y="150"/>
                      </a:lnTo>
                      <a:lnTo>
                        <a:pt x="406" y="150"/>
                      </a:lnTo>
                      <a:lnTo>
                        <a:pt x="408" y="146"/>
                      </a:lnTo>
                      <a:lnTo>
                        <a:pt x="409" y="141"/>
                      </a:lnTo>
                      <a:lnTo>
                        <a:pt x="410" y="128"/>
                      </a:lnTo>
                      <a:lnTo>
                        <a:pt x="411" y="123"/>
                      </a:lnTo>
                      <a:lnTo>
                        <a:pt x="412" y="118"/>
                      </a:lnTo>
                      <a:lnTo>
                        <a:pt x="414" y="114"/>
                      </a:lnTo>
                      <a:lnTo>
                        <a:pt x="416" y="113"/>
                      </a:lnTo>
                      <a:lnTo>
                        <a:pt x="419" y="113"/>
                      </a:lnTo>
                      <a:lnTo>
                        <a:pt x="419" y="113"/>
                      </a:lnTo>
                      <a:lnTo>
                        <a:pt x="424" y="112"/>
                      </a:lnTo>
                      <a:lnTo>
                        <a:pt x="428" y="111"/>
                      </a:lnTo>
                      <a:lnTo>
                        <a:pt x="436" y="109"/>
                      </a:lnTo>
                      <a:lnTo>
                        <a:pt x="438" y="108"/>
                      </a:lnTo>
                      <a:lnTo>
                        <a:pt x="440" y="108"/>
                      </a:lnTo>
                      <a:lnTo>
                        <a:pt x="441" y="110"/>
                      </a:lnTo>
                      <a:lnTo>
                        <a:pt x="442" y="113"/>
                      </a:lnTo>
                      <a:lnTo>
                        <a:pt x="442" y="113"/>
                      </a:lnTo>
                      <a:lnTo>
                        <a:pt x="441" y="117"/>
                      </a:lnTo>
                      <a:lnTo>
                        <a:pt x="441" y="121"/>
                      </a:lnTo>
                      <a:lnTo>
                        <a:pt x="439" y="127"/>
                      </a:lnTo>
                      <a:lnTo>
                        <a:pt x="438" y="131"/>
                      </a:lnTo>
                      <a:lnTo>
                        <a:pt x="439" y="134"/>
                      </a:lnTo>
                      <a:lnTo>
                        <a:pt x="440" y="137"/>
                      </a:lnTo>
                      <a:lnTo>
                        <a:pt x="442" y="140"/>
                      </a:lnTo>
                      <a:lnTo>
                        <a:pt x="442" y="140"/>
                      </a:lnTo>
                      <a:lnTo>
                        <a:pt x="445" y="144"/>
                      </a:lnTo>
                      <a:lnTo>
                        <a:pt x="446" y="149"/>
                      </a:lnTo>
                      <a:lnTo>
                        <a:pt x="446" y="156"/>
                      </a:lnTo>
                      <a:lnTo>
                        <a:pt x="446" y="160"/>
                      </a:lnTo>
                      <a:lnTo>
                        <a:pt x="448" y="162"/>
                      </a:lnTo>
                      <a:lnTo>
                        <a:pt x="450" y="163"/>
                      </a:lnTo>
                      <a:lnTo>
                        <a:pt x="453" y="163"/>
                      </a:lnTo>
                      <a:lnTo>
                        <a:pt x="453" y="163"/>
                      </a:lnTo>
                      <a:lnTo>
                        <a:pt x="464" y="161"/>
                      </a:lnTo>
                      <a:lnTo>
                        <a:pt x="473" y="158"/>
                      </a:lnTo>
                      <a:lnTo>
                        <a:pt x="476" y="157"/>
                      </a:lnTo>
                      <a:lnTo>
                        <a:pt x="478" y="157"/>
                      </a:lnTo>
                      <a:lnTo>
                        <a:pt x="478" y="158"/>
                      </a:lnTo>
                      <a:lnTo>
                        <a:pt x="476" y="162"/>
                      </a:lnTo>
                      <a:lnTo>
                        <a:pt x="476" y="162"/>
                      </a:lnTo>
                      <a:lnTo>
                        <a:pt x="472" y="165"/>
                      </a:lnTo>
                      <a:lnTo>
                        <a:pt x="469" y="167"/>
                      </a:lnTo>
                      <a:lnTo>
                        <a:pt x="464" y="170"/>
                      </a:lnTo>
                      <a:lnTo>
                        <a:pt x="460" y="171"/>
                      </a:lnTo>
                      <a:lnTo>
                        <a:pt x="459" y="174"/>
                      </a:lnTo>
                      <a:lnTo>
                        <a:pt x="458" y="177"/>
                      </a:lnTo>
                      <a:lnTo>
                        <a:pt x="457" y="181"/>
                      </a:lnTo>
                      <a:lnTo>
                        <a:pt x="457" y="181"/>
                      </a:lnTo>
                      <a:lnTo>
                        <a:pt x="458" y="190"/>
                      </a:lnTo>
                      <a:lnTo>
                        <a:pt x="459" y="194"/>
                      </a:lnTo>
                      <a:lnTo>
                        <a:pt x="460" y="196"/>
                      </a:lnTo>
                      <a:lnTo>
                        <a:pt x="462" y="196"/>
                      </a:lnTo>
                      <a:lnTo>
                        <a:pt x="467" y="195"/>
                      </a:lnTo>
                      <a:lnTo>
                        <a:pt x="467" y="195"/>
                      </a:lnTo>
                      <a:lnTo>
                        <a:pt x="471" y="194"/>
                      </a:lnTo>
                      <a:lnTo>
                        <a:pt x="474" y="194"/>
                      </a:lnTo>
                      <a:lnTo>
                        <a:pt x="476" y="195"/>
                      </a:lnTo>
                      <a:lnTo>
                        <a:pt x="476" y="196"/>
                      </a:lnTo>
                      <a:lnTo>
                        <a:pt x="471" y="200"/>
                      </a:lnTo>
                      <a:lnTo>
                        <a:pt x="471" y="200"/>
                      </a:lnTo>
                      <a:lnTo>
                        <a:pt x="467" y="208"/>
                      </a:lnTo>
                      <a:lnTo>
                        <a:pt x="464" y="214"/>
                      </a:lnTo>
                      <a:lnTo>
                        <a:pt x="463" y="222"/>
                      </a:lnTo>
                      <a:lnTo>
                        <a:pt x="463" y="226"/>
                      </a:lnTo>
                      <a:lnTo>
                        <a:pt x="463" y="226"/>
                      </a:lnTo>
                      <a:lnTo>
                        <a:pt x="464" y="231"/>
                      </a:lnTo>
                      <a:lnTo>
                        <a:pt x="464" y="231"/>
                      </a:lnTo>
                      <a:lnTo>
                        <a:pt x="472" y="229"/>
                      </a:lnTo>
                      <a:lnTo>
                        <a:pt x="478" y="232"/>
                      </a:lnTo>
                      <a:lnTo>
                        <a:pt x="480" y="233"/>
                      </a:lnTo>
                      <a:lnTo>
                        <a:pt x="480" y="235"/>
                      </a:lnTo>
                      <a:lnTo>
                        <a:pt x="480" y="235"/>
                      </a:lnTo>
                      <a:lnTo>
                        <a:pt x="478" y="240"/>
                      </a:lnTo>
                      <a:lnTo>
                        <a:pt x="476" y="248"/>
                      </a:lnTo>
                      <a:lnTo>
                        <a:pt x="476" y="251"/>
                      </a:lnTo>
                      <a:lnTo>
                        <a:pt x="477" y="254"/>
                      </a:lnTo>
                      <a:lnTo>
                        <a:pt x="479" y="257"/>
                      </a:lnTo>
                      <a:lnTo>
                        <a:pt x="482" y="260"/>
                      </a:lnTo>
                      <a:lnTo>
                        <a:pt x="482" y="260"/>
                      </a:lnTo>
                      <a:lnTo>
                        <a:pt x="491" y="262"/>
                      </a:lnTo>
                      <a:lnTo>
                        <a:pt x="498" y="265"/>
                      </a:lnTo>
                      <a:lnTo>
                        <a:pt x="501" y="267"/>
                      </a:lnTo>
                      <a:lnTo>
                        <a:pt x="502" y="270"/>
                      </a:lnTo>
                      <a:lnTo>
                        <a:pt x="503" y="274"/>
                      </a:lnTo>
                      <a:lnTo>
                        <a:pt x="502" y="278"/>
                      </a:lnTo>
                      <a:lnTo>
                        <a:pt x="502" y="278"/>
                      </a:lnTo>
                      <a:lnTo>
                        <a:pt x="501" y="283"/>
                      </a:lnTo>
                      <a:lnTo>
                        <a:pt x="498" y="287"/>
                      </a:lnTo>
                      <a:lnTo>
                        <a:pt x="491" y="294"/>
                      </a:lnTo>
                      <a:lnTo>
                        <a:pt x="487" y="298"/>
                      </a:lnTo>
                      <a:lnTo>
                        <a:pt x="485" y="301"/>
                      </a:lnTo>
                      <a:lnTo>
                        <a:pt x="484" y="306"/>
                      </a:lnTo>
                      <a:lnTo>
                        <a:pt x="485" y="310"/>
                      </a:lnTo>
                      <a:lnTo>
                        <a:pt x="485" y="310"/>
                      </a:lnTo>
                      <a:lnTo>
                        <a:pt x="489" y="319"/>
                      </a:lnTo>
                      <a:lnTo>
                        <a:pt x="491" y="322"/>
                      </a:lnTo>
                      <a:lnTo>
                        <a:pt x="491" y="325"/>
                      </a:lnTo>
                      <a:lnTo>
                        <a:pt x="489" y="327"/>
                      </a:lnTo>
                      <a:lnTo>
                        <a:pt x="488" y="329"/>
                      </a:lnTo>
                      <a:lnTo>
                        <a:pt x="486" y="332"/>
                      </a:lnTo>
                      <a:lnTo>
                        <a:pt x="482" y="332"/>
                      </a:lnTo>
                      <a:lnTo>
                        <a:pt x="482" y="332"/>
                      </a:lnTo>
                      <a:lnTo>
                        <a:pt x="479" y="333"/>
                      </a:lnTo>
                      <a:lnTo>
                        <a:pt x="477" y="334"/>
                      </a:lnTo>
                      <a:lnTo>
                        <a:pt x="473" y="339"/>
                      </a:lnTo>
                      <a:lnTo>
                        <a:pt x="471" y="342"/>
                      </a:lnTo>
                      <a:lnTo>
                        <a:pt x="469" y="346"/>
                      </a:lnTo>
                      <a:lnTo>
                        <a:pt x="466" y="349"/>
                      </a:lnTo>
                      <a:lnTo>
                        <a:pt x="460" y="352"/>
                      </a:lnTo>
                      <a:lnTo>
                        <a:pt x="460" y="352"/>
                      </a:lnTo>
                      <a:lnTo>
                        <a:pt x="455" y="353"/>
                      </a:lnTo>
                      <a:lnTo>
                        <a:pt x="450" y="353"/>
                      </a:lnTo>
                      <a:lnTo>
                        <a:pt x="444" y="351"/>
                      </a:lnTo>
                      <a:lnTo>
                        <a:pt x="440" y="349"/>
                      </a:lnTo>
                      <a:lnTo>
                        <a:pt x="437" y="347"/>
                      </a:lnTo>
                      <a:lnTo>
                        <a:pt x="434" y="347"/>
                      </a:lnTo>
                      <a:lnTo>
                        <a:pt x="431" y="347"/>
                      </a:lnTo>
                      <a:lnTo>
                        <a:pt x="430" y="349"/>
                      </a:lnTo>
                      <a:lnTo>
                        <a:pt x="429" y="353"/>
                      </a:lnTo>
                      <a:lnTo>
                        <a:pt x="429" y="353"/>
                      </a:lnTo>
                      <a:lnTo>
                        <a:pt x="426" y="366"/>
                      </a:lnTo>
                      <a:lnTo>
                        <a:pt x="424" y="370"/>
                      </a:lnTo>
                      <a:lnTo>
                        <a:pt x="422" y="375"/>
                      </a:lnTo>
                      <a:lnTo>
                        <a:pt x="420" y="379"/>
                      </a:lnTo>
                      <a:lnTo>
                        <a:pt x="415" y="382"/>
                      </a:lnTo>
                      <a:lnTo>
                        <a:pt x="411" y="384"/>
                      </a:lnTo>
                      <a:lnTo>
                        <a:pt x="406" y="386"/>
                      </a:lnTo>
                      <a:lnTo>
                        <a:pt x="406" y="386"/>
                      </a:lnTo>
                      <a:lnTo>
                        <a:pt x="400" y="387"/>
                      </a:lnTo>
                      <a:lnTo>
                        <a:pt x="394" y="386"/>
                      </a:lnTo>
                      <a:lnTo>
                        <a:pt x="388" y="384"/>
                      </a:lnTo>
                      <a:lnTo>
                        <a:pt x="383" y="382"/>
                      </a:lnTo>
                      <a:lnTo>
                        <a:pt x="378" y="380"/>
                      </a:lnTo>
                      <a:lnTo>
                        <a:pt x="374" y="380"/>
                      </a:lnTo>
                      <a:lnTo>
                        <a:pt x="371" y="380"/>
                      </a:lnTo>
                      <a:lnTo>
                        <a:pt x="369" y="383"/>
                      </a:lnTo>
                      <a:lnTo>
                        <a:pt x="369" y="383"/>
                      </a:lnTo>
                      <a:lnTo>
                        <a:pt x="369" y="385"/>
                      </a:lnTo>
                      <a:lnTo>
                        <a:pt x="367" y="387"/>
                      </a:lnTo>
                      <a:lnTo>
                        <a:pt x="363" y="390"/>
                      </a:lnTo>
                      <a:lnTo>
                        <a:pt x="355" y="390"/>
                      </a:lnTo>
                      <a:lnTo>
                        <a:pt x="349" y="391"/>
                      </a:lnTo>
                      <a:lnTo>
                        <a:pt x="335" y="390"/>
                      </a:lnTo>
                      <a:lnTo>
                        <a:pt x="329" y="389"/>
                      </a:lnTo>
                      <a:lnTo>
                        <a:pt x="329" y="389"/>
                      </a:lnTo>
                      <a:lnTo>
                        <a:pt x="328" y="391"/>
                      </a:lnTo>
                      <a:lnTo>
                        <a:pt x="327" y="394"/>
                      </a:lnTo>
                      <a:lnTo>
                        <a:pt x="324" y="397"/>
                      </a:lnTo>
                      <a:lnTo>
                        <a:pt x="321" y="400"/>
                      </a:lnTo>
                      <a:lnTo>
                        <a:pt x="315" y="404"/>
                      </a:lnTo>
                      <a:lnTo>
                        <a:pt x="308" y="406"/>
                      </a:lnTo>
                      <a:lnTo>
                        <a:pt x="298" y="407"/>
                      </a:lnTo>
                      <a:lnTo>
                        <a:pt x="298" y="407"/>
                      </a:lnTo>
                      <a:lnTo>
                        <a:pt x="287" y="406"/>
                      </a:lnTo>
                      <a:lnTo>
                        <a:pt x="276" y="404"/>
                      </a:lnTo>
                      <a:lnTo>
                        <a:pt x="254" y="397"/>
                      </a:lnTo>
                      <a:lnTo>
                        <a:pt x="243" y="394"/>
                      </a:lnTo>
                      <a:lnTo>
                        <a:pt x="235" y="393"/>
                      </a:lnTo>
                      <a:lnTo>
                        <a:pt x="231" y="393"/>
                      </a:lnTo>
                      <a:lnTo>
                        <a:pt x="228" y="394"/>
                      </a:lnTo>
                      <a:lnTo>
                        <a:pt x="225" y="395"/>
                      </a:lnTo>
                      <a:lnTo>
                        <a:pt x="223" y="397"/>
                      </a:lnTo>
                      <a:lnTo>
                        <a:pt x="223" y="397"/>
                      </a:lnTo>
                      <a:lnTo>
                        <a:pt x="220" y="403"/>
                      </a:lnTo>
                      <a:lnTo>
                        <a:pt x="219" y="407"/>
                      </a:lnTo>
                      <a:lnTo>
                        <a:pt x="219" y="411"/>
                      </a:lnTo>
                      <a:lnTo>
                        <a:pt x="220" y="414"/>
                      </a:lnTo>
                      <a:lnTo>
                        <a:pt x="220" y="418"/>
                      </a:lnTo>
                      <a:lnTo>
                        <a:pt x="219" y="420"/>
                      </a:lnTo>
                      <a:lnTo>
                        <a:pt x="216" y="422"/>
                      </a:lnTo>
                      <a:lnTo>
                        <a:pt x="211" y="422"/>
                      </a:lnTo>
                      <a:lnTo>
                        <a:pt x="211" y="422"/>
                      </a:lnTo>
                      <a:lnTo>
                        <a:pt x="194" y="422"/>
                      </a:lnTo>
                      <a:lnTo>
                        <a:pt x="173" y="420"/>
                      </a:lnTo>
                      <a:lnTo>
                        <a:pt x="164" y="419"/>
                      </a:lnTo>
                      <a:lnTo>
                        <a:pt x="154" y="415"/>
                      </a:lnTo>
                      <a:lnTo>
                        <a:pt x="148" y="412"/>
                      </a:lnTo>
                      <a:lnTo>
                        <a:pt x="144" y="410"/>
                      </a:lnTo>
                      <a:lnTo>
                        <a:pt x="142" y="408"/>
                      </a:lnTo>
                      <a:lnTo>
                        <a:pt x="142" y="408"/>
                      </a:lnTo>
                      <a:lnTo>
                        <a:pt x="138" y="399"/>
                      </a:lnTo>
                      <a:lnTo>
                        <a:pt x="134" y="391"/>
                      </a:lnTo>
                      <a:lnTo>
                        <a:pt x="130" y="387"/>
                      </a:lnTo>
                      <a:lnTo>
                        <a:pt x="126" y="383"/>
                      </a:lnTo>
                      <a:lnTo>
                        <a:pt x="122" y="379"/>
                      </a:lnTo>
                      <a:lnTo>
                        <a:pt x="114" y="374"/>
                      </a:lnTo>
                      <a:lnTo>
                        <a:pt x="114" y="374"/>
                      </a:lnTo>
                      <a:lnTo>
                        <a:pt x="108" y="369"/>
                      </a:lnTo>
                      <a:lnTo>
                        <a:pt x="101" y="366"/>
                      </a:lnTo>
                      <a:lnTo>
                        <a:pt x="94" y="363"/>
                      </a:lnTo>
                      <a:lnTo>
                        <a:pt x="92" y="362"/>
                      </a:lnTo>
                      <a:lnTo>
                        <a:pt x="92" y="361"/>
                      </a:lnTo>
                      <a:lnTo>
                        <a:pt x="93" y="358"/>
                      </a:lnTo>
                      <a:lnTo>
                        <a:pt x="95" y="354"/>
                      </a:lnTo>
                      <a:lnTo>
                        <a:pt x="95" y="354"/>
                      </a:lnTo>
                      <a:lnTo>
                        <a:pt x="98" y="351"/>
                      </a:lnTo>
                      <a:lnTo>
                        <a:pt x="100" y="347"/>
                      </a:lnTo>
                      <a:lnTo>
                        <a:pt x="101" y="342"/>
                      </a:lnTo>
                      <a:lnTo>
                        <a:pt x="102" y="338"/>
                      </a:lnTo>
                      <a:lnTo>
                        <a:pt x="101" y="334"/>
                      </a:lnTo>
                      <a:lnTo>
                        <a:pt x="100" y="332"/>
                      </a:lnTo>
                      <a:lnTo>
                        <a:pt x="98" y="329"/>
                      </a:lnTo>
                      <a:lnTo>
                        <a:pt x="94" y="327"/>
                      </a:lnTo>
                      <a:lnTo>
                        <a:pt x="94" y="327"/>
                      </a:lnTo>
                      <a:lnTo>
                        <a:pt x="90" y="326"/>
                      </a:lnTo>
                      <a:lnTo>
                        <a:pt x="86" y="324"/>
                      </a:lnTo>
                      <a:lnTo>
                        <a:pt x="82" y="320"/>
                      </a:lnTo>
                      <a:lnTo>
                        <a:pt x="80" y="317"/>
                      </a:lnTo>
                      <a:lnTo>
                        <a:pt x="77" y="314"/>
                      </a:lnTo>
                      <a:lnTo>
                        <a:pt x="73" y="312"/>
                      </a:lnTo>
                      <a:lnTo>
                        <a:pt x="68" y="312"/>
                      </a:lnTo>
                      <a:lnTo>
                        <a:pt x="68" y="312"/>
                      </a:lnTo>
                      <a:lnTo>
                        <a:pt x="57" y="312"/>
                      </a:lnTo>
                      <a:lnTo>
                        <a:pt x="49" y="311"/>
                      </a:lnTo>
                      <a:lnTo>
                        <a:pt x="44" y="310"/>
                      </a:lnTo>
                      <a:lnTo>
                        <a:pt x="40" y="308"/>
                      </a:lnTo>
                      <a:lnTo>
                        <a:pt x="36" y="306"/>
                      </a:lnTo>
                      <a:lnTo>
                        <a:pt x="31" y="301"/>
                      </a:lnTo>
                      <a:lnTo>
                        <a:pt x="31" y="301"/>
                      </a:lnTo>
                      <a:lnTo>
                        <a:pt x="25" y="296"/>
                      </a:lnTo>
                      <a:lnTo>
                        <a:pt x="21" y="293"/>
                      </a:lnTo>
                      <a:lnTo>
                        <a:pt x="16" y="292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2" y="282"/>
                      </a:lnTo>
                      <a:lnTo>
                        <a:pt x="1" y="280"/>
                      </a:lnTo>
                      <a:lnTo>
                        <a:pt x="0" y="278"/>
                      </a:lnTo>
                      <a:lnTo>
                        <a:pt x="0" y="277"/>
                      </a:lnTo>
                      <a:lnTo>
                        <a:pt x="1" y="275"/>
                      </a:lnTo>
                      <a:lnTo>
                        <a:pt x="6" y="270"/>
                      </a:lnTo>
                      <a:lnTo>
                        <a:pt x="6" y="270"/>
                      </a:lnTo>
                      <a:lnTo>
                        <a:pt x="10" y="266"/>
                      </a:lnTo>
                      <a:lnTo>
                        <a:pt x="12" y="266"/>
                      </a:lnTo>
                      <a:lnTo>
                        <a:pt x="14" y="266"/>
                      </a:lnTo>
                      <a:lnTo>
                        <a:pt x="19" y="269"/>
                      </a:lnTo>
                      <a:lnTo>
                        <a:pt x="24" y="277"/>
                      </a:lnTo>
                      <a:lnTo>
                        <a:pt x="24" y="277"/>
                      </a:lnTo>
                      <a:lnTo>
                        <a:pt x="27" y="280"/>
                      </a:lnTo>
                      <a:lnTo>
                        <a:pt x="31" y="283"/>
                      </a:lnTo>
                      <a:lnTo>
                        <a:pt x="37" y="285"/>
                      </a:lnTo>
                      <a:lnTo>
                        <a:pt x="41" y="287"/>
                      </a:lnTo>
                      <a:lnTo>
                        <a:pt x="47" y="287"/>
                      </a:lnTo>
                      <a:lnTo>
                        <a:pt x="50" y="287"/>
                      </a:lnTo>
                      <a:lnTo>
                        <a:pt x="53" y="286"/>
                      </a:lnTo>
                      <a:lnTo>
                        <a:pt x="54" y="284"/>
                      </a:lnTo>
                      <a:lnTo>
                        <a:pt x="54" y="284"/>
                      </a:lnTo>
                      <a:lnTo>
                        <a:pt x="55" y="282"/>
                      </a:lnTo>
                      <a:lnTo>
                        <a:pt x="55" y="278"/>
                      </a:lnTo>
                      <a:lnTo>
                        <a:pt x="54" y="269"/>
                      </a:lnTo>
                      <a:lnTo>
                        <a:pt x="54" y="262"/>
                      </a:lnTo>
                      <a:lnTo>
                        <a:pt x="55" y="260"/>
                      </a:lnTo>
                      <a:lnTo>
                        <a:pt x="57" y="258"/>
                      </a:lnTo>
                      <a:lnTo>
                        <a:pt x="57" y="258"/>
                      </a:lnTo>
                      <a:lnTo>
                        <a:pt x="71" y="257"/>
                      </a:lnTo>
                      <a:lnTo>
                        <a:pt x="80" y="257"/>
                      </a:lnTo>
                      <a:lnTo>
                        <a:pt x="80" y="257"/>
                      </a:lnTo>
                      <a:lnTo>
                        <a:pt x="80" y="255"/>
                      </a:lnTo>
                      <a:lnTo>
                        <a:pt x="77" y="253"/>
                      </a:lnTo>
                      <a:lnTo>
                        <a:pt x="72" y="249"/>
                      </a:lnTo>
                      <a:lnTo>
                        <a:pt x="68" y="248"/>
                      </a:lnTo>
                      <a:lnTo>
                        <a:pt x="64" y="246"/>
                      </a:lnTo>
                      <a:lnTo>
                        <a:pt x="64" y="246"/>
                      </a:lnTo>
                      <a:lnTo>
                        <a:pt x="58" y="244"/>
                      </a:lnTo>
                      <a:lnTo>
                        <a:pt x="55" y="243"/>
                      </a:lnTo>
                      <a:lnTo>
                        <a:pt x="52" y="241"/>
                      </a:lnTo>
                      <a:lnTo>
                        <a:pt x="51" y="239"/>
                      </a:lnTo>
                      <a:lnTo>
                        <a:pt x="51" y="237"/>
                      </a:lnTo>
                      <a:lnTo>
                        <a:pt x="52" y="235"/>
                      </a:lnTo>
                      <a:lnTo>
                        <a:pt x="54" y="233"/>
                      </a:lnTo>
                      <a:lnTo>
                        <a:pt x="56" y="232"/>
                      </a:lnTo>
                      <a:lnTo>
                        <a:pt x="56" y="232"/>
                      </a:lnTo>
                      <a:lnTo>
                        <a:pt x="60" y="231"/>
                      </a:lnTo>
                      <a:lnTo>
                        <a:pt x="66" y="231"/>
                      </a:lnTo>
                      <a:lnTo>
                        <a:pt x="76" y="231"/>
                      </a:lnTo>
                      <a:lnTo>
                        <a:pt x="85" y="231"/>
                      </a:lnTo>
                      <a:lnTo>
                        <a:pt x="87" y="229"/>
                      </a:lnTo>
                      <a:lnTo>
                        <a:pt x="88" y="227"/>
                      </a:lnTo>
                      <a:lnTo>
                        <a:pt x="88" y="227"/>
                      </a:lnTo>
                      <a:lnTo>
                        <a:pt x="87" y="224"/>
                      </a:lnTo>
                      <a:lnTo>
                        <a:pt x="85" y="221"/>
                      </a:lnTo>
                      <a:lnTo>
                        <a:pt x="81" y="220"/>
                      </a:lnTo>
                      <a:lnTo>
                        <a:pt x="72" y="220"/>
                      </a:lnTo>
                      <a:lnTo>
                        <a:pt x="72" y="220"/>
                      </a:lnTo>
                      <a:lnTo>
                        <a:pt x="68" y="220"/>
                      </a:lnTo>
                      <a:lnTo>
                        <a:pt x="65" y="219"/>
                      </a:lnTo>
                      <a:lnTo>
                        <a:pt x="63" y="217"/>
                      </a:lnTo>
                      <a:lnTo>
                        <a:pt x="62" y="215"/>
                      </a:lnTo>
                      <a:lnTo>
                        <a:pt x="60" y="210"/>
                      </a:lnTo>
                      <a:lnTo>
                        <a:pt x="60" y="203"/>
                      </a:lnTo>
                      <a:lnTo>
                        <a:pt x="60" y="203"/>
                      </a:lnTo>
                      <a:lnTo>
                        <a:pt x="58" y="193"/>
                      </a:lnTo>
                      <a:lnTo>
                        <a:pt x="53" y="182"/>
                      </a:lnTo>
                      <a:lnTo>
                        <a:pt x="50" y="177"/>
                      </a:lnTo>
                      <a:lnTo>
                        <a:pt x="47" y="172"/>
                      </a:lnTo>
                      <a:lnTo>
                        <a:pt x="42" y="169"/>
                      </a:lnTo>
                      <a:lnTo>
                        <a:pt x="37" y="168"/>
                      </a:lnTo>
                      <a:lnTo>
                        <a:pt x="37" y="168"/>
                      </a:lnTo>
                      <a:lnTo>
                        <a:pt x="28" y="168"/>
                      </a:lnTo>
                      <a:lnTo>
                        <a:pt x="22" y="167"/>
                      </a:lnTo>
                      <a:lnTo>
                        <a:pt x="17" y="164"/>
                      </a:lnTo>
                      <a:lnTo>
                        <a:pt x="11" y="158"/>
                      </a:lnTo>
                      <a:lnTo>
                        <a:pt x="11" y="158"/>
                      </a:lnTo>
                      <a:lnTo>
                        <a:pt x="5" y="152"/>
                      </a:lnTo>
                      <a:lnTo>
                        <a:pt x="2" y="149"/>
                      </a:lnTo>
                      <a:lnTo>
                        <a:pt x="2" y="148"/>
                      </a:lnTo>
                      <a:lnTo>
                        <a:pt x="3" y="148"/>
                      </a:lnTo>
                      <a:lnTo>
                        <a:pt x="11" y="150"/>
                      </a:lnTo>
                      <a:lnTo>
                        <a:pt x="11" y="150"/>
                      </a:lnTo>
                      <a:lnTo>
                        <a:pt x="25" y="157"/>
                      </a:lnTo>
                      <a:lnTo>
                        <a:pt x="31" y="160"/>
                      </a:lnTo>
                      <a:lnTo>
                        <a:pt x="39" y="161"/>
                      </a:lnTo>
                      <a:lnTo>
                        <a:pt x="39" y="161"/>
                      </a:lnTo>
                      <a:lnTo>
                        <a:pt x="43" y="161"/>
                      </a:lnTo>
                      <a:lnTo>
                        <a:pt x="47" y="162"/>
                      </a:lnTo>
                      <a:lnTo>
                        <a:pt x="51" y="164"/>
                      </a:lnTo>
                      <a:lnTo>
                        <a:pt x="56" y="167"/>
                      </a:lnTo>
                      <a:lnTo>
                        <a:pt x="60" y="168"/>
                      </a:lnTo>
                      <a:lnTo>
                        <a:pt x="67" y="169"/>
                      </a:lnTo>
                      <a:lnTo>
                        <a:pt x="67" y="169"/>
                      </a:lnTo>
                      <a:lnTo>
                        <a:pt x="81" y="171"/>
                      </a:lnTo>
                      <a:lnTo>
                        <a:pt x="92" y="174"/>
                      </a:lnTo>
                      <a:lnTo>
                        <a:pt x="96" y="174"/>
                      </a:lnTo>
                      <a:lnTo>
                        <a:pt x="99" y="174"/>
                      </a:lnTo>
                      <a:lnTo>
                        <a:pt x="102" y="172"/>
                      </a:lnTo>
                      <a:lnTo>
                        <a:pt x="106" y="171"/>
                      </a:lnTo>
                      <a:lnTo>
                        <a:pt x="106" y="171"/>
                      </a:lnTo>
                      <a:lnTo>
                        <a:pt x="108" y="168"/>
                      </a:lnTo>
                      <a:lnTo>
                        <a:pt x="109" y="165"/>
                      </a:lnTo>
                      <a:lnTo>
                        <a:pt x="109" y="160"/>
                      </a:lnTo>
                      <a:lnTo>
                        <a:pt x="109" y="155"/>
                      </a:lnTo>
                      <a:lnTo>
                        <a:pt x="108" y="153"/>
                      </a:lnTo>
                      <a:lnTo>
                        <a:pt x="108" y="1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3" name="Freeform 6"/>
                <p:cNvSpPr/>
                <p:nvPr/>
              </p:nvSpPr>
              <p:spPr bwMode="auto">
                <a:xfrm>
                  <a:off x="3222" y="392"/>
                  <a:ext cx="12" cy="14"/>
                </a:xfrm>
                <a:custGeom>
                  <a:avLst/>
                  <a:gdLst>
                    <a:gd name="T0" fmla="*/ 0 w 12"/>
                    <a:gd name="T1" fmla="*/ 0 h 14"/>
                    <a:gd name="T2" fmla="*/ 0 w 12"/>
                    <a:gd name="T3" fmla="*/ 0 h 14"/>
                    <a:gd name="T4" fmla="*/ 0 w 12"/>
                    <a:gd name="T5" fmla="*/ 0 h 14"/>
                    <a:gd name="T6" fmla="*/ 0 w 12"/>
                    <a:gd name="T7" fmla="*/ 3 h 14"/>
                    <a:gd name="T8" fmla="*/ 1 w 12"/>
                    <a:gd name="T9" fmla="*/ 5 h 14"/>
                    <a:gd name="T10" fmla="*/ 3 w 12"/>
                    <a:gd name="T11" fmla="*/ 9 h 14"/>
                    <a:gd name="T12" fmla="*/ 3 w 12"/>
                    <a:gd name="T13" fmla="*/ 9 h 14"/>
                    <a:gd name="T14" fmla="*/ 7 w 12"/>
                    <a:gd name="T15" fmla="*/ 12 h 14"/>
                    <a:gd name="T16" fmla="*/ 9 w 12"/>
                    <a:gd name="T17" fmla="*/ 14 h 14"/>
                    <a:gd name="T18" fmla="*/ 12 w 12"/>
                    <a:gd name="T19" fmla="*/ 13 h 14"/>
                    <a:gd name="T20" fmla="*/ 12 w 12"/>
                    <a:gd name="T21" fmla="*/ 11 h 14"/>
                    <a:gd name="T22" fmla="*/ 12 w 12"/>
                    <a:gd name="T23" fmla="*/ 11 h 14"/>
                    <a:gd name="T24" fmla="*/ 10 w 12"/>
                    <a:gd name="T25" fmla="*/ 9 h 14"/>
                    <a:gd name="T26" fmla="*/ 9 w 12"/>
                    <a:gd name="T27" fmla="*/ 7 h 14"/>
                    <a:gd name="T28" fmla="*/ 6 w 12"/>
                    <a:gd name="T29" fmla="*/ 4 h 14"/>
                    <a:gd name="T30" fmla="*/ 6 w 12"/>
                    <a:gd name="T31" fmla="*/ 4 h 14"/>
                    <a:gd name="T32" fmla="*/ 2 w 12"/>
                    <a:gd name="T33" fmla="*/ 2 h 14"/>
                    <a:gd name="T34" fmla="*/ 0 w 12"/>
                    <a:gd name="T35" fmla="*/ 0 h 14"/>
                    <a:gd name="T36" fmla="*/ 0 w 12"/>
                    <a:gd name="T3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7" y="12"/>
                      </a:lnTo>
                      <a:lnTo>
                        <a:pt x="9" y="14"/>
                      </a:lnTo>
                      <a:lnTo>
                        <a:pt x="12" y="13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0" y="9"/>
                      </a:lnTo>
                      <a:lnTo>
                        <a:pt x="9" y="7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4" name="Freeform 7"/>
                <p:cNvSpPr/>
                <p:nvPr/>
              </p:nvSpPr>
              <p:spPr bwMode="auto">
                <a:xfrm>
                  <a:off x="3175" y="483"/>
                  <a:ext cx="9" cy="6"/>
                </a:xfrm>
                <a:custGeom>
                  <a:avLst/>
                  <a:gdLst>
                    <a:gd name="T0" fmla="*/ 0 w 9"/>
                    <a:gd name="T1" fmla="*/ 3 h 6"/>
                    <a:gd name="T2" fmla="*/ 0 w 9"/>
                    <a:gd name="T3" fmla="*/ 3 h 6"/>
                    <a:gd name="T4" fmla="*/ 2 w 9"/>
                    <a:gd name="T5" fmla="*/ 4 h 6"/>
                    <a:gd name="T6" fmla="*/ 4 w 9"/>
                    <a:gd name="T7" fmla="*/ 6 h 6"/>
                    <a:gd name="T8" fmla="*/ 7 w 9"/>
                    <a:gd name="T9" fmla="*/ 6 h 6"/>
                    <a:gd name="T10" fmla="*/ 8 w 9"/>
                    <a:gd name="T11" fmla="*/ 4 h 6"/>
                    <a:gd name="T12" fmla="*/ 8 w 9"/>
                    <a:gd name="T13" fmla="*/ 4 h 6"/>
                    <a:gd name="T14" fmla="*/ 9 w 9"/>
                    <a:gd name="T15" fmla="*/ 2 h 6"/>
                    <a:gd name="T16" fmla="*/ 9 w 9"/>
                    <a:gd name="T17" fmla="*/ 1 h 6"/>
                    <a:gd name="T18" fmla="*/ 7 w 9"/>
                    <a:gd name="T19" fmla="*/ 1 h 6"/>
                    <a:gd name="T20" fmla="*/ 5 w 9"/>
                    <a:gd name="T21" fmla="*/ 0 h 6"/>
                    <a:gd name="T22" fmla="*/ 5 w 9"/>
                    <a:gd name="T23" fmla="*/ 0 h 6"/>
                    <a:gd name="T24" fmla="*/ 3 w 9"/>
                    <a:gd name="T25" fmla="*/ 1 h 6"/>
                    <a:gd name="T26" fmla="*/ 2 w 9"/>
                    <a:gd name="T27" fmla="*/ 2 h 6"/>
                    <a:gd name="T28" fmla="*/ 0 w 9"/>
                    <a:gd name="T29" fmla="*/ 3 h 6"/>
                    <a:gd name="T30" fmla="*/ 0 w 9"/>
                    <a:gd name="T3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5" name="Freeform 8"/>
                <p:cNvSpPr/>
                <p:nvPr/>
              </p:nvSpPr>
              <p:spPr bwMode="auto">
                <a:xfrm>
                  <a:off x="3174" y="495"/>
                  <a:ext cx="9" cy="4"/>
                </a:xfrm>
                <a:custGeom>
                  <a:avLst/>
                  <a:gdLst>
                    <a:gd name="T0" fmla="*/ 1 w 9"/>
                    <a:gd name="T1" fmla="*/ 1 h 4"/>
                    <a:gd name="T2" fmla="*/ 1 w 9"/>
                    <a:gd name="T3" fmla="*/ 1 h 4"/>
                    <a:gd name="T4" fmla="*/ 0 w 9"/>
                    <a:gd name="T5" fmla="*/ 3 h 4"/>
                    <a:gd name="T6" fmla="*/ 1 w 9"/>
                    <a:gd name="T7" fmla="*/ 4 h 4"/>
                    <a:gd name="T8" fmla="*/ 4 w 9"/>
                    <a:gd name="T9" fmla="*/ 4 h 4"/>
                    <a:gd name="T10" fmla="*/ 4 w 9"/>
                    <a:gd name="T11" fmla="*/ 4 h 4"/>
                    <a:gd name="T12" fmla="*/ 7 w 9"/>
                    <a:gd name="T13" fmla="*/ 4 h 4"/>
                    <a:gd name="T14" fmla="*/ 8 w 9"/>
                    <a:gd name="T15" fmla="*/ 3 h 4"/>
                    <a:gd name="T16" fmla="*/ 9 w 9"/>
                    <a:gd name="T17" fmla="*/ 2 h 4"/>
                    <a:gd name="T18" fmla="*/ 8 w 9"/>
                    <a:gd name="T19" fmla="*/ 1 h 4"/>
                    <a:gd name="T20" fmla="*/ 8 w 9"/>
                    <a:gd name="T21" fmla="*/ 1 h 4"/>
                    <a:gd name="T22" fmla="*/ 7 w 9"/>
                    <a:gd name="T23" fmla="*/ 0 h 4"/>
                    <a:gd name="T24" fmla="*/ 5 w 9"/>
                    <a:gd name="T25" fmla="*/ 0 h 4"/>
                    <a:gd name="T26" fmla="*/ 1 w 9"/>
                    <a:gd name="T27" fmla="*/ 1 h 4"/>
                    <a:gd name="T28" fmla="*/ 1 w 9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6" name="Freeform 9"/>
                <p:cNvSpPr/>
                <p:nvPr/>
              </p:nvSpPr>
              <p:spPr bwMode="auto">
                <a:xfrm>
                  <a:off x="3667" y="504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3 h 3"/>
                    <a:gd name="T10" fmla="*/ 3 w 3"/>
                    <a:gd name="T11" fmla="*/ 3 h 3"/>
                    <a:gd name="T12" fmla="*/ 3 w 3"/>
                    <a:gd name="T13" fmla="*/ 1 h 3"/>
                    <a:gd name="T14" fmla="*/ 3 w 3"/>
                    <a:gd name="T15" fmla="*/ 1 h 3"/>
                    <a:gd name="T16" fmla="*/ 3 w 3"/>
                    <a:gd name="T17" fmla="*/ 0 h 3"/>
                    <a:gd name="T18" fmla="*/ 1 w 3"/>
                    <a:gd name="T19" fmla="*/ 0 h 3"/>
                    <a:gd name="T20" fmla="*/ 0 w 3"/>
                    <a:gd name="T21" fmla="*/ 0 h 3"/>
                    <a:gd name="T22" fmla="*/ 0 w 3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7" name="Freeform 10"/>
                <p:cNvSpPr/>
                <p:nvPr/>
              </p:nvSpPr>
              <p:spPr bwMode="auto">
                <a:xfrm>
                  <a:off x="4600" y="22"/>
                  <a:ext cx="1161" cy="1679"/>
                </a:xfrm>
                <a:custGeom>
                  <a:avLst/>
                  <a:gdLst>
                    <a:gd name="T0" fmla="*/ 302 w 1161"/>
                    <a:gd name="T1" fmla="*/ 1507 h 1679"/>
                    <a:gd name="T2" fmla="*/ 242 w 1161"/>
                    <a:gd name="T3" fmla="*/ 1594 h 1679"/>
                    <a:gd name="T4" fmla="*/ 19 w 1161"/>
                    <a:gd name="T5" fmla="*/ 1619 h 1679"/>
                    <a:gd name="T6" fmla="*/ 54 w 1161"/>
                    <a:gd name="T7" fmla="*/ 1517 h 1679"/>
                    <a:gd name="T8" fmla="*/ 61 w 1161"/>
                    <a:gd name="T9" fmla="*/ 1476 h 1679"/>
                    <a:gd name="T10" fmla="*/ 81 w 1161"/>
                    <a:gd name="T11" fmla="*/ 1407 h 1679"/>
                    <a:gd name="T12" fmla="*/ 19 w 1161"/>
                    <a:gd name="T13" fmla="*/ 1418 h 1679"/>
                    <a:gd name="T14" fmla="*/ 11 w 1161"/>
                    <a:gd name="T15" fmla="*/ 1364 h 1679"/>
                    <a:gd name="T16" fmla="*/ 87 w 1161"/>
                    <a:gd name="T17" fmla="*/ 1321 h 1679"/>
                    <a:gd name="T18" fmla="*/ 138 w 1161"/>
                    <a:gd name="T19" fmla="*/ 1307 h 1679"/>
                    <a:gd name="T20" fmla="*/ 82 w 1161"/>
                    <a:gd name="T21" fmla="*/ 1312 h 1679"/>
                    <a:gd name="T22" fmla="*/ 7 w 1161"/>
                    <a:gd name="T23" fmla="*/ 1279 h 1679"/>
                    <a:gd name="T24" fmla="*/ 95 w 1161"/>
                    <a:gd name="T25" fmla="*/ 1226 h 1679"/>
                    <a:gd name="T26" fmla="*/ 69 w 1161"/>
                    <a:gd name="T27" fmla="*/ 1195 h 1679"/>
                    <a:gd name="T28" fmla="*/ 102 w 1161"/>
                    <a:gd name="T29" fmla="*/ 1163 h 1679"/>
                    <a:gd name="T30" fmla="*/ 103 w 1161"/>
                    <a:gd name="T31" fmla="*/ 1157 h 1679"/>
                    <a:gd name="T32" fmla="*/ 175 w 1161"/>
                    <a:gd name="T33" fmla="*/ 1128 h 1679"/>
                    <a:gd name="T34" fmla="*/ 167 w 1161"/>
                    <a:gd name="T35" fmla="*/ 1102 h 1679"/>
                    <a:gd name="T36" fmla="*/ 209 w 1161"/>
                    <a:gd name="T37" fmla="*/ 1098 h 1679"/>
                    <a:gd name="T38" fmla="*/ 228 w 1161"/>
                    <a:gd name="T39" fmla="*/ 1027 h 1679"/>
                    <a:gd name="T40" fmla="*/ 282 w 1161"/>
                    <a:gd name="T41" fmla="*/ 1053 h 1679"/>
                    <a:gd name="T42" fmla="*/ 345 w 1161"/>
                    <a:gd name="T43" fmla="*/ 960 h 1679"/>
                    <a:gd name="T44" fmla="*/ 279 w 1161"/>
                    <a:gd name="T45" fmla="*/ 995 h 1679"/>
                    <a:gd name="T46" fmla="*/ 367 w 1161"/>
                    <a:gd name="T47" fmla="*/ 913 h 1679"/>
                    <a:gd name="T48" fmla="*/ 372 w 1161"/>
                    <a:gd name="T49" fmla="*/ 857 h 1679"/>
                    <a:gd name="T50" fmla="*/ 408 w 1161"/>
                    <a:gd name="T51" fmla="*/ 806 h 1679"/>
                    <a:gd name="T52" fmla="*/ 448 w 1161"/>
                    <a:gd name="T53" fmla="*/ 746 h 1679"/>
                    <a:gd name="T54" fmla="*/ 457 w 1161"/>
                    <a:gd name="T55" fmla="*/ 683 h 1679"/>
                    <a:gd name="T56" fmla="*/ 475 w 1161"/>
                    <a:gd name="T57" fmla="*/ 616 h 1679"/>
                    <a:gd name="T58" fmla="*/ 512 w 1161"/>
                    <a:gd name="T59" fmla="*/ 550 h 1679"/>
                    <a:gd name="T60" fmla="*/ 547 w 1161"/>
                    <a:gd name="T61" fmla="*/ 493 h 1679"/>
                    <a:gd name="T62" fmla="*/ 543 w 1161"/>
                    <a:gd name="T63" fmla="*/ 449 h 1679"/>
                    <a:gd name="T64" fmla="*/ 580 w 1161"/>
                    <a:gd name="T65" fmla="*/ 461 h 1679"/>
                    <a:gd name="T66" fmla="*/ 608 w 1161"/>
                    <a:gd name="T67" fmla="*/ 421 h 1679"/>
                    <a:gd name="T68" fmla="*/ 614 w 1161"/>
                    <a:gd name="T69" fmla="*/ 376 h 1679"/>
                    <a:gd name="T70" fmla="*/ 622 w 1161"/>
                    <a:gd name="T71" fmla="*/ 309 h 1679"/>
                    <a:gd name="T72" fmla="*/ 617 w 1161"/>
                    <a:gd name="T73" fmla="*/ 267 h 1679"/>
                    <a:gd name="T74" fmla="*/ 659 w 1161"/>
                    <a:gd name="T75" fmla="*/ 291 h 1679"/>
                    <a:gd name="T76" fmla="*/ 651 w 1161"/>
                    <a:gd name="T77" fmla="*/ 256 h 1679"/>
                    <a:gd name="T78" fmla="*/ 682 w 1161"/>
                    <a:gd name="T79" fmla="*/ 230 h 1679"/>
                    <a:gd name="T80" fmla="*/ 724 w 1161"/>
                    <a:gd name="T81" fmla="*/ 265 h 1679"/>
                    <a:gd name="T82" fmla="*/ 745 w 1161"/>
                    <a:gd name="T83" fmla="*/ 266 h 1679"/>
                    <a:gd name="T84" fmla="*/ 791 w 1161"/>
                    <a:gd name="T85" fmla="*/ 199 h 1679"/>
                    <a:gd name="T86" fmla="*/ 802 w 1161"/>
                    <a:gd name="T87" fmla="*/ 149 h 1679"/>
                    <a:gd name="T88" fmla="*/ 853 w 1161"/>
                    <a:gd name="T89" fmla="*/ 131 h 1679"/>
                    <a:gd name="T90" fmla="*/ 895 w 1161"/>
                    <a:gd name="T91" fmla="*/ 70 h 1679"/>
                    <a:gd name="T92" fmla="*/ 939 w 1161"/>
                    <a:gd name="T93" fmla="*/ 137 h 1679"/>
                    <a:gd name="T94" fmla="*/ 982 w 1161"/>
                    <a:gd name="T95" fmla="*/ 76 h 1679"/>
                    <a:gd name="T96" fmla="*/ 1001 w 1161"/>
                    <a:gd name="T97" fmla="*/ 10 h 1679"/>
                    <a:gd name="T98" fmla="*/ 1016 w 1161"/>
                    <a:gd name="T99" fmla="*/ 36 h 1679"/>
                    <a:gd name="T100" fmla="*/ 1059 w 1161"/>
                    <a:gd name="T101" fmla="*/ 63 h 1679"/>
                    <a:gd name="T102" fmla="*/ 1119 w 1161"/>
                    <a:gd name="T103" fmla="*/ 41 h 1679"/>
                    <a:gd name="T104" fmla="*/ 1099 w 1161"/>
                    <a:gd name="T105" fmla="*/ 111 h 1679"/>
                    <a:gd name="T106" fmla="*/ 1129 w 1161"/>
                    <a:gd name="T107" fmla="*/ 213 h 1679"/>
                    <a:gd name="T108" fmla="*/ 1010 w 1161"/>
                    <a:gd name="T109" fmla="*/ 145 h 1679"/>
                    <a:gd name="T110" fmla="*/ 952 w 1161"/>
                    <a:gd name="T111" fmla="*/ 323 h 1679"/>
                    <a:gd name="T112" fmla="*/ 779 w 1161"/>
                    <a:gd name="T113" fmla="*/ 276 h 1679"/>
                    <a:gd name="T114" fmla="*/ 749 w 1161"/>
                    <a:gd name="T115" fmla="*/ 381 h 1679"/>
                    <a:gd name="T116" fmla="*/ 647 w 1161"/>
                    <a:gd name="T117" fmla="*/ 450 h 1679"/>
                    <a:gd name="T118" fmla="*/ 573 w 1161"/>
                    <a:gd name="T119" fmla="*/ 604 h 1679"/>
                    <a:gd name="T120" fmla="*/ 497 w 1161"/>
                    <a:gd name="T121" fmla="*/ 912 h 1679"/>
                    <a:gd name="T122" fmla="*/ 410 w 1161"/>
                    <a:gd name="T123" fmla="*/ 1254 h 1679"/>
                    <a:gd name="T124" fmla="*/ 390 w 1161"/>
                    <a:gd name="T125" fmla="*/ 1482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61" h="1679">
                      <a:moveTo>
                        <a:pt x="382" y="1575"/>
                      </a:moveTo>
                      <a:lnTo>
                        <a:pt x="382" y="1575"/>
                      </a:lnTo>
                      <a:lnTo>
                        <a:pt x="380" y="1574"/>
                      </a:lnTo>
                      <a:lnTo>
                        <a:pt x="377" y="1571"/>
                      </a:lnTo>
                      <a:lnTo>
                        <a:pt x="377" y="1567"/>
                      </a:lnTo>
                      <a:lnTo>
                        <a:pt x="377" y="1567"/>
                      </a:lnTo>
                      <a:lnTo>
                        <a:pt x="377" y="1563"/>
                      </a:lnTo>
                      <a:lnTo>
                        <a:pt x="376" y="1560"/>
                      </a:lnTo>
                      <a:lnTo>
                        <a:pt x="376" y="1558"/>
                      </a:lnTo>
                      <a:lnTo>
                        <a:pt x="374" y="1557"/>
                      </a:lnTo>
                      <a:lnTo>
                        <a:pt x="369" y="1557"/>
                      </a:lnTo>
                      <a:lnTo>
                        <a:pt x="369" y="1557"/>
                      </a:lnTo>
                      <a:lnTo>
                        <a:pt x="363" y="1556"/>
                      </a:lnTo>
                      <a:lnTo>
                        <a:pt x="360" y="1553"/>
                      </a:lnTo>
                      <a:lnTo>
                        <a:pt x="358" y="1551"/>
                      </a:lnTo>
                      <a:lnTo>
                        <a:pt x="356" y="1549"/>
                      </a:lnTo>
                      <a:lnTo>
                        <a:pt x="353" y="1548"/>
                      </a:lnTo>
                      <a:lnTo>
                        <a:pt x="353" y="1548"/>
                      </a:lnTo>
                      <a:lnTo>
                        <a:pt x="346" y="1543"/>
                      </a:lnTo>
                      <a:lnTo>
                        <a:pt x="340" y="1539"/>
                      </a:lnTo>
                      <a:lnTo>
                        <a:pt x="336" y="1533"/>
                      </a:lnTo>
                      <a:lnTo>
                        <a:pt x="334" y="1529"/>
                      </a:lnTo>
                      <a:lnTo>
                        <a:pt x="333" y="1525"/>
                      </a:lnTo>
                      <a:lnTo>
                        <a:pt x="333" y="1525"/>
                      </a:lnTo>
                      <a:lnTo>
                        <a:pt x="331" y="1496"/>
                      </a:lnTo>
                      <a:lnTo>
                        <a:pt x="329" y="1481"/>
                      </a:lnTo>
                      <a:lnTo>
                        <a:pt x="328" y="1477"/>
                      </a:lnTo>
                      <a:lnTo>
                        <a:pt x="327" y="1475"/>
                      </a:lnTo>
                      <a:lnTo>
                        <a:pt x="327" y="1475"/>
                      </a:lnTo>
                      <a:lnTo>
                        <a:pt x="323" y="1475"/>
                      </a:lnTo>
                      <a:lnTo>
                        <a:pt x="322" y="1477"/>
                      </a:lnTo>
                      <a:lnTo>
                        <a:pt x="319" y="1478"/>
                      </a:lnTo>
                      <a:lnTo>
                        <a:pt x="318" y="1481"/>
                      </a:lnTo>
                      <a:lnTo>
                        <a:pt x="317" y="1484"/>
                      </a:lnTo>
                      <a:lnTo>
                        <a:pt x="316" y="1494"/>
                      </a:lnTo>
                      <a:lnTo>
                        <a:pt x="316" y="1494"/>
                      </a:lnTo>
                      <a:lnTo>
                        <a:pt x="316" y="1499"/>
                      </a:lnTo>
                      <a:lnTo>
                        <a:pt x="315" y="1503"/>
                      </a:lnTo>
                      <a:lnTo>
                        <a:pt x="314" y="1506"/>
                      </a:lnTo>
                      <a:lnTo>
                        <a:pt x="312" y="1507"/>
                      </a:lnTo>
                      <a:lnTo>
                        <a:pt x="308" y="1507"/>
                      </a:lnTo>
                      <a:lnTo>
                        <a:pt x="302" y="1507"/>
                      </a:lnTo>
                      <a:lnTo>
                        <a:pt x="302" y="1507"/>
                      </a:lnTo>
                      <a:lnTo>
                        <a:pt x="300" y="1508"/>
                      </a:lnTo>
                      <a:lnTo>
                        <a:pt x="299" y="1510"/>
                      </a:lnTo>
                      <a:lnTo>
                        <a:pt x="299" y="1512"/>
                      </a:lnTo>
                      <a:lnTo>
                        <a:pt x="300" y="1515"/>
                      </a:lnTo>
                      <a:lnTo>
                        <a:pt x="301" y="1519"/>
                      </a:lnTo>
                      <a:lnTo>
                        <a:pt x="303" y="1522"/>
                      </a:lnTo>
                      <a:lnTo>
                        <a:pt x="307" y="1525"/>
                      </a:lnTo>
                      <a:lnTo>
                        <a:pt x="311" y="1526"/>
                      </a:lnTo>
                      <a:lnTo>
                        <a:pt x="311" y="1526"/>
                      </a:lnTo>
                      <a:lnTo>
                        <a:pt x="316" y="1529"/>
                      </a:lnTo>
                      <a:lnTo>
                        <a:pt x="318" y="1531"/>
                      </a:lnTo>
                      <a:lnTo>
                        <a:pt x="319" y="1533"/>
                      </a:lnTo>
                      <a:lnTo>
                        <a:pt x="319" y="1534"/>
                      </a:lnTo>
                      <a:lnTo>
                        <a:pt x="318" y="1536"/>
                      </a:lnTo>
                      <a:lnTo>
                        <a:pt x="314" y="1542"/>
                      </a:lnTo>
                      <a:lnTo>
                        <a:pt x="314" y="1542"/>
                      </a:lnTo>
                      <a:lnTo>
                        <a:pt x="305" y="1552"/>
                      </a:lnTo>
                      <a:lnTo>
                        <a:pt x="295" y="1564"/>
                      </a:lnTo>
                      <a:lnTo>
                        <a:pt x="289" y="1568"/>
                      </a:lnTo>
                      <a:lnTo>
                        <a:pt x="284" y="1572"/>
                      </a:lnTo>
                      <a:lnTo>
                        <a:pt x="280" y="1574"/>
                      </a:lnTo>
                      <a:lnTo>
                        <a:pt x="279" y="1574"/>
                      </a:lnTo>
                      <a:lnTo>
                        <a:pt x="276" y="1572"/>
                      </a:lnTo>
                      <a:lnTo>
                        <a:pt x="276" y="1572"/>
                      </a:lnTo>
                      <a:lnTo>
                        <a:pt x="271" y="1566"/>
                      </a:lnTo>
                      <a:lnTo>
                        <a:pt x="267" y="1561"/>
                      </a:lnTo>
                      <a:lnTo>
                        <a:pt x="265" y="1561"/>
                      </a:lnTo>
                      <a:lnTo>
                        <a:pt x="262" y="1561"/>
                      </a:lnTo>
                      <a:lnTo>
                        <a:pt x="261" y="1562"/>
                      </a:lnTo>
                      <a:lnTo>
                        <a:pt x="261" y="1565"/>
                      </a:lnTo>
                      <a:lnTo>
                        <a:pt x="261" y="1565"/>
                      </a:lnTo>
                      <a:lnTo>
                        <a:pt x="260" y="1572"/>
                      </a:lnTo>
                      <a:lnTo>
                        <a:pt x="259" y="1578"/>
                      </a:lnTo>
                      <a:lnTo>
                        <a:pt x="256" y="1580"/>
                      </a:lnTo>
                      <a:lnTo>
                        <a:pt x="251" y="1582"/>
                      </a:lnTo>
                      <a:lnTo>
                        <a:pt x="251" y="1582"/>
                      </a:lnTo>
                      <a:lnTo>
                        <a:pt x="245" y="1583"/>
                      </a:lnTo>
                      <a:lnTo>
                        <a:pt x="242" y="1585"/>
                      </a:lnTo>
                      <a:lnTo>
                        <a:pt x="241" y="1589"/>
                      </a:lnTo>
                      <a:lnTo>
                        <a:pt x="242" y="1594"/>
                      </a:lnTo>
                      <a:lnTo>
                        <a:pt x="242" y="1594"/>
                      </a:lnTo>
                      <a:lnTo>
                        <a:pt x="242" y="1597"/>
                      </a:lnTo>
                      <a:lnTo>
                        <a:pt x="240" y="1600"/>
                      </a:lnTo>
                      <a:lnTo>
                        <a:pt x="232" y="1610"/>
                      </a:lnTo>
                      <a:lnTo>
                        <a:pt x="219" y="1624"/>
                      </a:lnTo>
                      <a:lnTo>
                        <a:pt x="204" y="1641"/>
                      </a:lnTo>
                      <a:lnTo>
                        <a:pt x="204" y="1641"/>
                      </a:lnTo>
                      <a:lnTo>
                        <a:pt x="196" y="1650"/>
                      </a:lnTo>
                      <a:lnTo>
                        <a:pt x="187" y="1657"/>
                      </a:lnTo>
                      <a:lnTo>
                        <a:pt x="177" y="1665"/>
                      </a:lnTo>
                      <a:lnTo>
                        <a:pt x="168" y="1670"/>
                      </a:lnTo>
                      <a:lnTo>
                        <a:pt x="157" y="1675"/>
                      </a:lnTo>
                      <a:lnTo>
                        <a:pt x="145" y="1677"/>
                      </a:lnTo>
                      <a:lnTo>
                        <a:pt x="133" y="1679"/>
                      </a:lnTo>
                      <a:lnTo>
                        <a:pt x="121" y="1678"/>
                      </a:lnTo>
                      <a:lnTo>
                        <a:pt x="121" y="1678"/>
                      </a:lnTo>
                      <a:lnTo>
                        <a:pt x="99" y="1677"/>
                      </a:lnTo>
                      <a:lnTo>
                        <a:pt x="87" y="1675"/>
                      </a:lnTo>
                      <a:lnTo>
                        <a:pt x="85" y="1674"/>
                      </a:lnTo>
                      <a:lnTo>
                        <a:pt x="83" y="1672"/>
                      </a:lnTo>
                      <a:lnTo>
                        <a:pt x="84" y="1670"/>
                      </a:lnTo>
                      <a:lnTo>
                        <a:pt x="85" y="1668"/>
                      </a:lnTo>
                      <a:lnTo>
                        <a:pt x="85" y="1668"/>
                      </a:lnTo>
                      <a:lnTo>
                        <a:pt x="88" y="1664"/>
                      </a:lnTo>
                      <a:lnTo>
                        <a:pt x="90" y="1660"/>
                      </a:lnTo>
                      <a:lnTo>
                        <a:pt x="91" y="1658"/>
                      </a:lnTo>
                      <a:lnTo>
                        <a:pt x="90" y="1656"/>
                      </a:lnTo>
                      <a:lnTo>
                        <a:pt x="88" y="1655"/>
                      </a:lnTo>
                      <a:lnTo>
                        <a:pt x="86" y="1654"/>
                      </a:lnTo>
                      <a:lnTo>
                        <a:pt x="86" y="1654"/>
                      </a:lnTo>
                      <a:lnTo>
                        <a:pt x="77" y="1653"/>
                      </a:lnTo>
                      <a:lnTo>
                        <a:pt x="69" y="1651"/>
                      </a:lnTo>
                      <a:lnTo>
                        <a:pt x="60" y="1648"/>
                      </a:lnTo>
                      <a:lnTo>
                        <a:pt x="57" y="1646"/>
                      </a:lnTo>
                      <a:lnTo>
                        <a:pt x="53" y="1641"/>
                      </a:lnTo>
                      <a:lnTo>
                        <a:pt x="53" y="1641"/>
                      </a:lnTo>
                      <a:lnTo>
                        <a:pt x="44" y="1631"/>
                      </a:lnTo>
                      <a:lnTo>
                        <a:pt x="40" y="1627"/>
                      </a:lnTo>
                      <a:lnTo>
                        <a:pt x="32" y="1626"/>
                      </a:lnTo>
                      <a:lnTo>
                        <a:pt x="32" y="1626"/>
                      </a:lnTo>
                      <a:lnTo>
                        <a:pt x="27" y="1624"/>
                      </a:lnTo>
                      <a:lnTo>
                        <a:pt x="23" y="1622"/>
                      </a:lnTo>
                      <a:lnTo>
                        <a:pt x="19" y="1619"/>
                      </a:lnTo>
                      <a:lnTo>
                        <a:pt x="16" y="1614"/>
                      </a:lnTo>
                      <a:lnTo>
                        <a:pt x="14" y="1609"/>
                      </a:lnTo>
                      <a:lnTo>
                        <a:pt x="12" y="1603"/>
                      </a:lnTo>
                      <a:lnTo>
                        <a:pt x="11" y="1596"/>
                      </a:lnTo>
                      <a:lnTo>
                        <a:pt x="11" y="1590"/>
                      </a:lnTo>
                      <a:lnTo>
                        <a:pt x="11" y="1590"/>
                      </a:lnTo>
                      <a:lnTo>
                        <a:pt x="12" y="1579"/>
                      </a:lnTo>
                      <a:lnTo>
                        <a:pt x="13" y="1575"/>
                      </a:lnTo>
                      <a:lnTo>
                        <a:pt x="15" y="1571"/>
                      </a:lnTo>
                      <a:lnTo>
                        <a:pt x="17" y="1570"/>
                      </a:lnTo>
                      <a:lnTo>
                        <a:pt x="21" y="1569"/>
                      </a:lnTo>
                      <a:lnTo>
                        <a:pt x="24" y="1571"/>
                      </a:lnTo>
                      <a:lnTo>
                        <a:pt x="28" y="1575"/>
                      </a:lnTo>
                      <a:lnTo>
                        <a:pt x="28" y="1575"/>
                      </a:lnTo>
                      <a:lnTo>
                        <a:pt x="32" y="1578"/>
                      </a:lnTo>
                      <a:lnTo>
                        <a:pt x="37" y="1580"/>
                      </a:lnTo>
                      <a:lnTo>
                        <a:pt x="44" y="1583"/>
                      </a:lnTo>
                      <a:lnTo>
                        <a:pt x="48" y="1583"/>
                      </a:lnTo>
                      <a:lnTo>
                        <a:pt x="51" y="1583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0" y="1560"/>
                      </a:lnTo>
                      <a:lnTo>
                        <a:pt x="50" y="1558"/>
                      </a:lnTo>
                      <a:lnTo>
                        <a:pt x="50" y="1557"/>
                      </a:lnTo>
                      <a:lnTo>
                        <a:pt x="52" y="1554"/>
                      </a:lnTo>
                      <a:lnTo>
                        <a:pt x="52" y="1554"/>
                      </a:lnTo>
                      <a:lnTo>
                        <a:pt x="55" y="1550"/>
                      </a:lnTo>
                      <a:lnTo>
                        <a:pt x="58" y="1547"/>
                      </a:lnTo>
                      <a:lnTo>
                        <a:pt x="59" y="1541"/>
                      </a:lnTo>
                      <a:lnTo>
                        <a:pt x="59" y="1536"/>
                      </a:lnTo>
                      <a:lnTo>
                        <a:pt x="59" y="1536"/>
                      </a:lnTo>
                      <a:lnTo>
                        <a:pt x="58" y="1533"/>
                      </a:lnTo>
                      <a:lnTo>
                        <a:pt x="57" y="1531"/>
                      </a:lnTo>
                      <a:lnTo>
                        <a:pt x="54" y="1528"/>
                      </a:lnTo>
                      <a:lnTo>
                        <a:pt x="51" y="1525"/>
                      </a:lnTo>
                      <a:lnTo>
                        <a:pt x="50" y="1524"/>
                      </a:lnTo>
                      <a:lnTo>
                        <a:pt x="50" y="1522"/>
                      </a:lnTo>
                      <a:lnTo>
                        <a:pt x="50" y="1522"/>
                      </a:lnTo>
                      <a:lnTo>
                        <a:pt x="50" y="1520"/>
                      </a:lnTo>
                      <a:lnTo>
                        <a:pt x="51" y="1519"/>
                      </a:lnTo>
                      <a:lnTo>
                        <a:pt x="54" y="1517"/>
                      </a:lnTo>
                      <a:lnTo>
                        <a:pt x="58" y="1517"/>
                      </a:lnTo>
                      <a:lnTo>
                        <a:pt x="59" y="1515"/>
                      </a:lnTo>
                      <a:lnTo>
                        <a:pt x="60" y="1513"/>
                      </a:lnTo>
                      <a:lnTo>
                        <a:pt x="60" y="1513"/>
                      </a:lnTo>
                      <a:lnTo>
                        <a:pt x="61" y="1511"/>
                      </a:lnTo>
                      <a:lnTo>
                        <a:pt x="64" y="1510"/>
                      </a:lnTo>
                      <a:lnTo>
                        <a:pt x="68" y="1510"/>
                      </a:lnTo>
                      <a:lnTo>
                        <a:pt x="73" y="1510"/>
                      </a:lnTo>
                      <a:lnTo>
                        <a:pt x="72" y="1500"/>
                      </a:lnTo>
                      <a:lnTo>
                        <a:pt x="72" y="1500"/>
                      </a:lnTo>
                      <a:lnTo>
                        <a:pt x="71" y="1499"/>
                      </a:lnTo>
                      <a:lnTo>
                        <a:pt x="68" y="1497"/>
                      </a:lnTo>
                      <a:lnTo>
                        <a:pt x="65" y="1496"/>
                      </a:lnTo>
                      <a:lnTo>
                        <a:pt x="62" y="1496"/>
                      </a:lnTo>
                      <a:lnTo>
                        <a:pt x="61" y="1498"/>
                      </a:lnTo>
                      <a:lnTo>
                        <a:pt x="61" y="1498"/>
                      </a:lnTo>
                      <a:lnTo>
                        <a:pt x="58" y="1503"/>
                      </a:lnTo>
                      <a:lnTo>
                        <a:pt x="56" y="1505"/>
                      </a:lnTo>
                      <a:lnTo>
                        <a:pt x="54" y="1506"/>
                      </a:lnTo>
                      <a:lnTo>
                        <a:pt x="51" y="1507"/>
                      </a:lnTo>
                      <a:lnTo>
                        <a:pt x="51" y="1507"/>
                      </a:lnTo>
                      <a:lnTo>
                        <a:pt x="46" y="1508"/>
                      </a:lnTo>
                      <a:lnTo>
                        <a:pt x="44" y="1510"/>
                      </a:lnTo>
                      <a:lnTo>
                        <a:pt x="41" y="1512"/>
                      </a:lnTo>
                      <a:lnTo>
                        <a:pt x="38" y="1513"/>
                      </a:lnTo>
                      <a:lnTo>
                        <a:pt x="38" y="1513"/>
                      </a:lnTo>
                      <a:lnTo>
                        <a:pt x="33" y="1514"/>
                      </a:lnTo>
                      <a:lnTo>
                        <a:pt x="27" y="1514"/>
                      </a:lnTo>
                      <a:lnTo>
                        <a:pt x="25" y="1513"/>
                      </a:lnTo>
                      <a:lnTo>
                        <a:pt x="23" y="1512"/>
                      </a:lnTo>
                      <a:lnTo>
                        <a:pt x="21" y="1509"/>
                      </a:lnTo>
                      <a:lnTo>
                        <a:pt x="21" y="1504"/>
                      </a:lnTo>
                      <a:lnTo>
                        <a:pt x="21" y="1504"/>
                      </a:lnTo>
                      <a:lnTo>
                        <a:pt x="22" y="1498"/>
                      </a:lnTo>
                      <a:lnTo>
                        <a:pt x="24" y="1494"/>
                      </a:lnTo>
                      <a:lnTo>
                        <a:pt x="28" y="1491"/>
                      </a:lnTo>
                      <a:lnTo>
                        <a:pt x="32" y="1488"/>
                      </a:lnTo>
                      <a:lnTo>
                        <a:pt x="42" y="1484"/>
                      </a:lnTo>
                      <a:lnTo>
                        <a:pt x="52" y="1481"/>
                      </a:lnTo>
                      <a:lnTo>
                        <a:pt x="52" y="1481"/>
                      </a:lnTo>
                      <a:lnTo>
                        <a:pt x="58" y="1478"/>
                      </a:lnTo>
                      <a:lnTo>
                        <a:pt x="61" y="1476"/>
                      </a:lnTo>
                      <a:lnTo>
                        <a:pt x="64" y="1474"/>
                      </a:lnTo>
                      <a:lnTo>
                        <a:pt x="64" y="1470"/>
                      </a:lnTo>
                      <a:lnTo>
                        <a:pt x="64" y="1470"/>
                      </a:lnTo>
                      <a:lnTo>
                        <a:pt x="62" y="1469"/>
                      </a:lnTo>
                      <a:lnTo>
                        <a:pt x="59" y="1468"/>
                      </a:lnTo>
                      <a:lnTo>
                        <a:pt x="51" y="1467"/>
                      </a:lnTo>
                      <a:lnTo>
                        <a:pt x="42" y="1466"/>
                      </a:lnTo>
                      <a:lnTo>
                        <a:pt x="39" y="1465"/>
                      </a:lnTo>
                      <a:lnTo>
                        <a:pt x="38" y="1464"/>
                      </a:lnTo>
                      <a:lnTo>
                        <a:pt x="38" y="1464"/>
                      </a:lnTo>
                      <a:lnTo>
                        <a:pt x="39" y="1462"/>
                      </a:lnTo>
                      <a:lnTo>
                        <a:pt x="41" y="1460"/>
                      </a:lnTo>
                      <a:lnTo>
                        <a:pt x="45" y="1456"/>
                      </a:lnTo>
                      <a:lnTo>
                        <a:pt x="51" y="1452"/>
                      </a:lnTo>
                      <a:lnTo>
                        <a:pt x="52" y="1450"/>
                      </a:lnTo>
                      <a:lnTo>
                        <a:pt x="52" y="1448"/>
                      </a:lnTo>
                      <a:lnTo>
                        <a:pt x="52" y="1448"/>
                      </a:lnTo>
                      <a:lnTo>
                        <a:pt x="48" y="1442"/>
                      </a:lnTo>
                      <a:lnTo>
                        <a:pt x="50" y="1440"/>
                      </a:lnTo>
                      <a:lnTo>
                        <a:pt x="54" y="1439"/>
                      </a:lnTo>
                      <a:lnTo>
                        <a:pt x="54" y="1439"/>
                      </a:lnTo>
                      <a:lnTo>
                        <a:pt x="58" y="1438"/>
                      </a:lnTo>
                      <a:lnTo>
                        <a:pt x="61" y="1438"/>
                      </a:lnTo>
                      <a:lnTo>
                        <a:pt x="64" y="1437"/>
                      </a:lnTo>
                      <a:lnTo>
                        <a:pt x="65" y="1434"/>
                      </a:lnTo>
                      <a:lnTo>
                        <a:pt x="65" y="1434"/>
                      </a:lnTo>
                      <a:lnTo>
                        <a:pt x="65" y="1429"/>
                      </a:lnTo>
                      <a:lnTo>
                        <a:pt x="64" y="1426"/>
                      </a:lnTo>
                      <a:lnTo>
                        <a:pt x="65" y="1423"/>
                      </a:lnTo>
                      <a:lnTo>
                        <a:pt x="66" y="1421"/>
                      </a:lnTo>
                      <a:lnTo>
                        <a:pt x="66" y="1421"/>
                      </a:lnTo>
                      <a:lnTo>
                        <a:pt x="69" y="1419"/>
                      </a:lnTo>
                      <a:lnTo>
                        <a:pt x="71" y="1419"/>
                      </a:lnTo>
                      <a:lnTo>
                        <a:pt x="73" y="1418"/>
                      </a:lnTo>
                      <a:lnTo>
                        <a:pt x="73" y="1413"/>
                      </a:lnTo>
                      <a:lnTo>
                        <a:pt x="73" y="1413"/>
                      </a:lnTo>
                      <a:lnTo>
                        <a:pt x="73" y="1406"/>
                      </a:lnTo>
                      <a:lnTo>
                        <a:pt x="74" y="1404"/>
                      </a:lnTo>
                      <a:lnTo>
                        <a:pt x="77" y="1404"/>
                      </a:lnTo>
                      <a:lnTo>
                        <a:pt x="77" y="1404"/>
                      </a:lnTo>
                      <a:lnTo>
                        <a:pt x="80" y="1405"/>
                      </a:lnTo>
                      <a:lnTo>
                        <a:pt x="81" y="1407"/>
                      </a:lnTo>
                      <a:lnTo>
                        <a:pt x="83" y="1412"/>
                      </a:lnTo>
                      <a:lnTo>
                        <a:pt x="84" y="1420"/>
                      </a:lnTo>
                      <a:lnTo>
                        <a:pt x="90" y="1419"/>
                      </a:lnTo>
                      <a:lnTo>
                        <a:pt x="90" y="1419"/>
                      </a:lnTo>
                      <a:lnTo>
                        <a:pt x="93" y="1410"/>
                      </a:lnTo>
                      <a:lnTo>
                        <a:pt x="96" y="1405"/>
                      </a:lnTo>
                      <a:lnTo>
                        <a:pt x="97" y="1402"/>
                      </a:lnTo>
                      <a:lnTo>
                        <a:pt x="99" y="1399"/>
                      </a:lnTo>
                      <a:lnTo>
                        <a:pt x="99" y="1399"/>
                      </a:lnTo>
                      <a:lnTo>
                        <a:pt x="109" y="1394"/>
                      </a:lnTo>
                      <a:lnTo>
                        <a:pt x="109" y="1384"/>
                      </a:lnTo>
                      <a:lnTo>
                        <a:pt x="109" y="1384"/>
                      </a:lnTo>
                      <a:lnTo>
                        <a:pt x="101" y="1383"/>
                      </a:lnTo>
                      <a:lnTo>
                        <a:pt x="95" y="1384"/>
                      </a:lnTo>
                      <a:lnTo>
                        <a:pt x="90" y="1385"/>
                      </a:lnTo>
                      <a:lnTo>
                        <a:pt x="87" y="1388"/>
                      </a:lnTo>
                      <a:lnTo>
                        <a:pt x="87" y="1388"/>
                      </a:lnTo>
                      <a:lnTo>
                        <a:pt x="80" y="1391"/>
                      </a:lnTo>
                      <a:lnTo>
                        <a:pt x="70" y="1395"/>
                      </a:lnTo>
                      <a:lnTo>
                        <a:pt x="59" y="1399"/>
                      </a:lnTo>
                      <a:lnTo>
                        <a:pt x="55" y="1402"/>
                      </a:lnTo>
                      <a:lnTo>
                        <a:pt x="52" y="1405"/>
                      </a:lnTo>
                      <a:lnTo>
                        <a:pt x="52" y="1405"/>
                      </a:lnTo>
                      <a:lnTo>
                        <a:pt x="47" y="1410"/>
                      </a:lnTo>
                      <a:lnTo>
                        <a:pt x="43" y="1411"/>
                      </a:lnTo>
                      <a:lnTo>
                        <a:pt x="41" y="1412"/>
                      </a:lnTo>
                      <a:lnTo>
                        <a:pt x="41" y="1415"/>
                      </a:lnTo>
                      <a:lnTo>
                        <a:pt x="41" y="1415"/>
                      </a:lnTo>
                      <a:lnTo>
                        <a:pt x="40" y="1420"/>
                      </a:lnTo>
                      <a:lnTo>
                        <a:pt x="38" y="1422"/>
                      </a:lnTo>
                      <a:lnTo>
                        <a:pt x="34" y="1423"/>
                      </a:lnTo>
                      <a:lnTo>
                        <a:pt x="31" y="1423"/>
                      </a:lnTo>
                      <a:lnTo>
                        <a:pt x="31" y="1423"/>
                      </a:lnTo>
                      <a:lnTo>
                        <a:pt x="30" y="1423"/>
                      </a:lnTo>
                      <a:lnTo>
                        <a:pt x="29" y="1422"/>
                      </a:lnTo>
                      <a:lnTo>
                        <a:pt x="28" y="1419"/>
                      </a:lnTo>
                      <a:lnTo>
                        <a:pt x="27" y="1417"/>
                      </a:lnTo>
                      <a:lnTo>
                        <a:pt x="26" y="1415"/>
                      </a:lnTo>
                      <a:lnTo>
                        <a:pt x="25" y="1415"/>
                      </a:lnTo>
                      <a:lnTo>
                        <a:pt x="25" y="1415"/>
                      </a:lnTo>
                      <a:lnTo>
                        <a:pt x="22" y="1417"/>
                      </a:lnTo>
                      <a:lnTo>
                        <a:pt x="19" y="1418"/>
                      </a:lnTo>
                      <a:lnTo>
                        <a:pt x="17" y="1420"/>
                      </a:lnTo>
                      <a:lnTo>
                        <a:pt x="13" y="1420"/>
                      </a:lnTo>
                      <a:lnTo>
                        <a:pt x="13" y="1420"/>
                      </a:lnTo>
                      <a:lnTo>
                        <a:pt x="9" y="1419"/>
                      </a:lnTo>
                      <a:lnTo>
                        <a:pt x="4" y="1418"/>
                      </a:lnTo>
                      <a:lnTo>
                        <a:pt x="3" y="1417"/>
                      </a:lnTo>
                      <a:lnTo>
                        <a:pt x="2" y="1415"/>
                      </a:lnTo>
                      <a:lnTo>
                        <a:pt x="2" y="1414"/>
                      </a:lnTo>
                      <a:lnTo>
                        <a:pt x="3" y="1412"/>
                      </a:lnTo>
                      <a:lnTo>
                        <a:pt x="3" y="1412"/>
                      </a:lnTo>
                      <a:lnTo>
                        <a:pt x="5" y="1407"/>
                      </a:lnTo>
                      <a:lnTo>
                        <a:pt x="9" y="1402"/>
                      </a:lnTo>
                      <a:lnTo>
                        <a:pt x="11" y="1399"/>
                      </a:lnTo>
                      <a:lnTo>
                        <a:pt x="14" y="1397"/>
                      </a:lnTo>
                      <a:lnTo>
                        <a:pt x="17" y="1395"/>
                      </a:lnTo>
                      <a:lnTo>
                        <a:pt x="23" y="1394"/>
                      </a:lnTo>
                      <a:lnTo>
                        <a:pt x="23" y="1394"/>
                      </a:lnTo>
                      <a:lnTo>
                        <a:pt x="30" y="1393"/>
                      </a:lnTo>
                      <a:lnTo>
                        <a:pt x="34" y="1392"/>
                      </a:lnTo>
                      <a:lnTo>
                        <a:pt x="38" y="1391"/>
                      </a:lnTo>
                      <a:lnTo>
                        <a:pt x="38" y="1391"/>
                      </a:lnTo>
                      <a:lnTo>
                        <a:pt x="38" y="1380"/>
                      </a:lnTo>
                      <a:lnTo>
                        <a:pt x="37" y="1374"/>
                      </a:lnTo>
                      <a:lnTo>
                        <a:pt x="37" y="1371"/>
                      </a:lnTo>
                      <a:lnTo>
                        <a:pt x="36" y="1370"/>
                      </a:lnTo>
                      <a:lnTo>
                        <a:pt x="36" y="1370"/>
                      </a:lnTo>
                      <a:lnTo>
                        <a:pt x="34" y="1369"/>
                      </a:lnTo>
                      <a:lnTo>
                        <a:pt x="33" y="1368"/>
                      </a:lnTo>
                      <a:lnTo>
                        <a:pt x="32" y="1364"/>
                      </a:lnTo>
                      <a:lnTo>
                        <a:pt x="32" y="1364"/>
                      </a:lnTo>
                      <a:lnTo>
                        <a:pt x="31" y="1363"/>
                      </a:lnTo>
                      <a:lnTo>
                        <a:pt x="29" y="1361"/>
                      </a:lnTo>
                      <a:lnTo>
                        <a:pt x="26" y="1361"/>
                      </a:lnTo>
                      <a:lnTo>
                        <a:pt x="24" y="1362"/>
                      </a:lnTo>
                      <a:lnTo>
                        <a:pt x="23" y="1363"/>
                      </a:lnTo>
                      <a:lnTo>
                        <a:pt x="23" y="1363"/>
                      </a:lnTo>
                      <a:lnTo>
                        <a:pt x="18" y="1369"/>
                      </a:lnTo>
                      <a:lnTo>
                        <a:pt x="16" y="1370"/>
                      </a:lnTo>
                      <a:lnTo>
                        <a:pt x="15" y="1370"/>
                      </a:lnTo>
                      <a:lnTo>
                        <a:pt x="14" y="1369"/>
                      </a:lnTo>
                      <a:lnTo>
                        <a:pt x="14" y="1369"/>
                      </a:lnTo>
                      <a:lnTo>
                        <a:pt x="11" y="1364"/>
                      </a:lnTo>
                      <a:lnTo>
                        <a:pt x="9" y="1362"/>
                      </a:lnTo>
                      <a:lnTo>
                        <a:pt x="7" y="1360"/>
                      </a:lnTo>
                      <a:lnTo>
                        <a:pt x="7" y="1360"/>
                      </a:lnTo>
                      <a:lnTo>
                        <a:pt x="5" y="1359"/>
                      </a:lnTo>
                      <a:lnTo>
                        <a:pt x="4" y="1356"/>
                      </a:lnTo>
                      <a:lnTo>
                        <a:pt x="4" y="1353"/>
                      </a:lnTo>
                      <a:lnTo>
                        <a:pt x="7" y="1349"/>
                      </a:lnTo>
                      <a:lnTo>
                        <a:pt x="16" y="1349"/>
                      </a:lnTo>
                      <a:lnTo>
                        <a:pt x="16" y="1341"/>
                      </a:lnTo>
                      <a:lnTo>
                        <a:pt x="10" y="1341"/>
                      </a:lnTo>
                      <a:lnTo>
                        <a:pt x="10" y="1341"/>
                      </a:lnTo>
                      <a:lnTo>
                        <a:pt x="7" y="1333"/>
                      </a:lnTo>
                      <a:lnTo>
                        <a:pt x="7" y="1327"/>
                      </a:lnTo>
                      <a:lnTo>
                        <a:pt x="7" y="1325"/>
                      </a:lnTo>
                      <a:lnTo>
                        <a:pt x="8" y="1324"/>
                      </a:lnTo>
                      <a:lnTo>
                        <a:pt x="8" y="1324"/>
                      </a:lnTo>
                      <a:lnTo>
                        <a:pt x="13" y="1323"/>
                      </a:lnTo>
                      <a:lnTo>
                        <a:pt x="18" y="1323"/>
                      </a:lnTo>
                      <a:lnTo>
                        <a:pt x="23" y="1322"/>
                      </a:lnTo>
                      <a:lnTo>
                        <a:pt x="25" y="1321"/>
                      </a:lnTo>
                      <a:lnTo>
                        <a:pt x="26" y="1320"/>
                      </a:lnTo>
                      <a:lnTo>
                        <a:pt x="26" y="1320"/>
                      </a:lnTo>
                      <a:lnTo>
                        <a:pt x="27" y="1318"/>
                      </a:lnTo>
                      <a:lnTo>
                        <a:pt x="28" y="1317"/>
                      </a:lnTo>
                      <a:lnTo>
                        <a:pt x="32" y="1314"/>
                      </a:lnTo>
                      <a:lnTo>
                        <a:pt x="39" y="1314"/>
                      </a:lnTo>
                      <a:lnTo>
                        <a:pt x="44" y="1316"/>
                      </a:lnTo>
                      <a:lnTo>
                        <a:pt x="44" y="1316"/>
                      </a:lnTo>
                      <a:lnTo>
                        <a:pt x="52" y="1320"/>
                      </a:lnTo>
                      <a:lnTo>
                        <a:pt x="54" y="1320"/>
                      </a:lnTo>
                      <a:lnTo>
                        <a:pt x="57" y="1319"/>
                      </a:lnTo>
                      <a:lnTo>
                        <a:pt x="57" y="1319"/>
                      </a:lnTo>
                      <a:lnTo>
                        <a:pt x="61" y="1317"/>
                      </a:lnTo>
                      <a:lnTo>
                        <a:pt x="66" y="1317"/>
                      </a:lnTo>
                      <a:lnTo>
                        <a:pt x="70" y="1318"/>
                      </a:lnTo>
                      <a:lnTo>
                        <a:pt x="74" y="1320"/>
                      </a:lnTo>
                      <a:lnTo>
                        <a:pt x="74" y="1320"/>
                      </a:lnTo>
                      <a:lnTo>
                        <a:pt x="79" y="1322"/>
                      </a:lnTo>
                      <a:lnTo>
                        <a:pt x="82" y="1323"/>
                      </a:lnTo>
                      <a:lnTo>
                        <a:pt x="84" y="1322"/>
                      </a:lnTo>
                      <a:lnTo>
                        <a:pt x="87" y="1321"/>
                      </a:lnTo>
                      <a:lnTo>
                        <a:pt x="87" y="1321"/>
                      </a:lnTo>
                      <a:lnTo>
                        <a:pt x="93" y="1320"/>
                      </a:lnTo>
                      <a:lnTo>
                        <a:pt x="100" y="1320"/>
                      </a:lnTo>
                      <a:lnTo>
                        <a:pt x="102" y="1321"/>
                      </a:lnTo>
                      <a:lnTo>
                        <a:pt x="105" y="1322"/>
                      </a:lnTo>
                      <a:lnTo>
                        <a:pt x="107" y="1323"/>
                      </a:lnTo>
                      <a:lnTo>
                        <a:pt x="108" y="1325"/>
                      </a:lnTo>
                      <a:lnTo>
                        <a:pt x="108" y="1325"/>
                      </a:lnTo>
                      <a:lnTo>
                        <a:pt x="108" y="1335"/>
                      </a:lnTo>
                      <a:lnTo>
                        <a:pt x="109" y="1337"/>
                      </a:lnTo>
                      <a:lnTo>
                        <a:pt x="110" y="1338"/>
                      </a:lnTo>
                      <a:lnTo>
                        <a:pt x="111" y="1338"/>
                      </a:lnTo>
                      <a:lnTo>
                        <a:pt x="111" y="1338"/>
                      </a:lnTo>
                      <a:lnTo>
                        <a:pt x="113" y="1338"/>
                      </a:lnTo>
                      <a:lnTo>
                        <a:pt x="114" y="1340"/>
                      </a:lnTo>
                      <a:lnTo>
                        <a:pt x="117" y="1343"/>
                      </a:lnTo>
                      <a:lnTo>
                        <a:pt x="118" y="1345"/>
                      </a:lnTo>
                      <a:lnTo>
                        <a:pt x="119" y="1341"/>
                      </a:lnTo>
                      <a:lnTo>
                        <a:pt x="119" y="1341"/>
                      </a:lnTo>
                      <a:lnTo>
                        <a:pt x="119" y="1336"/>
                      </a:lnTo>
                      <a:lnTo>
                        <a:pt x="117" y="1334"/>
                      </a:lnTo>
                      <a:lnTo>
                        <a:pt x="116" y="1332"/>
                      </a:lnTo>
                      <a:lnTo>
                        <a:pt x="115" y="1329"/>
                      </a:lnTo>
                      <a:lnTo>
                        <a:pt x="115" y="1329"/>
                      </a:lnTo>
                      <a:lnTo>
                        <a:pt x="116" y="1327"/>
                      </a:lnTo>
                      <a:lnTo>
                        <a:pt x="117" y="1327"/>
                      </a:lnTo>
                      <a:lnTo>
                        <a:pt x="123" y="1326"/>
                      </a:lnTo>
                      <a:lnTo>
                        <a:pt x="126" y="1326"/>
                      </a:lnTo>
                      <a:lnTo>
                        <a:pt x="127" y="1326"/>
                      </a:lnTo>
                      <a:lnTo>
                        <a:pt x="126" y="1325"/>
                      </a:lnTo>
                      <a:lnTo>
                        <a:pt x="126" y="1325"/>
                      </a:lnTo>
                      <a:lnTo>
                        <a:pt x="119" y="1323"/>
                      </a:lnTo>
                      <a:lnTo>
                        <a:pt x="119" y="1321"/>
                      </a:lnTo>
                      <a:lnTo>
                        <a:pt x="122" y="1319"/>
                      </a:lnTo>
                      <a:lnTo>
                        <a:pt x="122" y="1319"/>
                      </a:lnTo>
                      <a:lnTo>
                        <a:pt x="124" y="1318"/>
                      </a:lnTo>
                      <a:lnTo>
                        <a:pt x="126" y="1317"/>
                      </a:lnTo>
                      <a:lnTo>
                        <a:pt x="130" y="1316"/>
                      </a:lnTo>
                      <a:lnTo>
                        <a:pt x="134" y="1314"/>
                      </a:lnTo>
                      <a:lnTo>
                        <a:pt x="136" y="1313"/>
                      </a:lnTo>
                      <a:lnTo>
                        <a:pt x="137" y="1312"/>
                      </a:lnTo>
                      <a:lnTo>
                        <a:pt x="137" y="1312"/>
                      </a:lnTo>
                      <a:lnTo>
                        <a:pt x="138" y="1307"/>
                      </a:lnTo>
                      <a:lnTo>
                        <a:pt x="140" y="1300"/>
                      </a:lnTo>
                      <a:lnTo>
                        <a:pt x="140" y="1298"/>
                      </a:lnTo>
                      <a:lnTo>
                        <a:pt x="140" y="1295"/>
                      </a:lnTo>
                      <a:lnTo>
                        <a:pt x="139" y="1293"/>
                      </a:lnTo>
                      <a:lnTo>
                        <a:pt x="137" y="1292"/>
                      </a:lnTo>
                      <a:lnTo>
                        <a:pt x="137" y="1292"/>
                      </a:lnTo>
                      <a:lnTo>
                        <a:pt x="134" y="1291"/>
                      </a:lnTo>
                      <a:lnTo>
                        <a:pt x="132" y="1292"/>
                      </a:lnTo>
                      <a:lnTo>
                        <a:pt x="131" y="1293"/>
                      </a:lnTo>
                      <a:lnTo>
                        <a:pt x="130" y="1294"/>
                      </a:lnTo>
                      <a:lnTo>
                        <a:pt x="129" y="1299"/>
                      </a:lnTo>
                      <a:lnTo>
                        <a:pt x="129" y="1305"/>
                      </a:lnTo>
                      <a:lnTo>
                        <a:pt x="129" y="1305"/>
                      </a:lnTo>
                      <a:lnTo>
                        <a:pt x="128" y="1308"/>
                      </a:lnTo>
                      <a:lnTo>
                        <a:pt x="126" y="1310"/>
                      </a:lnTo>
                      <a:lnTo>
                        <a:pt x="123" y="1311"/>
                      </a:lnTo>
                      <a:lnTo>
                        <a:pt x="116" y="1310"/>
                      </a:lnTo>
                      <a:lnTo>
                        <a:pt x="116" y="1310"/>
                      </a:lnTo>
                      <a:lnTo>
                        <a:pt x="100" y="1310"/>
                      </a:lnTo>
                      <a:lnTo>
                        <a:pt x="95" y="1308"/>
                      </a:lnTo>
                      <a:lnTo>
                        <a:pt x="93" y="1307"/>
                      </a:lnTo>
                      <a:lnTo>
                        <a:pt x="93" y="1306"/>
                      </a:lnTo>
                      <a:lnTo>
                        <a:pt x="93" y="1306"/>
                      </a:lnTo>
                      <a:lnTo>
                        <a:pt x="94" y="1303"/>
                      </a:lnTo>
                      <a:lnTo>
                        <a:pt x="96" y="1300"/>
                      </a:lnTo>
                      <a:lnTo>
                        <a:pt x="97" y="1297"/>
                      </a:lnTo>
                      <a:lnTo>
                        <a:pt x="97" y="1296"/>
                      </a:lnTo>
                      <a:lnTo>
                        <a:pt x="96" y="1294"/>
                      </a:lnTo>
                      <a:lnTo>
                        <a:pt x="96" y="1294"/>
                      </a:lnTo>
                      <a:lnTo>
                        <a:pt x="94" y="1293"/>
                      </a:lnTo>
                      <a:lnTo>
                        <a:pt x="91" y="1292"/>
                      </a:lnTo>
                      <a:lnTo>
                        <a:pt x="87" y="1292"/>
                      </a:lnTo>
                      <a:lnTo>
                        <a:pt x="85" y="1293"/>
                      </a:lnTo>
                      <a:lnTo>
                        <a:pt x="84" y="1295"/>
                      </a:lnTo>
                      <a:lnTo>
                        <a:pt x="83" y="1297"/>
                      </a:lnTo>
                      <a:lnTo>
                        <a:pt x="83" y="1299"/>
                      </a:lnTo>
                      <a:lnTo>
                        <a:pt x="83" y="1299"/>
                      </a:lnTo>
                      <a:lnTo>
                        <a:pt x="85" y="1309"/>
                      </a:lnTo>
                      <a:lnTo>
                        <a:pt x="84" y="1312"/>
                      </a:lnTo>
                      <a:lnTo>
                        <a:pt x="83" y="1312"/>
                      </a:lnTo>
                      <a:lnTo>
                        <a:pt x="82" y="1312"/>
                      </a:lnTo>
                      <a:lnTo>
                        <a:pt x="82" y="1312"/>
                      </a:lnTo>
                      <a:lnTo>
                        <a:pt x="64" y="1310"/>
                      </a:lnTo>
                      <a:lnTo>
                        <a:pt x="50" y="1309"/>
                      </a:lnTo>
                      <a:lnTo>
                        <a:pt x="37" y="1309"/>
                      </a:lnTo>
                      <a:lnTo>
                        <a:pt x="37" y="1309"/>
                      </a:lnTo>
                      <a:lnTo>
                        <a:pt x="26" y="1311"/>
                      </a:lnTo>
                      <a:lnTo>
                        <a:pt x="18" y="1312"/>
                      </a:lnTo>
                      <a:lnTo>
                        <a:pt x="16" y="1313"/>
                      </a:lnTo>
                      <a:lnTo>
                        <a:pt x="14" y="1312"/>
                      </a:lnTo>
                      <a:lnTo>
                        <a:pt x="13" y="1311"/>
                      </a:lnTo>
                      <a:lnTo>
                        <a:pt x="12" y="1309"/>
                      </a:lnTo>
                      <a:lnTo>
                        <a:pt x="12" y="1309"/>
                      </a:lnTo>
                      <a:lnTo>
                        <a:pt x="9" y="1302"/>
                      </a:lnTo>
                      <a:lnTo>
                        <a:pt x="5" y="1295"/>
                      </a:lnTo>
                      <a:lnTo>
                        <a:pt x="4" y="1293"/>
                      </a:lnTo>
                      <a:lnTo>
                        <a:pt x="4" y="1291"/>
                      </a:lnTo>
                      <a:lnTo>
                        <a:pt x="5" y="1290"/>
                      </a:lnTo>
                      <a:lnTo>
                        <a:pt x="9" y="1289"/>
                      </a:lnTo>
                      <a:lnTo>
                        <a:pt x="9" y="1289"/>
                      </a:lnTo>
                      <a:lnTo>
                        <a:pt x="21" y="1289"/>
                      </a:lnTo>
                      <a:lnTo>
                        <a:pt x="24" y="1288"/>
                      </a:lnTo>
                      <a:lnTo>
                        <a:pt x="25" y="1286"/>
                      </a:lnTo>
                      <a:lnTo>
                        <a:pt x="25" y="1284"/>
                      </a:lnTo>
                      <a:lnTo>
                        <a:pt x="25" y="1284"/>
                      </a:lnTo>
                      <a:lnTo>
                        <a:pt x="25" y="1283"/>
                      </a:lnTo>
                      <a:lnTo>
                        <a:pt x="26" y="1281"/>
                      </a:lnTo>
                      <a:lnTo>
                        <a:pt x="28" y="1280"/>
                      </a:lnTo>
                      <a:lnTo>
                        <a:pt x="30" y="1278"/>
                      </a:lnTo>
                      <a:lnTo>
                        <a:pt x="31" y="1277"/>
                      </a:lnTo>
                      <a:lnTo>
                        <a:pt x="31" y="1276"/>
                      </a:lnTo>
                      <a:lnTo>
                        <a:pt x="31" y="1276"/>
                      </a:lnTo>
                      <a:lnTo>
                        <a:pt x="29" y="1275"/>
                      </a:lnTo>
                      <a:lnTo>
                        <a:pt x="26" y="1274"/>
                      </a:lnTo>
                      <a:lnTo>
                        <a:pt x="22" y="1274"/>
                      </a:lnTo>
                      <a:lnTo>
                        <a:pt x="18" y="1276"/>
                      </a:lnTo>
                      <a:lnTo>
                        <a:pt x="18" y="1276"/>
                      </a:lnTo>
                      <a:lnTo>
                        <a:pt x="15" y="1279"/>
                      </a:lnTo>
                      <a:lnTo>
                        <a:pt x="12" y="1282"/>
                      </a:lnTo>
                      <a:lnTo>
                        <a:pt x="11" y="1282"/>
                      </a:lnTo>
                      <a:lnTo>
                        <a:pt x="9" y="1282"/>
                      </a:lnTo>
                      <a:lnTo>
                        <a:pt x="8" y="1281"/>
                      </a:lnTo>
                      <a:lnTo>
                        <a:pt x="7" y="1279"/>
                      </a:lnTo>
                      <a:lnTo>
                        <a:pt x="7" y="1279"/>
                      </a:lnTo>
                      <a:lnTo>
                        <a:pt x="5" y="1276"/>
                      </a:lnTo>
                      <a:lnTo>
                        <a:pt x="5" y="1272"/>
                      </a:lnTo>
                      <a:lnTo>
                        <a:pt x="7" y="1271"/>
                      </a:lnTo>
                      <a:lnTo>
                        <a:pt x="8" y="1270"/>
                      </a:lnTo>
                      <a:lnTo>
                        <a:pt x="13" y="1270"/>
                      </a:lnTo>
                      <a:lnTo>
                        <a:pt x="13" y="1270"/>
                      </a:lnTo>
                      <a:lnTo>
                        <a:pt x="18" y="1269"/>
                      </a:lnTo>
                      <a:lnTo>
                        <a:pt x="23" y="1267"/>
                      </a:lnTo>
                      <a:lnTo>
                        <a:pt x="24" y="1266"/>
                      </a:lnTo>
                      <a:lnTo>
                        <a:pt x="24" y="1265"/>
                      </a:lnTo>
                      <a:lnTo>
                        <a:pt x="22" y="1263"/>
                      </a:lnTo>
                      <a:lnTo>
                        <a:pt x="19" y="1261"/>
                      </a:lnTo>
                      <a:lnTo>
                        <a:pt x="19" y="1261"/>
                      </a:lnTo>
                      <a:lnTo>
                        <a:pt x="7" y="1253"/>
                      </a:lnTo>
                      <a:lnTo>
                        <a:pt x="2" y="1250"/>
                      </a:lnTo>
                      <a:lnTo>
                        <a:pt x="0" y="1249"/>
                      </a:lnTo>
                      <a:lnTo>
                        <a:pt x="0" y="1248"/>
                      </a:lnTo>
                      <a:lnTo>
                        <a:pt x="0" y="1248"/>
                      </a:lnTo>
                      <a:lnTo>
                        <a:pt x="1" y="1243"/>
                      </a:lnTo>
                      <a:lnTo>
                        <a:pt x="4" y="1239"/>
                      </a:lnTo>
                      <a:lnTo>
                        <a:pt x="9" y="1236"/>
                      </a:lnTo>
                      <a:lnTo>
                        <a:pt x="15" y="1232"/>
                      </a:lnTo>
                      <a:lnTo>
                        <a:pt x="15" y="1232"/>
                      </a:lnTo>
                      <a:lnTo>
                        <a:pt x="21" y="1228"/>
                      </a:lnTo>
                      <a:lnTo>
                        <a:pt x="25" y="1224"/>
                      </a:lnTo>
                      <a:lnTo>
                        <a:pt x="28" y="1223"/>
                      </a:lnTo>
                      <a:lnTo>
                        <a:pt x="32" y="1222"/>
                      </a:lnTo>
                      <a:lnTo>
                        <a:pt x="37" y="1223"/>
                      </a:lnTo>
                      <a:lnTo>
                        <a:pt x="43" y="1224"/>
                      </a:lnTo>
                      <a:lnTo>
                        <a:pt x="43" y="1224"/>
                      </a:lnTo>
                      <a:lnTo>
                        <a:pt x="59" y="1229"/>
                      </a:lnTo>
                      <a:lnTo>
                        <a:pt x="76" y="1235"/>
                      </a:lnTo>
                      <a:lnTo>
                        <a:pt x="91" y="1238"/>
                      </a:lnTo>
                      <a:lnTo>
                        <a:pt x="98" y="1238"/>
                      </a:lnTo>
                      <a:lnTo>
                        <a:pt x="101" y="1238"/>
                      </a:lnTo>
                      <a:lnTo>
                        <a:pt x="101" y="1238"/>
                      </a:lnTo>
                      <a:lnTo>
                        <a:pt x="103" y="1237"/>
                      </a:lnTo>
                      <a:lnTo>
                        <a:pt x="103" y="1235"/>
                      </a:lnTo>
                      <a:lnTo>
                        <a:pt x="103" y="1233"/>
                      </a:lnTo>
                      <a:lnTo>
                        <a:pt x="101" y="1231"/>
                      </a:lnTo>
                      <a:lnTo>
                        <a:pt x="99" y="1228"/>
                      </a:lnTo>
                      <a:lnTo>
                        <a:pt x="95" y="1226"/>
                      </a:lnTo>
                      <a:lnTo>
                        <a:pt x="90" y="1225"/>
                      </a:lnTo>
                      <a:lnTo>
                        <a:pt x="85" y="1224"/>
                      </a:lnTo>
                      <a:lnTo>
                        <a:pt x="85" y="1224"/>
                      </a:lnTo>
                      <a:lnTo>
                        <a:pt x="72" y="1223"/>
                      </a:lnTo>
                      <a:lnTo>
                        <a:pt x="58" y="1220"/>
                      </a:lnTo>
                      <a:lnTo>
                        <a:pt x="44" y="1217"/>
                      </a:lnTo>
                      <a:lnTo>
                        <a:pt x="39" y="1216"/>
                      </a:lnTo>
                      <a:lnTo>
                        <a:pt x="33" y="1216"/>
                      </a:lnTo>
                      <a:lnTo>
                        <a:pt x="33" y="1216"/>
                      </a:lnTo>
                      <a:lnTo>
                        <a:pt x="25" y="1216"/>
                      </a:lnTo>
                      <a:lnTo>
                        <a:pt x="18" y="1214"/>
                      </a:lnTo>
                      <a:lnTo>
                        <a:pt x="16" y="1213"/>
                      </a:lnTo>
                      <a:lnTo>
                        <a:pt x="15" y="1212"/>
                      </a:lnTo>
                      <a:lnTo>
                        <a:pt x="15" y="1211"/>
                      </a:lnTo>
                      <a:lnTo>
                        <a:pt x="16" y="1209"/>
                      </a:lnTo>
                      <a:lnTo>
                        <a:pt x="16" y="1209"/>
                      </a:lnTo>
                      <a:lnTo>
                        <a:pt x="18" y="1208"/>
                      </a:lnTo>
                      <a:lnTo>
                        <a:pt x="22" y="1206"/>
                      </a:lnTo>
                      <a:lnTo>
                        <a:pt x="27" y="1205"/>
                      </a:lnTo>
                      <a:lnTo>
                        <a:pt x="31" y="1204"/>
                      </a:lnTo>
                      <a:lnTo>
                        <a:pt x="33" y="1203"/>
                      </a:lnTo>
                      <a:lnTo>
                        <a:pt x="33" y="1200"/>
                      </a:lnTo>
                      <a:lnTo>
                        <a:pt x="33" y="1200"/>
                      </a:lnTo>
                      <a:lnTo>
                        <a:pt x="33" y="1197"/>
                      </a:lnTo>
                      <a:lnTo>
                        <a:pt x="34" y="1193"/>
                      </a:lnTo>
                      <a:lnTo>
                        <a:pt x="34" y="1192"/>
                      </a:lnTo>
                      <a:lnTo>
                        <a:pt x="37" y="1190"/>
                      </a:lnTo>
                      <a:lnTo>
                        <a:pt x="38" y="1190"/>
                      </a:lnTo>
                      <a:lnTo>
                        <a:pt x="41" y="1189"/>
                      </a:lnTo>
                      <a:lnTo>
                        <a:pt x="41" y="1189"/>
                      </a:lnTo>
                      <a:lnTo>
                        <a:pt x="46" y="1190"/>
                      </a:lnTo>
                      <a:lnTo>
                        <a:pt x="51" y="1190"/>
                      </a:lnTo>
                      <a:lnTo>
                        <a:pt x="54" y="1191"/>
                      </a:lnTo>
                      <a:lnTo>
                        <a:pt x="54" y="1195"/>
                      </a:lnTo>
                      <a:lnTo>
                        <a:pt x="54" y="1195"/>
                      </a:lnTo>
                      <a:lnTo>
                        <a:pt x="55" y="1198"/>
                      </a:lnTo>
                      <a:lnTo>
                        <a:pt x="56" y="1202"/>
                      </a:lnTo>
                      <a:lnTo>
                        <a:pt x="58" y="1203"/>
                      </a:lnTo>
                      <a:lnTo>
                        <a:pt x="61" y="1202"/>
                      </a:lnTo>
                      <a:lnTo>
                        <a:pt x="61" y="1202"/>
                      </a:lnTo>
                      <a:lnTo>
                        <a:pt x="66" y="1199"/>
                      </a:lnTo>
                      <a:lnTo>
                        <a:pt x="69" y="1195"/>
                      </a:lnTo>
                      <a:lnTo>
                        <a:pt x="70" y="1191"/>
                      </a:lnTo>
                      <a:lnTo>
                        <a:pt x="69" y="1188"/>
                      </a:lnTo>
                      <a:lnTo>
                        <a:pt x="68" y="1184"/>
                      </a:lnTo>
                      <a:lnTo>
                        <a:pt x="68" y="1184"/>
                      </a:lnTo>
                      <a:lnTo>
                        <a:pt x="67" y="1181"/>
                      </a:lnTo>
                      <a:lnTo>
                        <a:pt x="68" y="1178"/>
                      </a:lnTo>
                      <a:lnTo>
                        <a:pt x="69" y="1174"/>
                      </a:lnTo>
                      <a:lnTo>
                        <a:pt x="71" y="1170"/>
                      </a:lnTo>
                      <a:lnTo>
                        <a:pt x="73" y="1167"/>
                      </a:lnTo>
                      <a:lnTo>
                        <a:pt x="75" y="1165"/>
                      </a:lnTo>
                      <a:lnTo>
                        <a:pt x="77" y="1165"/>
                      </a:lnTo>
                      <a:lnTo>
                        <a:pt x="80" y="1165"/>
                      </a:lnTo>
                      <a:lnTo>
                        <a:pt x="80" y="1165"/>
                      </a:lnTo>
                      <a:lnTo>
                        <a:pt x="81" y="1166"/>
                      </a:lnTo>
                      <a:lnTo>
                        <a:pt x="82" y="1168"/>
                      </a:lnTo>
                      <a:lnTo>
                        <a:pt x="80" y="1173"/>
                      </a:lnTo>
                      <a:lnTo>
                        <a:pt x="79" y="1178"/>
                      </a:lnTo>
                      <a:lnTo>
                        <a:pt x="80" y="1181"/>
                      </a:lnTo>
                      <a:lnTo>
                        <a:pt x="81" y="1184"/>
                      </a:lnTo>
                      <a:lnTo>
                        <a:pt x="81" y="1184"/>
                      </a:lnTo>
                      <a:lnTo>
                        <a:pt x="84" y="1191"/>
                      </a:lnTo>
                      <a:lnTo>
                        <a:pt x="86" y="1195"/>
                      </a:lnTo>
                      <a:lnTo>
                        <a:pt x="88" y="1198"/>
                      </a:lnTo>
                      <a:lnTo>
                        <a:pt x="89" y="1198"/>
                      </a:lnTo>
                      <a:lnTo>
                        <a:pt x="91" y="1198"/>
                      </a:lnTo>
                      <a:lnTo>
                        <a:pt x="91" y="1198"/>
                      </a:lnTo>
                      <a:lnTo>
                        <a:pt x="94" y="1198"/>
                      </a:lnTo>
                      <a:lnTo>
                        <a:pt x="95" y="1197"/>
                      </a:lnTo>
                      <a:lnTo>
                        <a:pt x="95" y="1196"/>
                      </a:lnTo>
                      <a:lnTo>
                        <a:pt x="95" y="1194"/>
                      </a:lnTo>
                      <a:lnTo>
                        <a:pt x="93" y="1189"/>
                      </a:lnTo>
                      <a:lnTo>
                        <a:pt x="90" y="1182"/>
                      </a:lnTo>
                      <a:lnTo>
                        <a:pt x="90" y="1182"/>
                      </a:lnTo>
                      <a:lnTo>
                        <a:pt x="89" y="1179"/>
                      </a:lnTo>
                      <a:lnTo>
                        <a:pt x="89" y="1176"/>
                      </a:lnTo>
                      <a:lnTo>
                        <a:pt x="90" y="1173"/>
                      </a:lnTo>
                      <a:lnTo>
                        <a:pt x="91" y="1169"/>
                      </a:lnTo>
                      <a:lnTo>
                        <a:pt x="96" y="1165"/>
                      </a:lnTo>
                      <a:lnTo>
                        <a:pt x="98" y="1164"/>
                      </a:lnTo>
                      <a:lnTo>
                        <a:pt x="100" y="1163"/>
                      </a:lnTo>
                      <a:lnTo>
                        <a:pt x="100" y="1163"/>
                      </a:lnTo>
                      <a:lnTo>
                        <a:pt x="102" y="1163"/>
                      </a:lnTo>
                      <a:lnTo>
                        <a:pt x="104" y="1164"/>
                      </a:lnTo>
                      <a:lnTo>
                        <a:pt x="107" y="1167"/>
                      </a:lnTo>
                      <a:lnTo>
                        <a:pt x="109" y="1174"/>
                      </a:lnTo>
                      <a:lnTo>
                        <a:pt x="110" y="1181"/>
                      </a:lnTo>
                      <a:lnTo>
                        <a:pt x="110" y="1181"/>
                      </a:lnTo>
                      <a:lnTo>
                        <a:pt x="111" y="1191"/>
                      </a:lnTo>
                      <a:lnTo>
                        <a:pt x="113" y="1197"/>
                      </a:lnTo>
                      <a:lnTo>
                        <a:pt x="116" y="1203"/>
                      </a:lnTo>
                      <a:lnTo>
                        <a:pt x="118" y="1204"/>
                      </a:lnTo>
                      <a:lnTo>
                        <a:pt x="121" y="1204"/>
                      </a:lnTo>
                      <a:lnTo>
                        <a:pt x="121" y="1204"/>
                      </a:lnTo>
                      <a:lnTo>
                        <a:pt x="123" y="1204"/>
                      </a:lnTo>
                      <a:lnTo>
                        <a:pt x="123" y="1202"/>
                      </a:lnTo>
                      <a:lnTo>
                        <a:pt x="122" y="1197"/>
                      </a:lnTo>
                      <a:lnTo>
                        <a:pt x="119" y="1191"/>
                      </a:lnTo>
                      <a:lnTo>
                        <a:pt x="117" y="1185"/>
                      </a:lnTo>
                      <a:lnTo>
                        <a:pt x="117" y="1185"/>
                      </a:lnTo>
                      <a:lnTo>
                        <a:pt x="118" y="1182"/>
                      </a:lnTo>
                      <a:lnTo>
                        <a:pt x="121" y="1181"/>
                      </a:lnTo>
                      <a:lnTo>
                        <a:pt x="133" y="1179"/>
                      </a:lnTo>
                      <a:lnTo>
                        <a:pt x="133" y="1179"/>
                      </a:lnTo>
                      <a:lnTo>
                        <a:pt x="140" y="1176"/>
                      </a:lnTo>
                      <a:lnTo>
                        <a:pt x="142" y="1174"/>
                      </a:lnTo>
                      <a:lnTo>
                        <a:pt x="143" y="1173"/>
                      </a:lnTo>
                      <a:lnTo>
                        <a:pt x="144" y="1170"/>
                      </a:lnTo>
                      <a:lnTo>
                        <a:pt x="143" y="1168"/>
                      </a:lnTo>
                      <a:lnTo>
                        <a:pt x="141" y="1167"/>
                      </a:lnTo>
                      <a:lnTo>
                        <a:pt x="138" y="1166"/>
                      </a:lnTo>
                      <a:lnTo>
                        <a:pt x="138" y="1166"/>
                      </a:lnTo>
                      <a:lnTo>
                        <a:pt x="133" y="1166"/>
                      </a:lnTo>
                      <a:lnTo>
                        <a:pt x="130" y="1167"/>
                      </a:lnTo>
                      <a:lnTo>
                        <a:pt x="124" y="1170"/>
                      </a:lnTo>
                      <a:lnTo>
                        <a:pt x="119" y="1174"/>
                      </a:lnTo>
                      <a:lnTo>
                        <a:pt x="117" y="1174"/>
                      </a:lnTo>
                      <a:lnTo>
                        <a:pt x="116" y="1173"/>
                      </a:lnTo>
                      <a:lnTo>
                        <a:pt x="116" y="1173"/>
                      </a:lnTo>
                      <a:lnTo>
                        <a:pt x="114" y="1167"/>
                      </a:lnTo>
                      <a:lnTo>
                        <a:pt x="113" y="1162"/>
                      </a:lnTo>
                      <a:lnTo>
                        <a:pt x="112" y="1160"/>
                      </a:lnTo>
                      <a:lnTo>
                        <a:pt x="110" y="1159"/>
                      </a:lnTo>
                      <a:lnTo>
                        <a:pt x="108" y="1157"/>
                      </a:lnTo>
                      <a:lnTo>
                        <a:pt x="103" y="1157"/>
                      </a:lnTo>
                      <a:lnTo>
                        <a:pt x="103" y="1157"/>
                      </a:lnTo>
                      <a:lnTo>
                        <a:pt x="95" y="1156"/>
                      </a:lnTo>
                      <a:lnTo>
                        <a:pt x="89" y="1154"/>
                      </a:lnTo>
                      <a:lnTo>
                        <a:pt x="86" y="1152"/>
                      </a:lnTo>
                      <a:lnTo>
                        <a:pt x="85" y="1151"/>
                      </a:lnTo>
                      <a:lnTo>
                        <a:pt x="86" y="1150"/>
                      </a:lnTo>
                      <a:lnTo>
                        <a:pt x="86" y="1150"/>
                      </a:lnTo>
                      <a:lnTo>
                        <a:pt x="87" y="1150"/>
                      </a:lnTo>
                      <a:lnTo>
                        <a:pt x="89" y="1150"/>
                      </a:lnTo>
                      <a:lnTo>
                        <a:pt x="94" y="1151"/>
                      </a:lnTo>
                      <a:lnTo>
                        <a:pt x="98" y="1152"/>
                      </a:lnTo>
                      <a:lnTo>
                        <a:pt x="100" y="1152"/>
                      </a:lnTo>
                      <a:lnTo>
                        <a:pt x="100" y="1151"/>
                      </a:lnTo>
                      <a:lnTo>
                        <a:pt x="100" y="1151"/>
                      </a:lnTo>
                      <a:lnTo>
                        <a:pt x="99" y="1148"/>
                      </a:lnTo>
                      <a:lnTo>
                        <a:pt x="98" y="1143"/>
                      </a:lnTo>
                      <a:lnTo>
                        <a:pt x="96" y="1139"/>
                      </a:lnTo>
                      <a:lnTo>
                        <a:pt x="96" y="1138"/>
                      </a:lnTo>
                      <a:lnTo>
                        <a:pt x="97" y="1136"/>
                      </a:lnTo>
                      <a:lnTo>
                        <a:pt x="97" y="1136"/>
                      </a:lnTo>
                      <a:lnTo>
                        <a:pt x="99" y="1136"/>
                      </a:lnTo>
                      <a:lnTo>
                        <a:pt x="101" y="1136"/>
                      </a:lnTo>
                      <a:lnTo>
                        <a:pt x="107" y="1137"/>
                      </a:lnTo>
                      <a:lnTo>
                        <a:pt x="114" y="1138"/>
                      </a:lnTo>
                      <a:lnTo>
                        <a:pt x="122" y="1139"/>
                      </a:lnTo>
                      <a:lnTo>
                        <a:pt x="122" y="1139"/>
                      </a:lnTo>
                      <a:lnTo>
                        <a:pt x="129" y="1141"/>
                      </a:lnTo>
                      <a:lnTo>
                        <a:pt x="137" y="1143"/>
                      </a:lnTo>
                      <a:lnTo>
                        <a:pt x="142" y="1145"/>
                      </a:lnTo>
                      <a:lnTo>
                        <a:pt x="144" y="1143"/>
                      </a:lnTo>
                      <a:lnTo>
                        <a:pt x="145" y="1141"/>
                      </a:lnTo>
                      <a:lnTo>
                        <a:pt x="145" y="1141"/>
                      </a:lnTo>
                      <a:lnTo>
                        <a:pt x="146" y="1137"/>
                      </a:lnTo>
                      <a:lnTo>
                        <a:pt x="147" y="1132"/>
                      </a:lnTo>
                      <a:lnTo>
                        <a:pt x="148" y="1131"/>
                      </a:lnTo>
                      <a:lnTo>
                        <a:pt x="151" y="1128"/>
                      </a:lnTo>
                      <a:lnTo>
                        <a:pt x="154" y="1128"/>
                      </a:lnTo>
                      <a:lnTo>
                        <a:pt x="159" y="1128"/>
                      </a:lnTo>
                      <a:lnTo>
                        <a:pt x="159" y="1128"/>
                      </a:lnTo>
                      <a:lnTo>
                        <a:pt x="168" y="1128"/>
                      </a:lnTo>
                      <a:lnTo>
                        <a:pt x="173" y="1128"/>
                      </a:lnTo>
                      <a:lnTo>
                        <a:pt x="175" y="1128"/>
                      </a:lnTo>
                      <a:lnTo>
                        <a:pt x="176" y="1127"/>
                      </a:lnTo>
                      <a:lnTo>
                        <a:pt x="177" y="1125"/>
                      </a:lnTo>
                      <a:lnTo>
                        <a:pt x="177" y="1123"/>
                      </a:lnTo>
                      <a:lnTo>
                        <a:pt x="177" y="1123"/>
                      </a:lnTo>
                      <a:lnTo>
                        <a:pt x="176" y="1121"/>
                      </a:lnTo>
                      <a:lnTo>
                        <a:pt x="174" y="1120"/>
                      </a:lnTo>
                      <a:lnTo>
                        <a:pt x="170" y="1118"/>
                      </a:lnTo>
                      <a:lnTo>
                        <a:pt x="164" y="1119"/>
                      </a:lnTo>
                      <a:lnTo>
                        <a:pt x="159" y="1121"/>
                      </a:lnTo>
                      <a:lnTo>
                        <a:pt x="159" y="1121"/>
                      </a:lnTo>
                      <a:lnTo>
                        <a:pt x="155" y="1123"/>
                      </a:lnTo>
                      <a:lnTo>
                        <a:pt x="153" y="1124"/>
                      </a:lnTo>
                      <a:lnTo>
                        <a:pt x="151" y="1123"/>
                      </a:lnTo>
                      <a:lnTo>
                        <a:pt x="148" y="1119"/>
                      </a:lnTo>
                      <a:lnTo>
                        <a:pt x="148" y="1119"/>
                      </a:lnTo>
                      <a:lnTo>
                        <a:pt x="145" y="1114"/>
                      </a:lnTo>
                      <a:lnTo>
                        <a:pt x="141" y="1111"/>
                      </a:lnTo>
                      <a:lnTo>
                        <a:pt x="137" y="1110"/>
                      </a:lnTo>
                      <a:lnTo>
                        <a:pt x="134" y="1110"/>
                      </a:lnTo>
                      <a:lnTo>
                        <a:pt x="132" y="1111"/>
                      </a:lnTo>
                      <a:lnTo>
                        <a:pt x="132" y="1111"/>
                      </a:lnTo>
                      <a:lnTo>
                        <a:pt x="128" y="1113"/>
                      </a:lnTo>
                      <a:lnTo>
                        <a:pt x="123" y="1112"/>
                      </a:lnTo>
                      <a:lnTo>
                        <a:pt x="121" y="1112"/>
                      </a:lnTo>
                      <a:lnTo>
                        <a:pt x="119" y="1111"/>
                      </a:lnTo>
                      <a:lnTo>
                        <a:pt x="118" y="1109"/>
                      </a:lnTo>
                      <a:lnTo>
                        <a:pt x="117" y="1107"/>
                      </a:lnTo>
                      <a:lnTo>
                        <a:pt x="117" y="1107"/>
                      </a:lnTo>
                      <a:lnTo>
                        <a:pt x="118" y="1104"/>
                      </a:lnTo>
                      <a:lnTo>
                        <a:pt x="119" y="1102"/>
                      </a:lnTo>
                      <a:lnTo>
                        <a:pt x="122" y="1099"/>
                      </a:lnTo>
                      <a:lnTo>
                        <a:pt x="124" y="1098"/>
                      </a:lnTo>
                      <a:lnTo>
                        <a:pt x="127" y="1096"/>
                      </a:lnTo>
                      <a:lnTo>
                        <a:pt x="131" y="1096"/>
                      </a:lnTo>
                      <a:lnTo>
                        <a:pt x="136" y="1096"/>
                      </a:lnTo>
                      <a:lnTo>
                        <a:pt x="140" y="1098"/>
                      </a:lnTo>
                      <a:lnTo>
                        <a:pt x="140" y="1098"/>
                      </a:lnTo>
                      <a:lnTo>
                        <a:pt x="151" y="1104"/>
                      </a:lnTo>
                      <a:lnTo>
                        <a:pt x="154" y="1104"/>
                      </a:lnTo>
                      <a:lnTo>
                        <a:pt x="159" y="1103"/>
                      </a:lnTo>
                      <a:lnTo>
                        <a:pt x="159" y="1103"/>
                      </a:lnTo>
                      <a:lnTo>
                        <a:pt x="167" y="1102"/>
                      </a:lnTo>
                      <a:lnTo>
                        <a:pt x="172" y="1103"/>
                      </a:lnTo>
                      <a:lnTo>
                        <a:pt x="176" y="1105"/>
                      </a:lnTo>
                      <a:lnTo>
                        <a:pt x="181" y="1108"/>
                      </a:lnTo>
                      <a:lnTo>
                        <a:pt x="181" y="1108"/>
                      </a:lnTo>
                      <a:lnTo>
                        <a:pt x="185" y="1112"/>
                      </a:lnTo>
                      <a:lnTo>
                        <a:pt x="189" y="1118"/>
                      </a:lnTo>
                      <a:lnTo>
                        <a:pt x="194" y="1122"/>
                      </a:lnTo>
                      <a:lnTo>
                        <a:pt x="197" y="1123"/>
                      </a:lnTo>
                      <a:lnTo>
                        <a:pt x="200" y="1124"/>
                      </a:lnTo>
                      <a:lnTo>
                        <a:pt x="200" y="1124"/>
                      </a:lnTo>
                      <a:lnTo>
                        <a:pt x="204" y="1123"/>
                      </a:lnTo>
                      <a:lnTo>
                        <a:pt x="205" y="1123"/>
                      </a:lnTo>
                      <a:lnTo>
                        <a:pt x="207" y="1122"/>
                      </a:lnTo>
                      <a:lnTo>
                        <a:pt x="204" y="1118"/>
                      </a:lnTo>
                      <a:lnTo>
                        <a:pt x="200" y="1113"/>
                      </a:lnTo>
                      <a:lnTo>
                        <a:pt x="200" y="1113"/>
                      </a:lnTo>
                      <a:lnTo>
                        <a:pt x="194" y="1107"/>
                      </a:lnTo>
                      <a:lnTo>
                        <a:pt x="187" y="1102"/>
                      </a:lnTo>
                      <a:lnTo>
                        <a:pt x="181" y="1098"/>
                      </a:lnTo>
                      <a:lnTo>
                        <a:pt x="177" y="1097"/>
                      </a:lnTo>
                      <a:lnTo>
                        <a:pt x="174" y="1096"/>
                      </a:lnTo>
                      <a:lnTo>
                        <a:pt x="174" y="1096"/>
                      </a:lnTo>
                      <a:lnTo>
                        <a:pt x="169" y="1096"/>
                      </a:lnTo>
                      <a:lnTo>
                        <a:pt x="166" y="1094"/>
                      </a:lnTo>
                      <a:lnTo>
                        <a:pt x="164" y="1093"/>
                      </a:lnTo>
                      <a:lnTo>
                        <a:pt x="164" y="1091"/>
                      </a:lnTo>
                      <a:lnTo>
                        <a:pt x="164" y="1090"/>
                      </a:lnTo>
                      <a:lnTo>
                        <a:pt x="165" y="1086"/>
                      </a:lnTo>
                      <a:lnTo>
                        <a:pt x="165" y="1086"/>
                      </a:lnTo>
                      <a:lnTo>
                        <a:pt x="166" y="1085"/>
                      </a:lnTo>
                      <a:lnTo>
                        <a:pt x="167" y="1084"/>
                      </a:lnTo>
                      <a:lnTo>
                        <a:pt x="169" y="1083"/>
                      </a:lnTo>
                      <a:lnTo>
                        <a:pt x="171" y="1084"/>
                      </a:lnTo>
                      <a:lnTo>
                        <a:pt x="176" y="1086"/>
                      </a:lnTo>
                      <a:lnTo>
                        <a:pt x="185" y="1091"/>
                      </a:lnTo>
                      <a:lnTo>
                        <a:pt x="185" y="1091"/>
                      </a:lnTo>
                      <a:lnTo>
                        <a:pt x="194" y="1096"/>
                      </a:lnTo>
                      <a:lnTo>
                        <a:pt x="201" y="1099"/>
                      </a:lnTo>
                      <a:lnTo>
                        <a:pt x="207" y="1100"/>
                      </a:lnTo>
                      <a:lnTo>
                        <a:pt x="209" y="1099"/>
                      </a:lnTo>
                      <a:lnTo>
                        <a:pt x="209" y="1098"/>
                      </a:lnTo>
                      <a:lnTo>
                        <a:pt x="209" y="1098"/>
                      </a:lnTo>
                      <a:lnTo>
                        <a:pt x="209" y="1097"/>
                      </a:lnTo>
                      <a:lnTo>
                        <a:pt x="207" y="1095"/>
                      </a:lnTo>
                      <a:lnTo>
                        <a:pt x="203" y="1092"/>
                      </a:lnTo>
                      <a:lnTo>
                        <a:pt x="199" y="1088"/>
                      </a:lnTo>
                      <a:lnTo>
                        <a:pt x="197" y="1085"/>
                      </a:lnTo>
                      <a:lnTo>
                        <a:pt x="197" y="1082"/>
                      </a:lnTo>
                      <a:lnTo>
                        <a:pt x="197" y="1082"/>
                      </a:lnTo>
                      <a:lnTo>
                        <a:pt x="197" y="1079"/>
                      </a:lnTo>
                      <a:lnTo>
                        <a:pt x="198" y="1078"/>
                      </a:lnTo>
                      <a:lnTo>
                        <a:pt x="199" y="1077"/>
                      </a:lnTo>
                      <a:lnTo>
                        <a:pt x="201" y="1077"/>
                      </a:lnTo>
                      <a:lnTo>
                        <a:pt x="207" y="1077"/>
                      </a:lnTo>
                      <a:lnTo>
                        <a:pt x="212" y="1076"/>
                      </a:lnTo>
                      <a:lnTo>
                        <a:pt x="212" y="1076"/>
                      </a:lnTo>
                      <a:lnTo>
                        <a:pt x="218" y="1074"/>
                      </a:lnTo>
                      <a:lnTo>
                        <a:pt x="220" y="1073"/>
                      </a:lnTo>
                      <a:lnTo>
                        <a:pt x="222" y="1071"/>
                      </a:lnTo>
                      <a:lnTo>
                        <a:pt x="220" y="1069"/>
                      </a:lnTo>
                      <a:lnTo>
                        <a:pt x="218" y="1064"/>
                      </a:lnTo>
                      <a:lnTo>
                        <a:pt x="218" y="1064"/>
                      </a:lnTo>
                      <a:lnTo>
                        <a:pt x="217" y="1061"/>
                      </a:lnTo>
                      <a:lnTo>
                        <a:pt x="216" y="1057"/>
                      </a:lnTo>
                      <a:lnTo>
                        <a:pt x="218" y="1053"/>
                      </a:lnTo>
                      <a:lnTo>
                        <a:pt x="219" y="1050"/>
                      </a:lnTo>
                      <a:lnTo>
                        <a:pt x="219" y="1047"/>
                      </a:lnTo>
                      <a:lnTo>
                        <a:pt x="218" y="1045"/>
                      </a:lnTo>
                      <a:lnTo>
                        <a:pt x="218" y="1045"/>
                      </a:lnTo>
                      <a:lnTo>
                        <a:pt x="215" y="1037"/>
                      </a:lnTo>
                      <a:lnTo>
                        <a:pt x="213" y="1032"/>
                      </a:lnTo>
                      <a:lnTo>
                        <a:pt x="213" y="1026"/>
                      </a:lnTo>
                      <a:lnTo>
                        <a:pt x="213" y="1024"/>
                      </a:lnTo>
                      <a:lnTo>
                        <a:pt x="215" y="1022"/>
                      </a:lnTo>
                      <a:lnTo>
                        <a:pt x="215" y="1022"/>
                      </a:lnTo>
                      <a:lnTo>
                        <a:pt x="217" y="1020"/>
                      </a:lnTo>
                      <a:lnTo>
                        <a:pt x="220" y="1018"/>
                      </a:lnTo>
                      <a:lnTo>
                        <a:pt x="228" y="1016"/>
                      </a:lnTo>
                      <a:lnTo>
                        <a:pt x="233" y="1016"/>
                      </a:lnTo>
                      <a:lnTo>
                        <a:pt x="234" y="1017"/>
                      </a:lnTo>
                      <a:lnTo>
                        <a:pt x="233" y="1018"/>
                      </a:lnTo>
                      <a:lnTo>
                        <a:pt x="233" y="1018"/>
                      </a:lnTo>
                      <a:lnTo>
                        <a:pt x="230" y="1022"/>
                      </a:lnTo>
                      <a:lnTo>
                        <a:pt x="228" y="1027"/>
                      </a:lnTo>
                      <a:lnTo>
                        <a:pt x="227" y="1031"/>
                      </a:lnTo>
                      <a:lnTo>
                        <a:pt x="227" y="1033"/>
                      </a:lnTo>
                      <a:lnTo>
                        <a:pt x="228" y="1036"/>
                      </a:lnTo>
                      <a:lnTo>
                        <a:pt x="230" y="1038"/>
                      </a:lnTo>
                      <a:lnTo>
                        <a:pt x="230" y="1038"/>
                      </a:lnTo>
                      <a:lnTo>
                        <a:pt x="234" y="1042"/>
                      </a:lnTo>
                      <a:lnTo>
                        <a:pt x="237" y="1046"/>
                      </a:lnTo>
                      <a:lnTo>
                        <a:pt x="237" y="1049"/>
                      </a:lnTo>
                      <a:lnTo>
                        <a:pt x="237" y="1053"/>
                      </a:lnTo>
                      <a:lnTo>
                        <a:pt x="237" y="1053"/>
                      </a:lnTo>
                      <a:lnTo>
                        <a:pt x="237" y="1056"/>
                      </a:lnTo>
                      <a:lnTo>
                        <a:pt x="238" y="1059"/>
                      </a:lnTo>
                      <a:lnTo>
                        <a:pt x="240" y="1059"/>
                      </a:lnTo>
                      <a:lnTo>
                        <a:pt x="244" y="1059"/>
                      </a:lnTo>
                      <a:lnTo>
                        <a:pt x="244" y="1059"/>
                      </a:lnTo>
                      <a:lnTo>
                        <a:pt x="250" y="1059"/>
                      </a:lnTo>
                      <a:lnTo>
                        <a:pt x="255" y="1056"/>
                      </a:lnTo>
                      <a:lnTo>
                        <a:pt x="257" y="1054"/>
                      </a:lnTo>
                      <a:lnTo>
                        <a:pt x="258" y="1052"/>
                      </a:lnTo>
                      <a:lnTo>
                        <a:pt x="259" y="1050"/>
                      </a:lnTo>
                      <a:lnTo>
                        <a:pt x="258" y="1047"/>
                      </a:lnTo>
                      <a:lnTo>
                        <a:pt x="258" y="1047"/>
                      </a:lnTo>
                      <a:lnTo>
                        <a:pt x="257" y="1040"/>
                      </a:lnTo>
                      <a:lnTo>
                        <a:pt x="258" y="1037"/>
                      </a:lnTo>
                      <a:lnTo>
                        <a:pt x="260" y="1034"/>
                      </a:lnTo>
                      <a:lnTo>
                        <a:pt x="266" y="1030"/>
                      </a:lnTo>
                      <a:lnTo>
                        <a:pt x="266" y="1030"/>
                      </a:lnTo>
                      <a:lnTo>
                        <a:pt x="268" y="1027"/>
                      </a:lnTo>
                      <a:lnTo>
                        <a:pt x="271" y="1025"/>
                      </a:lnTo>
                      <a:lnTo>
                        <a:pt x="273" y="1025"/>
                      </a:lnTo>
                      <a:lnTo>
                        <a:pt x="275" y="1025"/>
                      </a:lnTo>
                      <a:lnTo>
                        <a:pt x="277" y="1026"/>
                      </a:lnTo>
                      <a:lnTo>
                        <a:pt x="279" y="1027"/>
                      </a:lnTo>
                      <a:lnTo>
                        <a:pt x="280" y="1030"/>
                      </a:lnTo>
                      <a:lnTo>
                        <a:pt x="280" y="1032"/>
                      </a:lnTo>
                      <a:lnTo>
                        <a:pt x="280" y="1032"/>
                      </a:lnTo>
                      <a:lnTo>
                        <a:pt x="277" y="1045"/>
                      </a:lnTo>
                      <a:lnTo>
                        <a:pt x="277" y="1048"/>
                      </a:lnTo>
                      <a:lnTo>
                        <a:pt x="279" y="1051"/>
                      </a:lnTo>
                      <a:lnTo>
                        <a:pt x="280" y="1052"/>
                      </a:lnTo>
                      <a:lnTo>
                        <a:pt x="282" y="1053"/>
                      </a:lnTo>
                      <a:lnTo>
                        <a:pt x="282" y="1053"/>
                      </a:lnTo>
                      <a:lnTo>
                        <a:pt x="287" y="1054"/>
                      </a:lnTo>
                      <a:lnTo>
                        <a:pt x="294" y="1054"/>
                      </a:lnTo>
                      <a:lnTo>
                        <a:pt x="296" y="1053"/>
                      </a:lnTo>
                      <a:lnTo>
                        <a:pt x="298" y="1052"/>
                      </a:lnTo>
                      <a:lnTo>
                        <a:pt x="299" y="1051"/>
                      </a:lnTo>
                      <a:lnTo>
                        <a:pt x="300" y="1048"/>
                      </a:lnTo>
                      <a:lnTo>
                        <a:pt x="300" y="1048"/>
                      </a:lnTo>
                      <a:lnTo>
                        <a:pt x="301" y="1046"/>
                      </a:lnTo>
                      <a:lnTo>
                        <a:pt x="303" y="1043"/>
                      </a:lnTo>
                      <a:lnTo>
                        <a:pt x="305" y="1042"/>
                      </a:lnTo>
                      <a:lnTo>
                        <a:pt x="308" y="1041"/>
                      </a:lnTo>
                      <a:lnTo>
                        <a:pt x="314" y="1040"/>
                      </a:lnTo>
                      <a:lnTo>
                        <a:pt x="320" y="1040"/>
                      </a:lnTo>
                      <a:lnTo>
                        <a:pt x="320" y="1040"/>
                      </a:lnTo>
                      <a:lnTo>
                        <a:pt x="325" y="1039"/>
                      </a:lnTo>
                      <a:lnTo>
                        <a:pt x="328" y="1037"/>
                      </a:lnTo>
                      <a:lnTo>
                        <a:pt x="330" y="1034"/>
                      </a:lnTo>
                      <a:lnTo>
                        <a:pt x="331" y="1028"/>
                      </a:lnTo>
                      <a:lnTo>
                        <a:pt x="331" y="1028"/>
                      </a:lnTo>
                      <a:lnTo>
                        <a:pt x="333" y="1021"/>
                      </a:lnTo>
                      <a:lnTo>
                        <a:pt x="338" y="1013"/>
                      </a:lnTo>
                      <a:lnTo>
                        <a:pt x="343" y="1006"/>
                      </a:lnTo>
                      <a:lnTo>
                        <a:pt x="346" y="1003"/>
                      </a:lnTo>
                      <a:lnTo>
                        <a:pt x="348" y="1000"/>
                      </a:lnTo>
                      <a:lnTo>
                        <a:pt x="348" y="1000"/>
                      </a:lnTo>
                      <a:lnTo>
                        <a:pt x="354" y="997"/>
                      </a:lnTo>
                      <a:lnTo>
                        <a:pt x="358" y="995"/>
                      </a:lnTo>
                      <a:lnTo>
                        <a:pt x="359" y="993"/>
                      </a:lnTo>
                      <a:lnTo>
                        <a:pt x="359" y="989"/>
                      </a:lnTo>
                      <a:lnTo>
                        <a:pt x="359" y="989"/>
                      </a:lnTo>
                      <a:lnTo>
                        <a:pt x="356" y="981"/>
                      </a:lnTo>
                      <a:lnTo>
                        <a:pt x="357" y="978"/>
                      </a:lnTo>
                      <a:lnTo>
                        <a:pt x="358" y="976"/>
                      </a:lnTo>
                      <a:lnTo>
                        <a:pt x="358" y="976"/>
                      </a:lnTo>
                      <a:lnTo>
                        <a:pt x="360" y="974"/>
                      </a:lnTo>
                      <a:lnTo>
                        <a:pt x="361" y="971"/>
                      </a:lnTo>
                      <a:lnTo>
                        <a:pt x="362" y="965"/>
                      </a:lnTo>
                      <a:lnTo>
                        <a:pt x="363" y="957"/>
                      </a:lnTo>
                      <a:lnTo>
                        <a:pt x="363" y="957"/>
                      </a:lnTo>
                      <a:lnTo>
                        <a:pt x="354" y="957"/>
                      </a:lnTo>
                      <a:lnTo>
                        <a:pt x="347" y="959"/>
                      </a:lnTo>
                      <a:lnTo>
                        <a:pt x="345" y="960"/>
                      </a:lnTo>
                      <a:lnTo>
                        <a:pt x="345" y="962"/>
                      </a:lnTo>
                      <a:lnTo>
                        <a:pt x="345" y="962"/>
                      </a:lnTo>
                      <a:lnTo>
                        <a:pt x="345" y="965"/>
                      </a:lnTo>
                      <a:lnTo>
                        <a:pt x="344" y="968"/>
                      </a:lnTo>
                      <a:lnTo>
                        <a:pt x="341" y="971"/>
                      </a:lnTo>
                      <a:lnTo>
                        <a:pt x="336" y="976"/>
                      </a:lnTo>
                      <a:lnTo>
                        <a:pt x="336" y="976"/>
                      </a:lnTo>
                      <a:lnTo>
                        <a:pt x="328" y="980"/>
                      </a:lnTo>
                      <a:lnTo>
                        <a:pt x="325" y="984"/>
                      </a:lnTo>
                      <a:lnTo>
                        <a:pt x="324" y="989"/>
                      </a:lnTo>
                      <a:lnTo>
                        <a:pt x="323" y="993"/>
                      </a:lnTo>
                      <a:lnTo>
                        <a:pt x="323" y="993"/>
                      </a:lnTo>
                      <a:lnTo>
                        <a:pt x="323" y="997"/>
                      </a:lnTo>
                      <a:lnTo>
                        <a:pt x="322" y="1002"/>
                      </a:lnTo>
                      <a:lnTo>
                        <a:pt x="319" y="1007"/>
                      </a:lnTo>
                      <a:lnTo>
                        <a:pt x="313" y="1011"/>
                      </a:lnTo>
                      <a:lnTo>
                        <a:pt x="313" y="1011"/>
                      </a:lnTo>
                      <a:lnTo>
                        <a:pt x="302" y="1017"/>
                      </a:lnTo>
                      <a:lnTo>
                        <a:pt x="299" y="1020"/>
                      </a:lnTo>
                      <a:lnTo>
                        <a:pt x="298" y="1022"/>
                      </a:lnTo>
                      <a:lnTo>
                        <a:pt x="298" y="1022"/>
                      </a:lnTo>
                      <a:lnTo>
                        <a:pt x="298" y="1024"/>
                      </a:lnTo>
                      <a:lnTo>
                        <a:pt x="296" y="1024"/>
                      </a:lnTo>
                      <a:lnTo>
                        <a:pt x="289" y="1023"/>
                      </a:lnTo>
                      <a:lnTo>
                        <a:pt x="289" y="1023"/>
                      </a:lnTo>
                      <a:lnTo>
                        <a:pt x="285" y="1021"/>
                      </a:lnTo>
                      <a:lnTo>
                        <a:pt x="281" y="1018"/>
                      </a:lnTo>
                      <a:lnTo>
                        <a:pt x="277" y="1013"/>
                      </a:lnTo>
                      <a:lnTo>
                        <a:pt x="276" y="1011"/>
                      </a:lnTo>
                      <a:lnTo>
                        <a:pt x="276" y="1009"/>
                      </a:lnTo>
                      <a:lnTo>
                        <a:pt x="276" y="1009"/>
                      </a:lnTo>
                      <a:lnTo>
                        <a:pt x="277" y="1008"/>
                      </a:lnTo>
                      <a:lnTo>
                        <a:pt x="280" y="1007"/>
                      </a:lnTo>
                      <a:lnTo>
                        <a:pt x="284" y="1006"/>
                      </a:lnTo>
                      <a:lnTo>
                        <a:pt x="288" y="1006"/>
                      </a:lnTo>
                      <a:lnTo>
                        <a:pt x="289" y="1005"/>
                      </a:lnTo>
                      <a:lnTo>
                        <a:pt x="289" y="1003"/>
                      </a:lnTo>
                      <a:lnTo>
                        <a:pt x="289" y="1003"/>
                      </a:lnTo>
                      <a:lnTo>
                        <a:pt x="289" y="999"/>
                      </a:lnTo>
                      <a:lnTo>
                        <a:pt x="287" y="998"/>
                      </a:lnTo>
                      <a:lnTo>
                        <a:pt x="283" y="996"/>
                      </a:lnTo>
                      <a:lnTo>
                        <a:pt x="279" y="995"/>
                      </a:lnTo>
                      <a:lnTo>
                        <a:pt x="276" y="994"/>
                      </a:lnTo>
                      <a:lnTo>
                        <a:pt x="276" y="992"/>
                      </a:lnTo>
                      <a:lnTo>
                        <a:pt x="276" y="992"/>
                      </a:lnTo>
                      <a:lnTo>
                        <a:pt x="277" y="989"/>
                      </a:lnTo>
                      <a:lnTo>
                        <a:pt x="280" y="988"/>
                      </a:lnTo>
                      <a:lnTo>
                        <a:pt x="287" y="984"/>
                      </a:lnTo>
                      <a:lnTo>
                        <a:pt x="293" y="982"/>
                      </a:lnTo>
                      <a:lnTo>
                        <a:pt x="295" y="980"/>
                      </a:lnTo>
                      <a:lnTo>
                        <a:pt x="295" y="978"/>
                      </a:lnTo>
                      <a:lnTo>
                        <a:pt x="295" y="978"/>
                      </a:lnTo>
                      <a:lnTo>
                        <a:pt x="293" y="974"/>
                      </a:lnTo>
                      <a:lnTo>
                        <a:pt x="290" y="970"/>
                      </a:lnTo>
                      <a:lnTo>
                        <a:pt x="289" y="968"/>
                      </a:lnTo>
                      <a:lnTo>
                        <a:pt x="293" y="965"/>
                      </a:lnTo>
                      <a:lnTo>
                        <a:pt x="293" y="965"/>
                      </a:lnTo>
                      <a:lnTo>
                        <a:pt x="296" y="961"/>
                      </a:lnTo>
                      <a:lnTo>
                        <a:pt x="299" y="959"/>
                      </a:lnTo>
                      <a:lnTo>
                        <a:pt x="300" y="954"/>
                      </a:lnTo>
                      <a:lnTo>
                        <a:pt x="300" y="950"/>
                      </a:lnTo>
                      <a:lnTo>
                        <a:pt x="300" y="950"/>
                      </a:lnTo>
                      <a:lnTo>
                        <a:pt x="300" y="948"/>
                      </a:lnTo>
                      <a:lnTo>
                        <a:pt x="302" y="946"/>
                      </a:lnTo>
                      <a:lnTo>
                        <a:pt x="307" y="942"/>
                      </a:lnTo>
                      <a:lnTo>
                        <a:pt x="312" y="939"/>
                      </a:lnTo>
                      <a:lnTo>
                        <a:pt x="314" y="937"/>
                      </a:lnTo>
                      <a:lnTo>
                        <a:pt x="314" y="934"/>
                      </a:lnTo>
                      <a:lnTo>
                        <a:pt x="314" y="934"/>
                      </a:lnTo>
                      <a:lnTo>
                        <a:pt x="316" y="926"/>
                      </a:lnTo>
                      <a:lnTo>
                        <a:pt x="319" y="919"/>
                      </a:lnTo>
                      <a:lnTo>
                        <a:pt x="324" y="913"/>
                      </a:lnTo>
                      <a:lnTo>
                        <a:pt x="326" y="911"/>
                      </a:lnTo>
                      <a:lnTo>
                        <a:pt x="328" y="910"/>
                      </a:lnTo>
                      <a:lnTo>
                        <a:pt x="328" y="910"/>
                      </a:lnTo>
                      <a:lnTo>
                        <a:pt x="341" y="908"/>
                      </a:lnTo>
                      <a:lnTo>
                        <a:pt x="347" y="908"/>
                      </a:lnTo>
                      <a:lnTo>
                        <a:pt x="348" y="908"/>
                      </a:lnTo>
                      <a:lnTo>
                        <a:pt x="350" y="909"/>
                      </a:lnTo>
                      <a:lnTo>
                        <a:pt x="350" y="909"/>
                      </a:lnTo>
                      <a:lnTo>
                        <a:pt x="351" y="910"/>
                      </a:lnTo>
                      <a:lnTo>
                        <a:pt x="353" y="911"/>
                      </a:lnTo>
                      <a:lnTo>
                        <a:pt x="357" y="912"/>
                      </a:lnTo>
                      <a:lnTo>
                        <a:pt x="367" y="913"/>
                      </a:lnTo>
                      <a:lnTo>
                        <a:pt x="367" y="913"/>
                      </a:lnTo>
                      <a:lnTo>
                        <a:pt x="367" y="914"/>
                      </a:lnTo>
                      <a:lnTo>
                        <a:pt x="368" y="914"/>
                      </a:lnTo>
                      <a:lnTo>
                        <a:pt x="369" y="918"/>
                      </a:lnTo>
                      <a:lnTo>
                        <a:pt x="369" y="919"/>
                      </a:lnTo>
                      <a:lnTo>
                        <a:pt x="370" y="916"/>
                      </a:lnTo>
                      <a:lnTo>
                        <a:pt x="370" y="916"/>
                      </a:lnTo>
                      <a:lnTo>
                        <a:pt x="371" y="908"/>
                      </a:lnTo>
                      <a:lnTo>
                        <a:pt x="372" y="898"/>
                      </a:lnTo>
                      <a:lnTo>
                        <a:pt x="371" y="894"/>
                      </a:lnTo>
                      <a:lnTo>
                        <a:pt x="370" y="890"/>
                      </a:lnTo>
                      <a:lnTo>
                        <a:pt x="369" y="887"/>
                      </a:lnTo>
                      <a:lnTo>
                        <a:pt x="366" y="885"/>
                      </a:lnTo>
                      <a:lnTo>
                        <a:pt x="366" y="885"/>
                      </a:lnTo>
                      <a:lnTo>
                        <a:pt x="360" y="885"/>
                      </a:lnTo>
                      <a:lnTo>
                        <a:pt x="359" y="883"/>
                      </a:lnTo>
                      <a:lnTo>
                        <a:pt x="360" y="882"/>
                      </a:lnTo>
                      <a:lnTo>
                        <a:pt x="363" y="881"/>
                      </a:lnTo>
                      <a:lnTo>
                        <a:pt x="363" y="881"/>
                      </a:lnTo>
                      <a:lnTo>
                        <a:pt x="368" y="882"/>
                      </a:lnTo>
                      <a:lnTo>
                        <a:pt x="370" y="881"/>
                      </a:lnTo>
                      <a:lnTo>
                        <a:pt x="371" y="880"/>
                      </a:lnTo>
                      <a:lnTo>
                        <a:pt x="372" y="878"/>
                      </a:lnTo>
                      <a:lnTo>
                        <a:pt x="372" y="878"/>
                      </a:lnTo>
                      <a:lnTo>
                        <a:pt x="373" y="869"/>
                      </a:lnTo>
                      <a:lnTo>
                        <a:pt x="373" y="867"/>
                      </a:lnTo>
                      <a:lnTo>
                        <a:pt x="372" y="866"/>
                      </a:lnTo>
                      <a:lnTo>
                        <a:pt x="370" y="865"/>
                      </a:lnTo>
                      <a:lnTo>
                        <a:pt x="367" y="865"/>
                      </a:lnTo>
                      <a:lnTo>
                        <a:pt x="367" y="865"/>
                      </a:lnTo>
                      <a:lnTo>
                        <a:pt x="343" y="864"/>
                      </a:lnTo>
                      <a:lnTo>
                        <a:pt x="331" y="863"/>
                      </a:lnTo>
                      <a:lnTo>
                        <a:pt x="328" y="861"/>
                      </a:lnTo>
                      <a:lnTo>
                        <a:pt x="327" y="860"/>
                      </a:lnTo>
                      <a:lnTo>
                        <a:pt x="327" y="860"/>
                      </a:lnTo>
                      <a:lnTo>
                        <a:pt x="328" y="859"/>
                      </a:lnTo>
                      <a:lnTo>
                        <a:pt x="329" y="859"/>
                      </a:lnTo>
                      <a:lnTo>
                        <a:pt x="334" y="859"/>
                      </a:lnTo>
                      <a:lnTo>
                        <a:pt x="351" y="859"/>
                      </a:lnTo>
                      <a:lnTo>
                        <a:pt x="366" y="860"/>
                      </a:lnTo>
                      <a:lnTo>
                        <a:pt x="371" y="859"/>
                      </a:lnTo>
                      <a:lnTo>
                        <a:pt x="372" y="857"/>
                      </a:lnTo>
                      <a:lnTo>
                        <a:pt x="373" y="856"/>
                      </a:lnTo>
                      <a:lnTo>
                        <a:pt x="373" y="856"/>
                      </a:lnTo>
                      <a:lnTo>
                        <a:pt x="373" y="854"/>
                      </a:lnTo>
                      <a:lnTo>
                        <a:pt x="374" y="853"/>
                      </a:lnTo>
                      <a:lnTo>
                        <a:pt x="377" y="850"/>
                      </a:lnTo>
                      <a:lnTo>
                        <a:pt x="380" y="848"/>
                      </a:lnTo>
                      <a:lnTo>
                        <a:pt x="380" y="846"/>
                      </a:lnTo>
                      <a:lnTo>
                        <a:pt x="380" y="842"/>
                      </a:lnTo>
                      <a:lnTo>
                        <a:pt x="380" y="842"/>
                      </a:lnTo>
                      <a:lnTo>
                        <a:pt x="380" y="839"/>
                      </a:lnTo>
                      <a:lnTo>
                        <a:pt x="380" y="837"/>
                      </a:lnTo>
                      <a:lnTo>
                        <a:pt x="382" y="835"/>
                      </a:lnTo>
                      <a:lnTo>
                        <a:pt x="383" y="834"/>
                      </a:lnTo>
                      <a:lnTo>
                        <a:pt x="388" y="834"/>
                      </a:lnTo>
                      <a:lnTo>
                        <a:pt x="396" y="835"/>
                      </a:lnTo>
                      <a:lnTo>
                        <a:pt x="396" y="835"/>
                      </a:lnTo>
                      <a:lnTo>
                        <a:pt x="402" y="837"/>
                      </a:lnTo>
                      <a:lnTo>
                        <a:pt x="408" y="838"/>
                      </a:lnTo>
                      <a:lnTo>
                        <a:pt x="411" y="838"/>
                      </a:lnTo>
                      <a:lnTo>
                        <a:pt x="414" y="836"/>
                      </a:lnTo>
                      <a:lnTo>
                        <a:pt x="423" y="830"/>
                      </a:lnTo>
                      <a:lnTo>
                        <a:pt x="423" y="830"/>
                      </a:lnTo>
                      <a:lnTo>
                        <a:pt x="430" y="821"/>
                      </a:lnTo>
                      <a:lnTo>
                        <a:pt x="432" y="817"/>
                      </a:lnTo>
                      <a:lnTo>
                        <a:pt x="434" y="812"/>
                      </a:lnTo>
                      <a:lnTo>
                        <a:pt x="434" y="809"/>
                      </a:lnTo>
                      <a:lnTo>
                        <a:pt x="433" y="807"/>
                      </a:lnTo>
                      <a:lnTo>
                        <a:pt x="432" y="805"/>
                      </a:lnTo>
                      <a:lnTo>
                        <a:pt x="430" y="804"/>
                      </a:lnTo>
                      <a:lnTo>
                        <a:pt x="430" y="804"/>
                      </a:lnTo>
                      <a:lnTo>
                        <a:pt x="425" y="804"/>
                      </a:lnTo>
                      <a:lnTo>
                        <a:pt x="420" y="804"/>
                      </a:lnTo>
                      <a:lnTo>
                        <a:pt x="418" y="806"/>
                      </a:lnTo>
                      <a:lnTo>
                        <a:pt x="417" y="810"/>
                      </a:lnTo>
                      <a:lnTo>
                        <a:pt x="417" y="810"/>
                      </a:lnTo>
                      <a:lnTo>
                        <a:pt x="416" y="813"/>
                      </a:lnTo>
                      <a:lnTo>
                        <a:pt x="414" y="814"/>
                      </a:lnTo>
                      <a:lnTo>
                        <a:pt x="412" y="814"/>
                      </a:lnTo>
                      <a:lnTo>
                        <a:pt x="411" y="810"/>
                      </a:lnTo>
                      <a:lnTo>
                        <a:pt x="411" y="810"/>
                      </a:lnTo>
                      <a:lnTo>
                        <a:pt x="409" y="807"/>
                      </a:lnTo>
                      <a:lnTo>
                        <a:pt x="408" y="806"/>
                      </a:lnTo>
                      <a:lnTo>
                        <a:pt x="401" y="804"/>
                      </a:lnTo>
                      <a:lnTo>
                        <a:pt x="401" y="804"/>
                      </a:lnTo>
                      <a:lnTo>
                        <a:pt x="399" y="803"/>
                      </a:lnTo>
                      <a:lnTo>
                        <a:pt x="398" y="800"/>
                      </a:lnTo>
                      <a:lnTo>
                        <a:pt x="397" y="795"/>
                      </a:lnTo>
                      <a:lnTo>
                        <a:pt x="398" y="792"/>
                      </a:lnTo>
                      <a:lnTo>
                        <a:pt x="399" y="789"/>
                      </a:lnTo>
                      <a:lnTo>
                        <a:pt x="400" y="788"/>
                      </a:lnTo>
                      <a:lnTo>
                        <a:pt x="402" y="787"/>
                      </a:lnTo>
                      <a:lnTo>
                        <a:pt x="402" y="787"/>
                      </a:lnTo>
                      <a:lnTo>
                        <a:pt x="405" y="787"/>
                      </a:lnTo>
                      <a:lnTo>
                        <a:pt x="408" y="788"/>
                      </a:lnTo>
                      <a:lnTo>
                        <a:pt x="414" y="791"/>
                      </a:lnTo>
                      <a:lnTo>
                        <a:pt x="416" y="793"/>
                      </a:lnTo>
                      <a:lnTo>
                        <a:pt x="418" y="793"/>
                      </a:lnTo>
                      <a:lnTo>
                        <a:pt x="419" y="792"/>
                      </a:lnTo>
                      <a:lnTo>
                        <a:pt x="419" y="790"/>
                      </a:lnTo>
                      <a:lnTo>
                        <a:pt x="419" y="790"/>
                      </a:lnTo>
                      <a:lnTo>
                        <a:pt x="418" y="778"/>
                      </a:lnTo>
                      <a:lnTo>
                        <a:pt x="417" y="774"/>
                      </a:lnTo>
                      <a:lnTo>
                        <a:pt x="416" y="773"/>
                      </a:lnTo>
                      <a:lnTo>
                        <a:pt x="414" y="773"/>
                      </a:lnTo>
                      <a:lnTo>
                        <a:pt x="414" y="773"/>
                      </a:lnTo>
                      <a:lnTo>
                        <a:pt x="412" y="771"/>
                      </a:lnTo>
                      <a:lnTo>
                        <a:pt x="412" y="770"/>
                      </a:lnTo>
                      <a:lnTo>
                        <a:pt x="411" y="766"/>
                      </a:lnTo>
                      <a:lnTo>
                        <a:pt x="413" y="761"/>
                      </a:lnTo>
                      <a:lnTo>
                        <a:pt x="416" y="756"/>
                      </a:lnTo>
                      <a:lnTo>
                        <a:pt x="416" y="756"/>
                      </a:lnTo>
                      <a:lnTo>
                        <a:pt x="419" y="752"/>
                      </a:lnTo>
                      <a:lnTo>
                        <a:pt x="422" y="748"/>
                      </a:lnTo>
                      <a:lnTo>
                        <a:pt x="422" y="745"/>
                      </a:lnTo>
                      <a:lnTo>
                        <a:pt x="420" y="741"/>
                      </a:lnTo>
                      <a:lnTo>
                        <a:pt x="420" y="741"/>
                      </a:lnTo>
                      <a:lnTo>
                        <a:pt x="420" y="740"/>
                      </a:lnTo>
                      <a:lnTo>
                        <a:pt x="423" y="738"/>
                      </a:lnTo>
                      <a:lnTo>
                        <a:pt x="427" y="737"/>
                      </a:lnTo>
                      <a:lnTo>
                        <a:pt x="432" y="737"/>
                      </a:lnTo>
                      <a:lnTo>
                        <a:pt x="436" y="737"/>
                      </a:lnTo>
                      <a:lnTo>
                        <a:pt x="436" y="737"/>
                      </a:lnTo>
                      <a:lnTo>
                        <a:pt x="444" y="742"/>
                      </a:lnTo>
                      <a:lnTo>
                        <a:pt x="448" y="746"/>
                      </a:lnTo>
                      <a:lnTo>
                        <a:pt x="451" y="747"/>
                      </a:lnTo>
                      <a:lnTo>
                        <a:pt x="452" y="747"/>
                      </a:lnTo>
                      <a:lnTo>
                        <a:pt x="452" y="747"/>
                      </a:lnTo>
                      <a:lnTo>
                        <a:pt x="453" y="745"/>
                      </a:lnTo>
                      <a:lnTo>
                        <a:pt x="453" y="741"/>
                      </a:lnTo>
                      <a:lnTo>
                        <a:pt x="451" y="737"/>
                      </a:lnTo>
                      <a:lnTo>
                        <a:pt x="445" y="734"/>
                      </a:lnTo>
                      <a:lnTo>
                        <a:pt x="445" y="734"/>
                      </a:lnTo>
                      <a:lnTo>
                        <a:pt x="442" y="732"/>
                      </a:lnTo>
                      <a:lnTo>
                        <a:pt x="439" y="728"/>
                      </a:lnTo>
                      <a:lnTo>
                        <a:pt x="433" y="722"/>
                      </a:lnTo>
                      <a:lnTo>
                        <a:pt x="430" y="714"/>
                      </a:lnTo>
                      <a:lnTo>
                        <a:pt x="429" y="708"/>
                      </a:lnTo>
                      <a:lnTo>
                        <a:pt x="429" y="708"/>
                      </a:lnTo>
                      <a:lnTo>
                        <a:pt x="430" y="703"/>
                      </a:lnTo>
                      <a:lnTo>
                        <a:pt x="432" y="699"/>
                      </a:lnTo>
                      <a:lnTo>
                        <a:pt x="434" y="697"/>
                      </a:lnTo>
                      <a:lnTo>
                        <a:pt x="437" y="696"/>
                      </a:lnTo>
                      <a:lnTo>
                        <a:pt x="440" y="695"/>
                      </a:lnTo>
                      <a:lnTo>
                        <a:pt x="444" y="694"/>
                      </a:lnTo>
                      <a:lnTo>
                        <a:pt x="448" y="695"/>
                      </a:lnTo>
                      <a:lnTo>
                        <a:pt x="448" y="695"/>
                      </a:lnTo>
                      <a:lnTo>
                        <a:pt x="458" y="696"/>
                      </a:lnTo>
                      <a:lnTo>
                        <a:pt x="469" y="696"/>
                      </a:lnTo>
                      <a:lnTo>
                        <a:pt x="476" y="696"/>
                      </a:lnTo>
                      <a:lnTo>
                        <a:pt x="480" y="695"/>
                      </a:lnTo>
                      <a:lnTo>
                        <a:pt x="482" y="694"/>
                      </a:lnTo>
                      <a:lnTo>
                        <a:pt x="482" y="694"/>
                      </a:lnTo>
                      <a:lnTo>
                        <a:pt x="485" y="691"/>
                      </a:lnTo>
                      <a:lnTo>
                        <a:pt x="486" y="688"/>
                      </a:lnTo>
                      <a:lnTo>
                        <a:pt x="487" y="684"/>
                      </a:lnTo>
                      <a:lnTo>
                        <a:pt x="486" y="681"/>
                      </a:lnTo>
                      <a:lnTo>
                        <a:pt x="486" y="681"/>
                      </a:lnTo>
                      <a:lnTo>
                        <a:pt x="484" y="678"/>
                      </a:lnTo>
                      <a:lnTo>
                        <a:pt x="482" y="677"/>
                      </a:lnTo>
                      <a:lnTo>
                        <a:pt x="479" y="677"/>
                      </a:lnTo>
                      <a:lnTo>
                        <a:pt x="473" y="680"/>
                      </a:lnTo>
                      <a:lnTo>
                        <a:pt x="473" y="680"/>
                      </a:lnTo>
                      <a:lnTo>
                        <a:pt x="469" y="683"/>
                      </a:lnTo>
                      <a:lnTo>
                        <a:pt x="465" y="684"/>
                      </a:lnTo>
                      <a:lnTo>
                        <a:pt x="461" y="684"/>
                      </a:lnTo>
                      <a:lnTo>
                        <a:pt x="457" y="683"/>
                      </a:lnTo>
                      <a:lnTo>
                        <a:pt x="457" y="683"/>
                      </a:lnTo>
                      <a:lnTo>
                        <a:pt x="455" y="682"/>
                      </a:lnTo>
                      <a:lnTo>
                        <a:pt x="453" y="683"/>
                      </a:lnTo>
                      <a:lnTo>
                        <a:pt x="450" y="685"/>
                      </a:lnTo>
                      <a:lnTo>
                        <a:pt x="447" y="687"/>
                      </a:lnTo>
                      <a:lnTo>
                        <a:pt x="445" y="687"/>
                      </a:lnTo>
                      <a:lnTo>
                        <a:pt x="444" y="685"/>
                      </a:lnTo>
                      <a:lnTo>
                        <a:pt x="442" y="684"/>
                      </a:lnTo>
                      <a:lnTo>
                        <a:pt x="442" y="684"/>
                      </a:lnTo>
                      <a:lnTo>
                        <a:pt x="440" y="681"/>
                      </a:lnTo>
                      <a:lnTo>
                        <a:pt x="440" y="677"/>
                      </a:lnTo>
                      <a:lnTo>
                        <a:pt x="440" y="669"/>
                      </a:lnTo>
                      <a:lnTo>
                        <a:pt x="441" y="665"/>
                      </a:lnTo>
                      <a:lnTo>
                        <a:pt x="442" y="662"/>
                      </a:lnTo>
                      <a:lnTo>
                        <a:pt x="444" y="660"/>
                      </a:lnTo>
                      <a:lnTo>
                        <a:pt x="447" y="659"/>
                      </a:lnTo>
                      <a:lnTo>
                        <a:pt x="447" y="659"/>
                      </a:lnTo>
                      <a:lnTo>
                        <a:pt x="453" y="658"/>
                      </a:lnTo>
                      <a:lnTo>
                        <a:pt x="456" y="655"/>
                      </a:lnTo>
                      <a:lnTo>
                        <a:pt x="458" y="652"/>
                      </a:lnTo>
                      <a:lnTo>
                        <a:pt x="457" y="648"/>
                      </a:lnTo>
                      <a:lnTo>
                        <a:pt x="457" y="648"/>
                      </a:lnTo>
                      <a:lnTo>
                        <a:pt x="456" y="644"/>
                      </a:lnTo>
                      <a:lnTo>
                        <a:pt x="453" y="642"/>
                      </a:lnTo>
                      <a:lnTo>
                        <a:pt x="450" y="641"/>
                      </a:lnTo>
                      <a:lnTo>
                        <a:pt x="446" y="639"/>
                      </a:lnTo>
                      <a:lnTo>
                        <a:pt x="446" y="639"/>
                      </a:lnTo>
                      <a:lnTo>
                        <a:pt x="445" y="638"/>
                      </a:lnTo>
                      <a:lnTo>
                        <a:pt x="445" y="637"/>
                      </a:lnTo>
                      <a:lnTo>
                        <a:pt x="445" y="636"/>
                      </a:lnTo>
                      <a:lnTo>
                        <a:pt x="446" y="635"/>
                      </a:lnTo>
                      <a:lnTo>
                        <a:pt x="451" y="633"/>
                      </a:lnTo>
                      <a:lnTo>
                        <a:pt x="457" y="632"/>
                      </a:lnTo>
                      <a:lnTo>
                        <a:pt x="457" y="632"/>
                      </a:lnTo>
                      <a:lnTo>
                        <a:pt x="465" y="632"/>
                      </a:lnTo>
                      <a:lnTo>
                        <a:pt x="470" y="633"/>
                      </a:lnTo>
                      <a:lnTo>
                        <a:pt x="474" y="633"/>
                      </a:lnTo>
                      <a:lnTo>
                        <a:pt x="475" y="632"/>
                      </a:lnTo>
                      <a:lnTo>
                        <a:pt x="476" y="631"/>
                      </a:lnTo>
                      <a:lnTo>
                        <a:pt x="476" y="631"/>
                      </a:lnTo>
                      <a:lnTo>
                        <a:pt x="475" y="624"/>
                      </a:lnTo>
                      <a:lnTo>
                        <a:pt x="475" y="616"/>
                      </a:lnTo>
                      <a:lnTo>
                        <a:pt x="475" y="611"/>
                      </a:lnTo>
                      <a:lnTo>
                        <a:pt x="476" y="607"/>
                      </a:lnTo>
                      <a:lnTo>
                        <a:pt x="479" y="604"/>
                      </a:lnTo>
                      <a:lnTo>
                        <a:pt x="482" y="601"/>
                      </a:lnTo>
                      <a:lnTo>
                        <a:pt x="482" y="601"/>
                      </a:lnTo>
                      <a:lnTo>
                        <a:pt x="490" y="596"/>
                      </a:lnTo>
                      <a:lnTo>
                        <a:pt x="499" y="593"/>
                      </a:lnTo>
                      <a:lnTo>
                        <a:pt x="506" y="590"/>
                      </a:lnTo>
                      <a:lnTo>
                        <a:pt x="509" y="589"/>
                      </a:lnTo>
                      <a:lnTo>
                        <a:pt x="510" y="587"/>
                      </a:lnTo>
                      <a:lnTo>
                        <a:pt x="510" y="587"/>
                      </a:lnTo>
                      <a:lnTo>
                        <a:pt x="509" y="582"/>
                      </a:lnTo>
                      <a:lnTo>
                        <a:pt x="506" y="578"/>
                      </a:lnTo>
                      <a:lnTo>
                        <a:pt x="506" y="574"/>
                      </a:lnTo>
                      <a:lnTo>
                        <a:pt x="506" y="571"/>
                      </a:lnTo>
                      <a:lnTo>
                        <a:pt x="508" y="570"/>
                      </a:lnTo>
                      <a:lnTo>
                        <a:pt x="508" y="570"/>
                      </a:lnTo>
                      <a:lnTo>
                        <a:pt x="511" y="568"/>
                      </a:lnTo>
                      <a:lnTo>
                        <a:pt x="513" y="568"/>
                      </a:lnTo>
                      <a:lnTo>
                        <a:pt x="523" y="571"/>
                      </a:lnTo>
                      <a:lnTo>
                        <a:pt x="523" y="571"/>
                      </a:lnTo>
                      <a:lnTo>
                        <a:pt x="530" y="574"/>
                      </a:lnTo>
                      <a:lnTo>
                        <a:pt x="537" y="576"/>
                      </a:lnTo>
                      <a:lnTo>
                        <a:pt x="544" y="576"/>
                      </a:lnTo>
                      <a:lnTo>
                        <a:pt x="550" y="574"/>
                      </a:lnTo>
                      <a:lnTo>
                        <a:pt x="550" y="574"/>
                      </a:lnTo>
                      <a:lnTo>
                        <a:pt x="555" y="571"/>
                      </a:lnTo>
                      <a:lnTo>
                        <a:pt x="557" y="567"/>
                      </a:lnTo>
                      <a:lnTo>
                        <a:pt x="557" y="565"/>
                      </a:lnTo>
                      <a:lnTo>
                        <a:pt x="557" y="564"/>
                      </a:lnTo>
                      <a:lnTo>
                        <a:pt x="556" y="562"/>
                      </a:lnTo>
                      <a:lnTo>
                        <a:pt x="554" y="561"/>
                      </a:lnTo>
                      <a:lnTo>
                        <a:pt x="554" y="561"/>
                      </a:lnTo>
                      <a:lnTo>
                        <a:pt x="545" y="558"/>
                      </a:lnTo>
                      <a:lnTo>
                        <a:pt x="533" y="555"/>
                      </a:lnTo>
                      <a:lnTo>
                        <a:pt x="520" y="554"/>
                      </a:lnTo>
                      <a:lnTo>
                        <a:pt x="516" y="554"/>
                      </a:lnTo>
                      <a:lnTo>
                        <a:pt x="512" y="555"/>
                      </a:lnTo>
                      <a:lnTo>
                        <a:pt x="512" y="555"/>
                      </a:lnTo>
                      <a:lnTo>
                        <a:pt x="510" y="555"/>
                      </a:lnTo>
                      <a:lnTo>
                        <a:pt x="510" y="555"/>
                      </a:lnTo>
                      <a:lnTo>
                        <a:pt x="512" y="550"/>
                      </a:lnTo>
                      <a:lnTo>
                        <a:pt x="515" y="544"/>
                      </a:lnTo>
                      <a:lnTo>
                        <a:pt x="518" y="536"/>
                      </a:lnTo>
                      <a:lnTo>
                        <a:pt x="518" y="536"/>
                      </a:lnTo>
                      <a:lnTo>
                        <a:pt x="519" y="534"/>
                      </a:lnTo>
                      <a:lnTo>
                        <a:pt x="520" y="532"/>
                      </a:lnTo>
                      <a:lnTo>
                        <a:pt x="523" y="530"/>
                      </a:lnTo>
                      <a:lnTo>
                        <a:pt x="526" y="528"/>
                      </a:lnTo>
                      <a:lnTo>
                        <a:pt x="529" y="528"/>
                      </a:lnTo>
                      <a:lnTo>
                        <a:pt x="531" y="530"/>
                      </a:lnTo>
                      <a:lnTo>
                        <a:pt x="534" y="531"/>
                      </a:lnTo>
                      <a:lnTo>
                        <a:pt x="538" y="534"/>
                      </a:lnTo>
                      <a:lnTo>
                        <a:pt x="538" y="534"/>
                      </a:lnTo>
                      <a:lnTo>
                        <a:pt x="544" y="539"/>
                      </a:lnTo>
                      <a:lnTo>
                        <a:pt x="550" y="542"/>
                      </a:lnTo>
                      <a:lnTo>
                        <a:pt x="554" y="545"/>
                      </a:lnTo>
                      <a:lnTo>
                        <a:pt x="555" y="544"/>
                      </a:lnTo>
                      <a:lnTo>
                        <a:pt x="556" y="542"/>
                      </a:lnTo>
                      <a:lnTo>
                        <a:pt x="556" y="542"/>
                      </a:lnTo>
                      <a:lnTo>
                        <a:pt x="557" y="541"/>
                      </a:lnTo>
                      <a:lnTo>
                        <a:pt x="557" y="539"/>
                      </a:lnTo>
                      <a:lnTo>
                        <a:pt x="555" y="534"/>
                      </a:lnTo>
                      <a:lnTo>
                        <a:pt x="552" y="525"/>
                      </a:lnTo>
                      <a:lnTo>
                        <a:pt x="552" y="525"/>
                      </a:lnTo>
                      <a:lnTo>
                        <a:pt x="548" y="524"/>
                      </a:lnTo>
                      <a:lnTo>
                        <a:pt x="543" y="522"/>
                      </a:lnTo>
                      <a:lnTo>
                        <a:pt x="538" y="519"/>
                      </a:lnTo>
                      <a:lnTo>
                        <a:pt x="536" y="516"/>
                      </a:lnTo>
                      <a:lnTo>
                        <a:pt x="534" y="513"/>
                      </a:lnTo>
                      <a:lnTo>
                        <a:pt x="534" y="513"/>
                      </a:lnTo>
                      <a:lnTo>
                        <a:pt x="536" y="511"/>
                      </a:lnTo>
                      <a:lnTo>
                        <a:pt x="537" y="510"/>
                      </a:lnTo>
                      <a:lnTo>
                        <a:pt x="542" y="511"/>
                      </a:lnTo>
                      <a:lnTo>
                        <a:pt x="547" y="512"/>
                      </a:lnTo>
                      <a:lnTo>
                        <a:pt x="550" y="512"/>
                      </a:lnTo>
                      <a:lnTo>
                        <a:pt x="550" y="511"/>
                      </a:lnTo>
                      <a:lnTo>
                        <a:pt x="550" y="511"/>
                      </a:lnTo>
                      <a:lnTo>
                        <a:pt x="551" y="506"/>
                      </a:lnTo>
                      <a:lnTo>
                        <a:pt x="552" y="501"/>
                      </a:lnTo>
                      <a:lnTo>
                        <a:pt x="552" y="498"/>
                      </a:lnTo>
                      <a:lnTo>
                        <a:pt x="552" y="496"/>
                      </a:lnTo>
                      <a:lnTo>
                        <a:pt x="550" y="494"/>
                      </a:lnTo>
                      <a:lnTo>
                        <a:pt x="547" y="493"/>
                      </a:lnTo>
                      <a:lnTo>
                        <a:pt x="547" y="493"/>
                      </a:lnTo>
                      <a:lnTo>
                        <a:pt x="541" y="492"/>
                      </a:lnTo>
                      <a:lnTo>
                        <a:pt x="537" y="493"/>
                      </a:lnTo>
                      <a:lnTo>
                        <a:pt x="533" y="495"/>
                      </a:lnTo>
                      <a:lnTo>
                        <a:pt x="529" y="498"/>
                      </a:lnTo>
                      <a:lnTo>
                        <a:pt x="529" y="498"/>
                      </a:lnTo>
                      <a:lnTo>
                        <a:pt x="527" y="502"/>
                      </a:lnTo>
                      <a:lnTo>
                        <a:pt x="525" y="502"/>
                      </a:lnTo>
                      <a:lnTo>
                        <a:pt x="523" y="501"/>
                      </a:lnTo>
                      <a:lnTo>
                        <a:pt x="522" y="497"/>
                      </a:lnTo>
                      <a:lnTo>
                        <a:pt x="522" y="497"/>
                      </a:lnTo>
                      <a:lnTo>
                        <a:pt x="519" y="495"/>
                      </a:lnTo>
                      <a:lnTo>
                        <a:pt x="515" y="493"/>
                      </a:lnTo>
                      <a:lnTo>
                        <a:pt x="513" y="491"/>
                      </a:lnTo>
                      <a:lnTo>
                        <a:pt x="512" y="490"/>
                      </a:lnTo>
                      <a:lnTo>
                        <a:pt x="512" y="488"/>
                      </a:lnTo>
                      <a:lnTo>
                        <a:pt x="512" y="488"/>
                      </a:lnTo>
                      <a:lnTo>
                        <a:pt x="512" y="485"/>
                      </a:lnTo>
                      <a:lnTo>
                        <a:pt x="513" y="483"/>
                      </a:lnTo>
                      <a:lnTo>
                        <a:pt x="517" y="480"/>
                      </a:lnTo>
                      <a:lnTo>
                        <a:pt x="523" y="478"/>
                      </a:lnTo>
                      <a:lnTo>
                        <a:pt x="526" y="478"/>
                      </a:lnTo>
                      <a:lnTo>
                        <a:pt x="529" y="479"/>
                      </a:lnTo>
                      <a:lnTo>
                        <a:pt x="529" y="479"/>
                      </a:lnTo>
                      <a:lnTo>
                        <a:pt x="537" y="480"/>
                      </a:lnTo>
                      <a:lnTo>
                        <a:pt x="546" y="480"/>
                      </a:lnTo>
                      <a:lnTo>
                        <a:pt x="557" y="480"/>
                      </a:lnTo>
                      <a:lnTo>
                        <a:pt x="557" y="469"/>
                      </a:lnTo>
                      <a:lnTo>
                        <a:pt x="557" y="469"/>
                      </a:lnTo>
                      <a:lnTo>
                        <a:pt x="554" y="469"/>
                      </a:lnTo>
                      <a:lnTo>
                        <a:pt x="547" y="467"/>
                      </a:lnTo>
                      <a:lnTo>
                        <a:pt x="541" y="464"/>
                      </a:lnTo>
                      <a:lnTo>
                        <a:pt x="539" y="462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38" y="453"/>
                      </a:lnTo>
                      <a:lnTo>
                        <a:pt x="539" y="449"/>
                      </a:lnTo>
                      <a:lnTo>
                        <a:pt x="539" y="448"/>
                      </a:lnTo>
                      <a:lnTo>
                        <a:pt x="540" y="447"/>
                      </a:lnTo>
                      <a:lnTo>
                        <a:pt x="541" y="447"/>
                      </a:lnTo>
                      <a:lnTo>
                        <a:pt x="543" y="449"/>
                      </a:lnTo>
                      <a:lnTo>
                        <a:pt x="543" y="449"/>
                      </a:lnTo>
                      <a:lnTo>
                        <a:pt x="548" y="458"/>
                      </a:lnTo>
                      <a:lnTo>
                        <a:pt x="550" y="459"/>
                      </a:lnTo>
                      <a:lnTo>
                        <a:pt x="551" y="460"/>
                      </a:lnTo>
                      <a:lnTo>
                        <a:pt x="552" y="459"/>
                      </a:lnTo>
                      <a:lnTo>
                        <a:pt x="553" y="456"/>
                      </a:lnTo>
                      <a:lnTo>
                        <a:pt x="553" y="456"/>
                      </a:lnTo>
                      <a:lnTo>
                        <a:pt x="554" y="451"/>
                      </a:lnTo>
                      <a:lnTo>
                        <a:pt x="557" y="448"/>
                      </a:lnTo>
                      <a:lnTo>
                        <a:pt x="559" y="447"/>
                      </a:lnTo>
                      <a:lnTo>
                        <a:pt x="560" y="447"/>
                      </a:lnTo>
                      <a:lnTo>
                        <a:pt x="561" y="448"/>
                      </a:lnTo>
                      <a:lnTo>
                        <a:pt x="562" y="449"/>
                      </a:lnTo>
                      <a:lnTo>
                        <a:pt x="562" y="449"/>
                      </a:lnTo>
                      <a:lnTo>
                        <a:pt x="563" y="451"/>
                      </a:lnTo>
                      <a:lnTo>
                        <a:pt x="563" y="453"/>
                      </a:lnTo>
                      <a:lnTo>
                        <a:pt x="562" y="456"/>
                      </a:lnTo>
                      <a:lnTo>
                        <a:pt x="562" y="459"/>
                      </a:lnTo>
                      <a:lnTo>
                        <a:pt x="563" y="461"/>
                      </a:lnTo>
                      <a:lnTo>
                        <a:pt x="566" y="463"/>
                      </a:lnTo>
                      <a:lnTo>
                        <a:pt x="566" y="463"/>
                      </a:lnTo>
                      <a:lnTo>
                        <a:pt x="573" y="469"/>
                      </a:lnTo>
                      <a:lnTo>
                        <a:pt x="574" y="471"/>
                      </a:lnTo>
                      <a:lnTo>
                        <a:pt x="574" y="475"/>
                      </a:lnTo>
                      <a:lnTo>
                        <a:pt x="574" y="475"/>
                      </a:lnTo>
                      <a:lnTo>
                        <a:pt x="574" y="481"/>
                      </a:lnTo>
                      <a:lnTo>
                        <a:pt x="575" y="482"/>
                      </a:lnTo>
                      <a:lnTo>
                        <a:pt x="579" y="483"/>
                      </a:lnTo>
                      <a:lnTo>
                        <a:pt x="579" y="483"/>
                      </a:lnTo>
                      <a:lnTo>
                        <a:pt x="582" y="482"/>
                      </a:lnTo>
                      <a:lnTo>
                        <a:pt x="584" y="481"/>
                      </a:lnTo>
                      <a:lnTo>
                        <a:pt x="586" y="477"/>
                      </a:lnTo>
                      <a:lnTo>
                        <a:pt x="586" y="471"/>
                      </a:lnTo>
                      <a:lnTo>
                        <a:pt x="586" y="471"/>
                      </a:lnTo>
                      <a:lnTo>
                        <a:pt x="586" y="469"/>
                      </a:lnTo>
                      <a:lnTo>
                        <a:pt x="585" y="467"/>
                      </a:lnTo>
                      <a:lnTo>
                        <a:pt x="582" y="466"/>
                      </a:lnTo>
                      <a:lnTo>
                        <a:pt x="579" y="465"/>
                      </a:lnTo>
                      <a:lnTo>
                        <a:pt x="577" y="464"/>
                      </a:lnTo>
                      <a:lnTo>
                        <a:pt x="577" y="462"/>
                      </a:lnTo>
                      <a:lnTo>
                        <a:pt x="577" y="462"/>
                      </a:lnTo>
                      <a:lnTo>
                        <a:pt x="579" y="461"/>
                      </a:lnTo>
                      <a:lnTo>
                        <a:pt x="580" y="461"/>
                      </a:lnTo>
                      <a:lnTo>
                        <a:pt x="582" y="461"/>
                      </a:lnTo>
                      <a:lnTo>
                        <a:pt x="583" y="461"/>
                      </a:lnTo>
                      <a:lnTo>
                        <a:pt x="584" y="461"/>
                      </a:lnTo>
                      <a:lnTo>
                        <a:pt x="584" y="460"/>
                      </a:lnTo>
                      <a:lnTo>
                        <a:pt x="585" y="456"/>
                      </a:lnTo>
                      <a:lnTo>
                        <a:pt x="585" y="456"/>
                      </a:lnTo>
                      <a:lnTo>
                        <a:pt x="584" y="446"/>
                      </a:lnTo>
                      <a:lnTo>
                        <a:pt x="585" y="444"/>
                      </a:lnTo>
                      <a:lnTo>
                        <a:pt x="586" y="444"/>
                      </a:lnTo>
                      <a:lnTo>
                        <a:pt x="587" y="442"/>
                      </a:lnTo>
                      <a:lnTo>
                        <a:pt x="589" y="444"/>
                      </a:lnTo>
                      <a:lnTo>
                        <a:pt x="589" y="444"/>
                      </a:lnTo>
                      <a:lnTo>
                        <a:pt x="594" y="445"/>
                      </a:lnTo>
                      <a:lnTo>
                        <a:pt x="596" y="444"/>
                      </a:lnTo>
                      <a:lnTo>
                        <a:pt x="597" y="441"/>
                      </a:lnTo>
                      <a:lnTo>
                        <a:pt x="597" y="438"/>
                      </a:lnTo>
                      <a:lnTo>
                        <a:pt x="597" y="438"/>
                      </a:lnTo>
                      <a:lnTo>
                        <a:pt x="596" y="435"/>
                      </a:lnTo>
                      <a:lnTo>
                        <a:pt x="595" y="434"/>
                      </a:lnTo>
                      <a:lnTo>
                        <a:pt x="593" y="433"/>
                      </a:lnTo>
                      <a:lnTo>
                        <a:pt x="590" y="431"/>
                      </a:lnTo>
                      <a:lnTo>
                        <a:pt x="590" y="431"/>
                      </a:lnTo>
                      <a:lnTo>
                        <a:pt x="588" y="430"/>
                      </a:lnTo>
                      <a:lnTo>
                        <a:pt x="587" y="430"/>
                      </a:lnTo>
                      <a:lnTo>
                        <a:pt x="585" y="428"/>
                      </a:lnTo>
                      <a:lnTo>
                        <a:pt x="584" y="426"/>
                      </a:lnTo>
                      <a:lnTo>
                        <a:pt x="584" y="426"/>
                      </a:lnTo>
                      <a:lnTo>
                        <a:pt x="583" y="423"/>
                      </a:lnTo>
                      <a:lnTo>
                        <a:pt x="583" y="421"/>
                      </a:lnTo>
                      <a:lnTo>
                        <a:pt x="585" y="416"/>
                      </a:lnTo>
                      <a:lnTo>
                        <a:pt x="587" y="413"/>
                      </a:lnTo>
                      <a:lnTo>
                        <a:pt x="588" y="413"/>
                      </a:lnTo>
                      <a:lnTo>
                        <a:pt x="590" y="413"/>
                      </a:lnTo>
                      <a:lnTo>
                        <a:pt x="593" y="416"/>
                      </a:lnTo>
                      <a:lnTo>
                        <a:pt x="593" y="416"/>
                      </a:lnTo>
                      <a:lnTo>
                        <a:pt x="599" y="424"/>
                      </a:lnTo>
                      <a:lnTo>
                        <a:pt x="601" y="426"/>
                      </a:lnTo>
                      <a:lnTo>
                        <a:pt x="602" y="426"/>
                      </a:lnTo>
                      <a:lnTo>
                        <a:pt x="603" y="425"/>
                      </a:lnTo>
                      <a:lnTo>
                        <a:pt x="603" y="425"/>
                      </a:lnTo>
                      <a:lnTo>
                        <a:pt x="606" y="423"/>
                      </a:lnTo>
                      <a:lnTo>
                        <a:pt x="608" y="421"/>
                      </a:lnTo>
                      <a:lnTo>
                        <a:pt x="609" y="420"/>
                      </a:lnTo>
                      <a:lnTo>
                        <a:pt x="612" y="419"/>
                      </a:lnTo>
                      <a:lnTo>
                        <a:pt x="612" y="419"/>
                      </a:lnTo>
                      <a:lnTo>
                        <a:pt x="615" y="420"/>
                      </a:lnTo>
                      <a:lnTo>
                        <a:pt x="617" y="421"/>
                      </a:lnTo>
                      <a:lnTo>
                        <a:pt x="619" y="422"/>
                      </a:lnTo>
                      <a:lnTo>
                        <a:pt x="622" y="423"/>
                      </a:lnTo>
                      <a:lnTo>
                        <a:pt x="622" y="423"/>
                      </a:lnTo>
                      <a:lnTo>
                        <a:pt x="623" y="422"/>
                      </a:lnTo>
                      <a:lnTo>
                        <a:pt x="624" y="421"/>
                      </a:lnTo>
                      <a:lnTo>
                        <a:pt x="624" y="417"/>
                      </a:lnTo>
                      <a:lnTo>
                        <a:pt x="624" y="411"/>
                      </a:lnTo>
                      <a:lnTo>
                        <a:pt x="624" y="410"/>
                      </a:lnTo>
                      <a:lnTo>
                        <a:pt x="625" y="409"/>
                      </a:lnTo>
                      <a:lnTo>
                        <a:pt x="625" y="409"/>
                      </a:lnTo>
                      <a:lnTo>
                        <a:pt x="627" y="409"/>
                      </a:lnTo>
                      <a:lnTo>
                        <a:pt x="631" y="409"/>
                      </a:lnTo>
                      <a:lnTo>
                        <a:pt x="633" y="409"/>
                      </a:lnTo>
                      <a:lnTo>
                        <a:pt x="636" y="408"/>
                      </a:lnTo>
                      <a:lnTo>
                        <a:pt x="637" y="407"/>
                      </a:lnTo>
                      <a:lnTo>
                        <a:pt x="637" y="405"/>
                      </a:lnTo>
                      <a:lnTo>
                        <a:pt x="637" y="405"/>
                      </a:lnTo>
                      <a:lnTo>
                        <a:pt x="636" y="399"/>
                      </a:lnTo>
                      <a:lnTo>
                        <a:pt x="636" y="396"/>
                      </a:lnTo>
                      <a:lnTo>
                        <a:pt x="633" y="394"/>
                      </a:lnTo>
                      <a:lnTo>
                        <a:pt x="629" y="394"/>
                      </a:lnTo>
                      <a:lnTo>
                        <a:pt x="629" y="394"/>
                      </a:lnTo>
                      <a:lnTo>
                        <a:pt x="608" y="395"/>
                      </a:lnTo>
                      <a:lnTo>
                        <a:pt x="595" y="395"/>
                      </a:lnTo>
                      <a:lnTo>
                        <a:pt x="590" y="395"/>
                      </a:lnTo>
                      <a:lnTo>
                        <a:pt x="589" y="394"/>
                      </a:lnTo>
                      <a:lnTo>
                        <a:pt x="589" y="393"/>
                      </a:lnTo>
                      <a:lnTo>
                        <a:pt x="589" y="393"/>
                      </a:lnTo>
                      <a:lnTo>
                        <a:pt x="589" y="390"/>
                      </a:lnTo>
                      <a:lnTo>
                        <a:pt x="589" y="385"/>
                      </a:lnTo>
                      <a:lnTo>
                        <a:pt x="593" y="382"/>
                      </a:lnTo>
                      <a:lnTo>
                        <a:pt x="598" y="380"/>
                      </a:lnTo>
                      <a:lnTo>
                        <a:pt x="598" y="380"/>
                      </a:lnTo>
                      <a:lnTo>
                        <a:pt x="604" y="378"/>
                      </a:lnTo>
                      <a:lnTo>
                        <a:pt x="610" y="378"/>
                      </a:lnTo>
                      <a:lnTo>
                        <a:pt x="612" y="377"/>
                      </a:lnTo>
                      <a:lnTo>
                        <a:pt x="614" y="376"/>
                      </a:lnTo>
                      <a:lnTo>
                        <a:pt x="615" y="374"/>
                      </a:lnTo>
                      <a:lnTo>
                        <a:pt x="615" y="370"/>
                      </a:lnTo>
                      <a:lnTo>
                        <a:pt x="615" y="370"/>
                      </a:lnTo>
                      <a:lnTo>
                        <a:pt x="615" y="364"/>
                      </a:lnTo>
                      <a:lnTo>
                        <a:pt x="617" y="361"/>
                      </a:lnTo>
                      <a:lnTo>
                        <a:pt x="618" y="360"/>
                      </a:lnTo>
                      <a:lnTo>
                        <a:pt x="618" y="361"/>
                      </a:lnTo>
                      <a:lnTo>
                        <a:pt x="619" y="364"/>
                      </a:lnTo>
                      <a:lnTo>
                        <a:pt x="619" y="364"/>
                      </a:lnTo>
                      <a:lnTo>
                        <a:pt x="620" y="367"/>
                      </a:lnTo>
                      <a:lnTo>
                        <a:pt x="622" y="369"/>
                      </a:lnTo>
                      <a:lnTo>
                        <a:pt x="625" y="373"/>
                      </a:lnTo>
                      <a:lnTo>
                        <a:pt x="628" y="374"/>
                      </a:lnTo>
                      <a:lnTo>
                        <a:pt x="631" y="374"/>
                      </a:lnTo>
                      <a:lnTo>
                        <a:pt x="631" y="374"/>
                      </a:lnTo>
                      <a:lnTo>
                        <a:pt x="632" y="374"/>
                      </a:lnTo>
                      <a:lnTo>
                        <a:pt x="632" y="373"/>
                      </a:lnTo>
                      <a:lnTo>
                        <a:pt x="627" y="366"/>
                      </a:lnTo>
                      <a:lnTo>
                        <a:pt x="627" y="366"/>
                      </a:lnTo>
                      <a:lnTo>
                        <a:pt x="624" y="363"/>
                      </a:lnTo>
                      <a:lnTo>
                        <a:pt x="624" y="360"/>
                      </a:lnTo>
                      <a:lnTo>
                        <a:pt x="625" y="358"/>
                      </a:lnTo>
                      <a:lnTo>
                        <a:pt x="628" y="354"/>
                      </a:lnTo>
                      <a:lnTo>
                        <a:pt x="628" y="354"/>
                      </a:lnTo>
                      <a:lnTo>
                        <a:pt x="631" y="352"/>
                      </a:lnTo>
                      <a:lnTo>
                        <a:pt x="632" y="350"/>
                      </a:lnTo>
                      <a:lnTo>
                        <a:pt x="633" y="348"/>
                      </a:lnTo>
                      <a:lnTo>
                        <a:pt x="633" y="345"/>
                      </a:lnTo>
                      <a:lnTo>
                        <a:pt x="633" y="345"/>
                      </a:lnTo>
                      <a:lnTo>
                        <a:pt x="632" y="342"/>
                      </a:lnTo>
                      <a:lnTo>
                        <a:pt x="629" y="340"/>
                      </a:lnTo>
                      <a:lnTo>
                        <a:pt x="626" y="338"/>
                      </a:lnTo>
                      <a:lnTo>
                        <a:pt x="625" y="336"/>
                      </a:lnTo>
                      <a:lnTo>
                        <a:pt x="625" y="336"/>
                      </a:lnTo>
                      <a:lnTo>
                        <a:pt x="625" y="331"/>
                      </a:lnTo>
                      <a:lnTo>
                        <a:pt x="625" y="329"/>
                      </a:lnTo>
                      <a:lnTo>
                        <a:pt x="627" y="326"/>
                      </a:lnTo>
                      <a:lnTo>
                        <a:pt x="627" y="326"/>
                      </a:lnTo>
                      <a:lnTo>
                        <a:pt x="630" y="324"/>
                      </a:lnTo>
                      <a:lnTo>
                        <a:pt x="631" y="310"/>
                      </a:lnTo>
                      <a:lnTo>
                        <a:pt x="631" y="310"/>
                      </a:lnTo>
                      <a:lnTo>
                        <a:pt x="622" y="309"/>
                      </a:lnTo>
                      <a:lnTo>
                        <a:pt x="614" y="310"/>
                      </a:lnTo>
                      <a:lnTo>
                        <a:pt x="611" y="311"/>
                      </a:lnTo>
                      <a:lnTo>
                        <a:pt x="610" y="313"/>
                      </a:lnTo>
                      <a:lnTo>
                        <a:pt x="610" y="313"/>
                      </a:lnTo>
                      <a:lnTo>
                        <a:pt x="606" y="318"/>
                      </a:lnTo>
                      <a:lnTo>
                        <a:pt x="604" y="322"/>
                      </a:lnTo>
                      <a:lnTo>
                        <a:pt x="603" y="322"/>
                      </a:lnTo>
                      <a:lnTo>
                        <a:pt x="601" y="323"/>
                      </a:lnTo>
                      <a:lnTo>
                        <a:pt x="600" y="322"/>
                      </a:lnTo>
                      <a:lnTo>
                        <a:pt x="598" y="321"/>
                      </a:lnTo>
                      <a:lnTo>
                        <a:pt x="598" y="321"/>
                      </a:lnTo>
                      <a:lnTo>
                        <a:pt x="597" y="319"/>
                      </a:lnTo>
                      <a:lnTo>
                        <a:pt x="597" y="319"/>
                      </a:lnTo>
                      <a:lnTo>
                        <a:pt x="598" y="318"/>
                      </a:lnTo>
                      <a:lnTo>
                        <a:pt x="601" y="316"/>
                      </a:lnTo>
                      <a:lnTo>
                        <a:pt x="602" y="315"/>
                      </a:lnTo>
                      <a:lnTo>
                        <a:pt x="602" y="311"/>
                      </a:lnTo>
                      <a:lnTo>
                        <a:pt x="602" y="311"/>
                      </a:lnTo>
                      <a:lnTo>
                        <a:pt x="602" y="308"/>
                      </a:lnTo>
                      <a:lnTo>
                        <a:pt x="601" y="306"/>
                      </a:lnTo>
                      <a:lnTo>
                        <a:pt x="599" y="303"/>
                      </a:lnTo>
                      <a:lnTo>
                        <a:pt x="598" y="299"/>
                      </a:lnTo>
                      <a:lnTo>
                        <a:pt x="599" y="298"/>
                      </a:lnTo>
                      <a:lnTo>
                        <a:pt x="600" y="296"/>
                      </a:lnTo>
                      <a:lnTo>
                        <a:pt x="600" y="296"/>
                      </a:lnTo>
                      <a:lnTo>
                        <a:pt x="602" y="294"/>
                      </a:lnTo>
                      <a:lnTo>
                        <a:pt x="603" y="291"/>
                      </a:lnTo>
                      <a:lnTo>
                        <a:pt x="601" y="289"/>
                      </a:lnTo>
                      <a:lnTo>
                        <a:pt x="600" y="285"/>
                      </a:lnTo>
                      <a:lnTo>
                        <a:pt x="600" y="285"/>
                      </a:lnTo>
                      <a:lnTo>
                        <a:pt x="599" y="283"/>
                      </a:lnTo>
                      <a:lnTo>
                        <a:pt x="600" y="281"/>
                      </a:lnTo>
                      <a:lnTo>
                        <a:pt x="602" y="280"/>
                      </a:lnTo>
                      <a:lnTo>
                        <a:pt x="606" y="278"/>
                      </a:lnTo>
                      <a:lnTo>
                        <a:pt x="606" y="278"/>
                      </a:lnTo>
                      <a:lnTo>
                        <a:pt x="608" y="277"/>
                      </a:lnTo>
                      <a:lnTo>
                        <a:pt x="609" y="275"/>
                      </a:lnTo>
                      <a:lnTo>
                        <a:pt x="609" y="272"/>
                      </a:lnTo>
                      <a:lnTo>
                        <a:pt x="610" y="269"/>
                      </a:lnTo>
                      <a:lnTo>
                        <a:pt x="611" y="268"/>
                      </a:lnTo>
                      <a:lnTo>
                        <a:pt x="614" y="267"/>
                      </a:lnTo>
                      <a:lnTo>
                        <a:pt x="617" y="267"/>
                      </a:lnTo>
                      <a:lnTo>
                        <a:pt x="617" y="267"/>
                      </a:lnTo>
                      <a:lnTo>
                        <a:pt x="626" y="268"/>
                      </a:lnTo>
                      <a:lnTo>
                        <a:pt x="632" y="268"/>
                      </a:lnTo>
                      <a:lnTo>
                        <a:pt x="634" y="269"/>
                      </a:lnTo>
                      <a:lnTo>
                        <a:pt x="636" y="270"/>
                      </a:lnTo>
                      <a:lnTo>
                        <a:pt x="636" y="273"/>
                      </a:lnTo>
                      <a:lnTo>
                        <a:pt x="636" y="275"/>
                      </a:lnTo>
                      <a:lnTo>
                        <a:pt x="636" y="275"/>
                      </a:lnTo>
                      <a:lnTo>
                        <a:pt x="631" y="285"/>
                      </a:lnTo>
                      <a:lnTo>
                        <a:pt x="630" y="291"/>
                      </a:lnTo>
                      <a:lnTo>
                        <a:pt x="630" y="296"/>
                      </a:lnTo>
                      <a:lnTo>
                        <a:pt x="630" y="296"/>
                      </a:lnTo>
                      <a:lnTo>
                        <a:pt x="631" y="301"/>
                      </a:lnTo>
                      <a:lnTo>
                        <a:pt x="634" y="304"/>
                      </a:lnTo>
                      <a:lnTo>
                        <a:pt x="637" y="307"/>
                      </a:lnTo>
                      <a:lnTo>
                        <a:pt x="640" y="307"/>
                      </a:lnTo>
                      <a:lnTo>
                        <a:pt x="640" y="307"/>
                      </a:lnTo>
                      <a:lnTo>
                        <a:pt x="642" y="307"/>
                      </a:lnTo>
                      <a:lnTo>
                        <a:pt x="642" y="297"/>
                      </a:lnTo>
                      <a:lnTo>
                        <a:pt x="642" y="297"/>
                      </a:lnTo>
                      <a:lnTo>
                        <a:pt x="639" y="293"/>
                      </a:lnTo>
                      <a:lnTo>
                        <a:pt x="638" y="290"/>
                      </a:lnTo>
                      <a:lnTo>
                        <a:pt x="638" y="288"/>
                      </a:lnTo>
                      <a:lnTo>
                        <a:pt x="639" y="287"/>
                      </a:lnTo>
                      <a:lnTo>
                        <a:pt x="639" y="287"/>
                      </a:lnTo>
                      <a:lnTo>
                        <a:pt x="640" y="287"/>
                      </a:lnTo>
                      <a:lnTo>
                        <a:pt x="641" y="287"/>
                      </a:lnTo>
                      <a:lnTo>
                        <a:pt x="643" y="288"/>
                      </a:lnTo>
                      <a:lnTo>
                        <a:pt x="645" y="290"/>
                      </a:lnTo>
                      <a:lnTo>
                        <a:pt x="648" y="291"/>
                      </a:lnTo>
                      <a:lnTo>
                        <a:pt x="648" y="291"/>
                      </a:lnTo>
                      <a:lnTo>
                        <a:pt x="650" y="291"/>
                      </a:lnTo>
                      <a:lnTo>
                        <a:pt x="651" y="290"/>
                      </a:lnTo>
                      <a:lnTo>
                        <a:pt x="651" y="287"/>
                      </a:lnTo>
                      <a:lnTo>
                        <a:pt x="652" y="283"/>
                      </a:lnTo>
                      <a:lnTo>
                        <a:pt x="652" y="282"/>
                      </a:lnTo>
                      <a:lnTo>
                        <a:pt x="654" y="281"/>
                      </a:lnTo>
                      <a:lnTo>
                        <a:pt x="654" y="281"/>
                      </a:lnTo>
                      <a:lnTo>
                        <a:pt x="655" y="282"/>
                      </a:lnTo>
                      <a:lnTo>
                        <a:pt x="656" y="283"/>
                      </a:lnTo>
                      <a:lnTo>
                        <a:pt x="658" y="287"/>
                      </a:lnTo>
                      <a:lnTo>
                        <a:pt x="659" y="291"/>
                      </a:lnTo>
                      <a:lnTo>
                        <a:pt x="660" y="292"/>
                      </a:lnTo>
                      <a:lnTo>
                        <a:pt x="661" y="293"/>
                      </a:lnTo>
                      <a:lnTo>
                        <a:pt x="661" y="293"/>
                      </a:lnTo>
                      <a:lnTo>
                        <a:pt x="677" y="293"/>
                      </a:lnTo>
                      <a:lnTo>
                        <a:pt x="677" y="293"/>
                      </a:lnTo>
                      <a:lnTo>
                        <a:pt x="677" y="292"/>
                      </a:lnTo>
                      <a:lnTo>
                        <a:pt x="680" y="288"/>
                      </a:lnTo>
                      <a:lnTo>
                        <a:pt x="681" y="285"/>
                      </a:lnTo>
                      <a:lnTo>
                        <a:pt x="683" y="284"/>
                      </a:lnTo>
                      <a:lnTo>
                        <a:pt x="686" y="283"/>
                      </a:lnTo>
                      <a:lnTo>
                        <a:pt x="690" y="282"/>
                      </a:lnTo>
                      <a:lnTo>
                        <a:pt x="690" y="282"/>
                      </a:lnTo>
                      <a:lnTo>
                        <a:pt x="694" y="283"/>
                      </a:lnTo>
                      <a:lnTo>
                        <a:pt x="696" y="284"/>
                      </a:lnTo>
                      <a:lnTo>
                        <a:pt x="697" y="285"/>
                      </a:lnTo>
                      <a:lnTo>
                        <a:pt x="698" y="287"/>
                      </a:lnTo>
                      <a:lnTo>
                        <a:pt x="699" y="290"/>
                      </a:lnTo>
                      <a:lnTo>
                        <a:pt x="700" y="291"/>
                      </a:lnTo>
                      <a:lnTo>
                        <a:pt x="701" y="292"/>
                      </a:lnTo>
                      <a:lnTo>
                        <a:pt x="701" y="292"/>
                      </a:lnTo>
                      <a:lnTo>
                        <a:pt x="705" y="292"/>
                      </a:lnTo>
                      <a:lnTo>
                        <a:pt x="709" y="292"/>
                      </a:lnTo>
                      <a:lnTo>
                        <a:pt x="709" y="291"/>
                      </a:lnTo>
                      <a:lnTo>
                        <a:pt x="710" y="290"/>
                      </a:lnTo>
                      <a:lnTo>
                        <a:pt x="709" y="287"/>
                      </a:lnTo>
                      <a:lnTo>
                        <a:pt x="709" y="287"/>
                      </a:lnTo>
                      <a:lnTo>
                        <a:pt x="704" y="278"/>
                      </a:lnTo>
                      <a:lnTo>
                        <a:pt x="701" y="276"/>
                      </a:lnTo>
                      <a:lnTo>
                        <a:pt x="695" y="275"/>
                      </a:lnTo>
                      <a:lnTo>
                        <a:pt x="695" y="275"/>
                      </a:lnTo>
                      <a:lnTo>
                        <a:pt x="687" y="275"/>
                      </a:lnTo>
                      <a:lnTo>
                        <a:pt x="683" y="273"/>
                      </a:lnTo>
                      <a:lnTo>
                        <a:pt x="680" y="269"/>
                      </a:lnTo>
                      <a:lnTo>
                        <a:pt x="676" y="265"/>
                      </a:lnTo>
                      <a:lnTo>
                        <a:pt x="676" y="265"/>
                      </a:lnTo>
                      <a:lnTo>
                        <a:pt x="674" y="261"/>
                      </a:lnTo>
                      <a:lnTo>
                        <a:pt x="672" y="259"/>
                      </a:lnTo>
                      <a:lnTo>
                        <a:pt x="669" y="258"/>
                      </a:lnTo>
                      <a:lnTo>
                        <a:pt x="663" y="258"/>
                      </a:lnTo>
                      <a:lnTo>
                        <a:pt x="663" y="258"/>
                      </a:lnTo>
                      <a:lnTo>
                        <a:pt x="657" y="258"/>
                      </a:lnTo>
                      <a:lnTo>
                        <a:pt x="651" y="256"/>
                      </a:lnTo>
                      <a:lnTo>
                        <a:pt x="646" y="255"/>
                      </a:lnTo>
                      <a:lnTo>
                        <a:pt x="644" y="253"/>
                      </a:lnTo>
                      <a:lnTo>
                        <a:pt x="644" y="251"/>
                      </a:lnTo>
                      <a:lnTo>
                        <a:pt x="644" y="251"/>
                      </a:lnTo>
                      <a:lnTo>
                        <a:pt x="644" y="250"/>
                      </a:lnTo>
                      <a:lnTo>
                        <a:pt x="645" y="248"/>
                      </a:lnTo>
                      <a:lnTo>
                        <a:pt x="650" y="247"/>
                      </a:lnTo>
                      <a:lnTo>
                        <a:pt x="655" y="245"/>
                      </a:lnTo>
                      <a:lnTo>
                        <a:pt x="656" y="242"/>
                      </a:lnTo>
                      <a:lnTo>
                        <a:pt x="656" y="240"/>
                      </a:lnTo>
                      <a:lnTo>
                        <a:pt x="656" y="240"/>
                      </a:lnTo>
                      <a:lnTo>
                        <a:pt x="656" y="230"/>
                      </a:lnTo>
                      <a:lnTo>
                        <a:pt x="657" y="226"/>
                      </a:lnTo>
                      <a:lnTo>
                        <a:pt x="660" y="225"/>
                      </a:lnTo>
                      <a:lnTo>
                        <a:pt x="660" y="225"/>
                      </a:lnTo>
                      <a:lnTo>
                        <a:pt x="663" y="224"/>
                      </a:lnTo>
                      <a:lnTo>
                        <a:pt x="663" y="222"/>
                      </a:lnTo>
                      <a:lnTo>
                        <a:pt x="663" y="211"/>
                      </a:lnTo>
                      <a:lnTo>
                        <a:pt x="663" y="211"/>
                      </a:lnTo>
                      <a:lnTo>
                        <a:pt x="665" y="208"/>
                      </a:lnTo>
                      <a:lnTo>
                        <a:pt x="666" y="205"/>
                      </a:lnTo>
                      <a:lnTo>
                        <a:pt x="669" y="202"/>
                      </a:lnTo>
                      <a:lnTo>
                        <a:pt x="671" y="199"/>
                      </a:lnTo>
                      <a:lnTo>
                        <a:pt x="674" y="198"/>
                      </a:lnTo>
                      <a:lnTo>
                        <a:pt x="676" y="198"/>
                      </a:lnTo>
                      <a:lnTo>
                        <a:pt x="677" y="199"/>
                      </a:lnTo>
                      <a:lnTo>
                        <a:pt x="679" y="201"/>
                      </a:lnTo>
                      <a:lnTo>
                        <a:pt x="679" y="201"/>
                      </a:lnTo>
                      <a:lnTo>
                        <a:pt x="680" y="204"/>
                      </a:lnTo>
                      <a:lnTo>
                        <a:pt x="681" y="207"/>
                      </a:lnTo>
                      <a:lnTo>
                        <a:pt x="683" y="208"/>
                      </a:lnTo>
                      <a:lnTo>
                        <a:pt x="687" y="208"/>
                      </a:lnTo>
                      <a:lnTo>
                        <a:pt x="687" y="208"/>
                      </a:lnTo>
                      <a:lnTo>
                        <a:pt x="690" y="209"/>
                      </a:lnTo>
                      <a:lnTo>
                        <a:pt x="691" y="211"/>
                      </a:lnTo>
                      <a:lnTo>
                        <a:pt x="690" y="213"/>
                      </a:lnTo>
                      <a:lnTo>
                        <a:pt x="689" y="218"/>
                      </a:lnTo>
                      <a:lnTo>
                        <a:pt x="689" y="218"/>
                      </a:lnTo>
                      <a:lnTo>
                        <a:pt x="685" y="226"/>
                      </a:lnTo>
                      <a:lnTo>
                        <a:pt x="684" y="229"/>
                      </a:lnTo>
                      <a:lnTo>
                        <a:pt x="683" y="230"/>
                      </a:lnTo>
                      <a:lnTo>
                        <a:pt x="682" y="230"/>
                      </a:lnTo>
                      <a:lnTo>
                        <a:pt x="680" y="229"/>
                      </a:lnTo>
                      <a:lnTo>
                        <a:pt x="680" y="229"/>
                      </a:lnTo>
                      <a:lnTo>
                        <a:pt x="673" y="222"/>
                      </a:lnTo>
                      <a:lnTo>
                        <a:pt x="671" y="221"/>
                      </a:lnTo>
                      <a:lnTo>
                        <a:pt x="671" y="221"/>
                      </a:lnTo>
                      <a:lnTo>
                        <a:pt x="670" y="224"/>
                      </a:lnTo>
                      <a:lnTo>
                        <a:pt x="670" y="224"/>
                      </a:lnTo>
                      <a:lnTo>
                        <a:pt x="670" y="230"/>
                      </a:lnTo>
                      <a:lnTo>
                        <a:pt x="670" y="234"/>
                      </a:lnTo>
                      <a:lnTo>
                        <a:pt x="670" y="236"/>
                      </a:lnTo>
                      <a:lnTo>
                        <a:pt x="673" y="237"/>
                      </a:lnTo>
                      <a:lnTo>
                        <a:pt x="673" y="237"/>
                      </a:lnTo>
                      <a:lnTo>
                        <a:pt x="680" y="237"/>
                      </a:lnTo>
                      <a:lnTo>
                        <a:pt x="686" y="237"/>
                      </a:lnTo>
                      <a:lnTo>
                        <a:pt x="691" y="236"/>
                      </a:lnTo>
                      <a:lnTo>
                        <a:pt x="694" y="235"/>
                      </a:lnTo>
                      <a:lnTo>
                        <a:pt x="695" y="233"/>
                      </a:lnTo>
                      <a:lnTo>
                        <a:pt x="695" y="233"/>
                      </a:lnTo>
                      <a:lnTo>
                        <a:pt x="695" y="231"/>
                      </a:lnTo>
                      <a:lnTo>
                        <a:pt x="696" y="230"/>
                      </a:lnTo>
                      <a:lnTo>
                        <a:pt x="699" y="227"/>
                      </a:lnTo>
                      <a:lnTo>
                        <a:pt x="700" y="227"/>
                      </a:lnTo>
                      <a:lnTo>
                        <a:pt x="701" y="229"/>
                      </a:lnTo>
                      <a:lnTo>
                        <a:pt x="702" y="230"/>
                      </a:lnTo>
                      <a:lnTo>
                        <a:pt x="701" y="232"/>
                      </a:lnTo>
                      <a:lnTo>
                        <a:pt x="701" y="232"/>
                      </a:lnTo>
                      <a:lnTo>
                        <a:pt x="699" y="236"/>
                      </a:lnTo>
                      <a:lnTo>
                        <a:pt x="699" y="240"/>
                      </a:lnTo>
                      <a:lnTo>
                        <a:pt x="699" y="244"/>
                      </a:lnTo>
                      <a:lnTo>
                        <a:pt x="700" y="249"/>
                      </a:lnTo>
                      <a:lnTo>
                        <a:pt x="700" y="249"/>
                      </a:lnTo>
                      <a:lnTo>
                        <a:pt x="701" y="254"/>
                      </a:lnTo>
                      <a:lnTo>
                        <a:pt x="702" y="261"/>
                      </a:lnTo>
                      <a:lnTo>
                        <a:pt x="703" y="266"/>
                      </a:lnTo>
                      <a:lnTo>
                        <a:pt x="704" y="268"/>
                      </a:lnTo>
                      <a:lnTo>
                        <a:pt x="705" y="268"/>
                      </a:lnTo>
                      <a:lnTo>
                        <a:pt x="705" y="268"/>
                      </a:lnTo>
                      <a:lnTo>
                        <a:pt x="711" y="269"/>
                      </a:lnTo>
                      <a:lnTo>
                        <a:pt x="717" y="269"/>
                      </a:lnTo>
                      <a:lnTo>
                        <a:pt x="720" y="268"/>
                      </a:lnTo>
                      <a:lnTo>
                        <a:pt x="723" y="267"/>
                      </a:lnTo>
                      <a:lnTo>
                        <a:pt x="724" y="265"/>
                      </a:lnTo>
                      <a:lnTo>
                        <a:pt x="725" y="262"/>
                      </a:lnTo>
                      <a:lnTo>
                        <a:pt x="725" y="262"/>
                      </a:lnTo>
                      <a:lnTo>
                        <a:pt x="726" y="252"/>
                      </a:lnTo>
                      <a:lnTo>
                        <a:pt x="726" y="248"/>
                      </a:lnTo>
                      <a:lnTo>
                        <a:pt x="723" y="244"/>
                      </a:lnTo>
                      <a:lnTo>
                        <a:pt x="723" y="244"/>
                      </a:lnTo>
                      <a:lnTo>
                        <a:pt x="720" y="239"/>
                      </a:lnTo>
                      <a:lnTo>
                        <a:pt x="719" y="234"/>
                      </a:lnTo>
                      <a:lnTo>
                        <a:pt x="719" y="229"/>
                      </a:lnTo>
                      <a:lnTo>
                        <a:pt x="720" y="223"/>
                      </a:lnTo>
                      <a:lnTo>
                        <a:pt x="723" y="213"/>
                      </a:lnTo>
                      <a:lnTo>
                        <a:pt x="724" y="210"/>
                      </a:lnTo>
                      <a:lnTo>
                        <a:pt x="726" y="209"/>
                      </a:lnTo>
                      <a:lnTo>
                        <a:pt x="726" y="209"/>
                      </a:lnTo>
                      <a:lnTo>
                        <a:pt x="729" y="209"/>
                      </a:lnTo>
                      <a:lnTo>
                        <a:pt x="730" y="210"/>
                      </a:lnTo>
                      <a:lnTo>
                        <a:pt x="728" y="219"/>
                      </a:lnTo>
                      <a:lnTo>
                        <a:pt x="728" y="219"/>
                      </a:lnTo>
                      <a:lnTo>
                        <a:pt x="727" y="227"/>
                      </a:lnTo>
                      <a:lnTo>
                        <a:pt x="728" y="235"/>
                      </a:lnTo>
                      <a:lnTo>
                        <a:pt x="731" y="251"/>
                      </a:lnTo>
                      <a:lnTo>
                        <a:pt x="731" y="251"/>
                      </a:lnTo>
                      <a:lnTo>
                        <a:pt x="732" y="259"/>
                      </a:lnTo>
                      <a:lnTo>
                        <a:pt x="732" y="263"/>
                      </a:lnTo>
                      <a:lnTo>
                        <a:pt x="731" y="265"/>
                      </a:lnTo>
                      <a:lnTo>
                        <a:pt x="728" y="269"/>
                      </a:lnTo>
                      <a:lnTo>
                        <a:pt x="728" y="269"/>
                      </a:lnTo>
                      <a:lnTo>
                        <a:pt x="720" y="278"/>
                      </a:lnTo>
                      <a:lnTo>
                        <a:pt x="719" y="281"/>
                      </a:lnTo>
                      <a:lnTo>
                        <a:pt x="719" y="283"/>
                      </a:lnTo>
                      <a:lnTo>
                        <a:pt x="720" y="283"/>
                      </a:lnTo>
                      <a:lnTo>
                        <a:pt x="720" y="283"/>
                      </a:lnTo>
                      <a:lnTo>
                        <a:pt x="723" y="284"/>
                      </a:lnTo>
                      <a:lnTo>
                        <a:pt x="725" y="283"/>
                      </a:lnTo>
                      <a:lnTo>
                        <a:pt x="729" y="281"/>
                      </a:lnTo>
                      <a:lnTo>
                        <a:pt x="734" y="277"/>
                      </a:lnTo>
                      <a:lnTo>
                        <a:pt x="737" y="273"/>
                      </a:lnTo>
                      <a:lnTo>
                        <a:pt x="737" y="273"/>
                      </a:lnTo>
                      <a:lnTo>
                        <a:pt x="739" y="270"/>
                      </a:lnTo>
                      <a:lnTo>
                        <a:pt x="740" y="268"/>
                      </a:lnTo>
                      <a:lnTo>
                        <a:pt x="744" y="267"/>
                      </a:lnTo>
                      <a:lnTo>
                        <a:pt x="745" y="266"/>
                      </a:lnTo>
                      <a:lnTo>
                        <a:pt x="747" y="264"/>
                      </a:lnTo>
                      <a:lnTo>
                        <a:pt x="748" y="262"/>
                      </a:lnTo>
                      <a:lnTo>
                        <a:pt x="748" y="258"/>
                      </a:lnTo>
                      <a:lnTo>
                        <a:pt x="748" y="258"/>
                      </a:lnTo>
                      <a:lnTo>
                        <a:pt x="748" y="235"/>
                      </a:lnTo>
                      <a:lnTo>
                        <a:pt x="747" y="225"/>
                      </a:lnTo>
                      <a:lnTo>
                        <a:pt x="745" y="217"/>
                      </a:lnTo>
                      <a:lnTo>
                        <a:pt x="745" y="217"/>
                      </a:lnTo>
                      <a:lnTo>
                        <a:pt x="743" y="211"/>
                      </a:lnTo>
                      <a:lnTo>
                        <a:pt x="743" y="207"/>
                      </a:lnTo>
                      <a:lnTo>
                        <a:pt x="744" y="206"/>
                      </a:lnTo>
                      <a:lnTo>
                        <a:pt x="746" y="205"/>
                      </a:lnTo>
                      <a:lnTo>
                        <a:pt x="751" y="204"/>
                      </a:lnTo>
                      <a:lnTo>
                        <a:pt x="751" y="204"/>
                      </a:lnTo>
                      <a:lnTo>
                        <a:pt x="754" y="205"/>
                      </a:lnTo>
                      <a:lnTo>
                        <a:pt x="755" y="206"/>
                      </a:lnTo>
                      <a:lnTo>
                        <a:pt x="757" y="211"/>
                      </a:lnTo>
                      <a:lnTo>
                        <a:pt x="760" y="216"/>
                      </a:lnTo>
                      <a:lnTo>
                        <a:pt x="762" y="218"/>
                      </a:lnTo>
                      <a:lnTo>
                        <a:pt x="766" y="219"/>
                      </a:lnTo>
                      <a:lnTo>
                        <a:pt x="766" y="219"/>
                      </a:lnTo>
                      <a:lnTo>
                        <a:pt x="769" y="218"/>
                      </a:lnTo>
                      <a:lnTo>
                        <a:pt x="771" y="217"/>
                      </a:lnTo>
                      <a:lnTo>
                        <a:pt x="773" y="215"/>
                      </a:lnTo>
                      <a:lnTo>
                        <a:pt x="774" y="211"/>
                      </a:lnTo>
                      <a:lnTo>
                        <a:pt x="775" y="208"/>
                      </a:lnTo>
                      <a:lnTo>
                        <a:pt x="775" y="206"/>
                      </a:lnTo>
                      <a:lnTo>
                        <a:pt x="774" y="203"/>
                      </a:lnTo>
                      <a:lnTo>
                        <a:pt x="773" y="202"/>
                      </a:lnTo>
                      <a:lnTo>
                        <a:pt x="773" y="202"/>
                      </a:lnTo>
                      <a:lnTo>
                        <a:pt x="770" y="198"/>
                      </a:lnTo>
                      <a:lnTo>
                        <a:pt x="768" y="194"/>
                      </a:lnTo>
                      <a:lnTo>
                        <a:pt x="767" y="189"/>
                      </a:lnTo>
                      <a:lnTo>
                        <a:pt x="767" y="187"/>
                      </a:lnTo>
                      <a:lnTo>
                        <a:pt x="767" y="187"/>
                      </a:lnTo>
                      <a:lnTo>
                        <a:pt x="769" y="187"/>
                      </a:lnTo>
                      <a:lnTo>
                        <a:pt x="771" y="188"/>
                      </a:lnTo>
                      <a:lnTo>
                        <a:pt x="774" y="191"/>
                      </a:lnTo>
                      <a:lnTo>
                        <a:pt x="780" y="193"/>
                      </a:lnTo>
                      <a:lnTo>
                        <a:pt x="780" y="193"/>
                      </a:lnTo>
                      <a:lnTo>
                        <a:pt x="786" y="196"/>
                      </a:lnTo>
                      <a:lnTo>
                        <a:pt x="791" y="199"/>
                      </a:lnTo>
                      <a:lnTo>
                        <a:pt x="796" y="203"/>
                      </a:lnTo>
                      <a:lnTo>
                        <a:pt x="797" y="207"/>
                      </a:lnTo>
                      <a:lnTo>
                        <a:pt x="797" y="207"/>
                      </a:lnTo>
                      <a:lnTo>
                        <a:pt x="798" y="210"/>
                      </a:lnTo>
                      <a:lnTo>
                        <a:pt x="799" y="212"/>
                      </a:lnTo>
                      <a:lnTo>
                        <a:pt x="802" y="212"/>
                      </a:lnTo>
                      <a:lnTo>
                        <a:pt x="805" y="212"/>
                      </a:lnTo>
                      <a:lnTo>
                        <a:pt x="805" y="212"/>
                      </a:lnTo>
                      <a:lnTo>
                        <a:pt x="808" y="212"/>
                      </a:lnTo>
                      <a:lnTo>
                        <a:pt x="809" y="211"/>
                      </a:lnTo>
                      <a:lnTo>
                        <a:pt x="804" y="204"/>
                      </a:lnTo>
                      <a:lnTo>
                        <a:pt x="804" y="204"/>
                      </a:lnTo>
                      <a:lnTo>
                        <a:pt x="801" y="198"/>
                      </a:lnTo>
                      <a:lnTo>
                        <a:pt x="800" y="193"/>
                      </a:lnTo>
                      <a:lnTo>
                        <a:pt x="800" y="189"/>
                      </a:lnTo>
                      <a:lnTo>
                        <a:pt x="801" y="183"/>
                      </a:lnTo>
                      <a:lnTo>
                        <a:pt x="801" y="183"/>
                      </a:lnTo>
                      <a:lnTo>
                        <a:pt x="803" y="179"/>
                      </a:lnTo>
                      <a:lnTo>
                        <a:pt x="804" y="176"/>
                      </a:lnTo>
                      <a:lnTo>
                        <a:pt x="804" y="174"/>
                      </a:lnTo>
                      <a:lnTo>
                        <a:pt x="803" y="172"/>
                      </a:lnTo>
                      <a:lnTo>
                        <a:pt x="803" y="172"/>
                      </a:lnTo>
                      <a:lnTo>
                        <a:pt x="799" y="170"/>
                      </a:lnTo>
                      <a:lnTo>
                        <a:pt x="790" y="168"/>
                      </a:lnTo>
                      <a:lnTo>
                        <a:pt x="781" y="167"/>
                      </a:lnTo>
                      <a:lnTo>
                        <a:pt x="774" y="166"/>
                      </a:lnTo>
                      <a:lnTo>
                        <a:pt x="774" y="166"/>
                      </a:lnTo>
                      <a:lnTo>
                        <a:pt x="771" y="164"/>
                      </a:lnTo>
                      <a:lnTo>
                        <a:pt x="770" y="160"/>
                      </a:lnTo>
                      <a:lnTo>
                        <a:pt x="770" y="158"/>
                      </a:lnTo>
                      <a:lnTo>
                        <a:pt x="770" y="156"/>
                      </a:lnTo>
                      <a:lnTo>
                        <a:pt x="771" y="155"/>
                      </a:lnTo>
                      <a:lnTo>
                        <a:pt x="774" y="155"/>
                      </a:lnTo>
                      <a:lnTo>
                        <a:pt x="774" y="155"/>
                      </a:lnTo>
                      <a:lnTo>
                        <a:pt x="783" y="156"/>
                      </a:lnTo>
                      <a:lnTo>
                        <a:pt x="786" y="156"/>
                      </a:lnTo>
                      <a:lnTo>
                        <a:pt x="789" y="155"/>
                      </a:lnTo>
                      <a:lnTo>
                        <a:pt x="789" y="155"/>
                      </a:lnTo>
                      <a:lnTo>
                        <a:pt x="793" y="152"/>
                      </a:lnTo>
                      <a:lnTo>
                        <a:pt x="798" y="150"/>
                      </a:lnTo>
                      <a:lnTo>
                        <a:pt x="800" y="149"/>
                      </a:lnTo>
                      <a:lnTo>
                        <a:pt x="802" y="149"/>
                      </a:lnTo>
                      <a:lnTo>
                        <a:pt x="803" y="150"/>
                      </a:lnTo>
                      <a:lnTo>
                        <a:pt x="804" y="152"/>
                      </a:lnTo>
                      <a:lnTo>
                        <a:pt x="804" y="152"/>
                      </a:lnTo>
                      <a:lnTo>
                        <a:pt x="805" y="162"/>
                      </a:lnTo>
                      <a:lnTo>
                        <a:pt x="808" y="165"/>
                      </a:lnTo>
                      <a:lnTo>
                        <a:pt x="811" y="167"/>
                      </a:lnTo>
                      <a:lnTo>
                        <a:pt x="811" y="167"/>
                      </a:lnTo>
                      <a:lnTo>
                        <a:pt x="813" y="168"/>
                      </a:lnTo>
                      <a:lnTo>
                        <a:pt x="815" y="169"/>
                      </a:lnTo>
                      <a:lnTo>
                        <a:pt x="817" y="174"/>
                      </a:lnTo>
                      <a:lnTo>
                        <a:pt x="819" y="177"/>
                      </a:lnTo>
                      <a:lnTo>
                        <a:pt x="820" y="178"/>
                      </a:lnTo>
                      <a:lnTo>
                        <a:pt x="824" y="179"/>
                      </a:lnTo>
                      <a:lnTo>
                        <a:pt x="824" y="179"/>
                      </a:lnTo>
                      <a:lnTo>
                        <a:pt x="826" y="179"/>
                      </a:lnTo>
                      <a:lnTo>
                        <a:pt x="828" y="178"/>
                      </a:lnTo>
                      <a:lnTo>
                        <a:pt x="830" y="175"/>
                      </a:lnTo>
                      <a:lnTo>
                        <a:pt x="832" y="172"/>
                      </a:lnTo>
                      <a:lnTo>
                        <a:pt x="832" y="170"/>
                      </a:lnTo>
                      <a:lnTo>
                        <a:pt x="832" y="170"/>
                      </a:lnTo>
                      <a:lnTo>
                        <a:pt x="834" y="169"/>
                      </a:lnTo>
                      <a:lnTo>
                        <a:pt x="837" y="168"/>
                      </a:lnTo>
                      <a:lnTo>
                        <a:pt x="842" y="169"/>
                      </a:lnTo>
                      <a:lnTo>
                        <a:pt x="842" y="169"/>
                      </a:lnTo>
                      <a:lnTo>
                        <a:pt x="848" y="170"/>
                      </a:lnTo>
                      <a:lnTo>
                        <a:pt x="855" y="172"/>
                      </a:lnTo>
                      <a:lnTo>
                        <a:pt x="857" y="172"/>
                      </a:lnTo>
                      <a:lnTo>
                        <a:pt x="859" y="170"/>
                      </a:lnTo>
                      <a:lnTo>
                        <a:pt x="860" y="168"/>
                      </a:lnTo>
                      <a:lnTo>
                        <a:pt x="860" y="166"/>
                      </a:lnTo>
                      <a:lnTo>
                        <a:pt x="860" y="166"/>
                      </a:lnTo>
                      <a:lnTo>
                        <a:pt x="860" y="164"/>
                      </a:lnTo>
                      <a:lnTo>
                        <a:pt x="859" y="163"/>
                      </a:lnTo>
                      <a:lnTo>
                        <a:pt x="857" y="161"/>
                      </a:lnTo>
                      <a:lnTo>
                        <a:pt x="856" y="161"/>
                      </a:lnTo>
                      <a:lnTo>
                        <a:pt x="855" y="159"/>
                      </a:lnTo>
                      <a:lnTo>
                        <a:pt x="855" y="156"/>
                      </a:lnTo>
                      <a:lnTo>
                        <a:pt x="854" y="153"/>
                      </a:lnTo>
                      <a:lnTo>
                        <a:pt x="854" y="153"/>
                      </a:lnTo>
                      <a:lnTo>
                        <a:pt x="854" y="145"/>
                      </a:lnTo>
                      <a:lnTo>
                        <a:pt x="854" y="137"/>
                      </a:lnTo>
                      <a:lnTo>
                        <a:pt x="853" y="131"/>
                      </a:lnTo>
                      <a:lnTo>
                        <a:pt x="849" y="127"/>
                      </a:lnTo>
                      <a:lnTo>
                        <a:pt x="849" y="127"/>
                      </a:lnTo>
                      <a:lnTo>
                        <a:pt x="849" y="126"/>
                      </a:lnTo>
                      <a:lnTo>
                        <a:pt x="849" y="126"/>
                      </a:lnTo>
                      <a:lnTo>
                        <a:pt x="854" y="125"/>
                      </a:lnTo>
                      <a:lnTo>
                        <a:pt x="858" y="123"/>
                      </a:lnTo>
                      <a:lnTo>
                        <a:pt x="859" y="121"/>
                      </a:lnTo>
                      <a:lnTo>
                        <a:pt x="860" y="119"/>
                      </a:lnTo>
                      <a:lnTo>
                        <a:pt x="860" y="119"/>
                      </a:lnTo>
                      <a:lnTo>
                        <a:pt x="859" y="105"/>
                      </a:lnTo>
                      <a:lnTo>
                        <a:pt x="859" y="103"/>
                      </a:lnTo>
                      <a:lnTo>
                        <a:pt x="860" y="101"/>
                      </a:lnTo>
                      <a:lnTo>
                        <a:pt x="861" y="101"/>
                      </a:lnTo>
                      <a:lnTo>
                        <a:pt x="863" y="101"/>
                      </a:lnTo>
                      <a:lnTo>
                        <a:pt x="863" y="101"/>
                      </a:lnTo>
                      <a:lnTo>
                        <a:pt x="870" y="104"/>
                      </a:lnTo>
                      <a:lnTo>
                        <a:pt x="876" y="106"/>
                      </a:lnTo>
                      <a:lnTo>
                        <a:pt x="880" y="107"/>
                      </a:lnTo>
                      <a:lnTo>
                        <a:pt x="882" y="107"/>
                      </a:lnTo>
                      <a:lnTo>
                        <a:pt x="885" y="106"/>
                      </a:lnTo>
                      <a:lnTo>
                        <a:pt x="887" y="103"/>
                      </a:lnTo>
                      <a:lnTo>
                        <a:pt x="887" y="103"/>
                      </a:lnTo>
                      <a:lnTo>
                        <a:pt x="888" y="101"/>
                      </a:lnTo>
                      <a:lnTo>
                        <a:pt x="888" y="98"/>
                      </a:lnTo>
                      <a:lnTo>
                        <a:pt x="887" y="97"/>
                      </a:lnTo>
                      <a:lnTo>
                        <a:pt x="886" y="96"/>
                      </a:lnTo>
                      <a:lnTo>
                        <a:pt x="882" y="95"/>
                      </a:lnTo>
                      <a:lnTo>
                        <a:pt x="881" y="94"/>
                      </a:lnTo>
                      <a:lnTo>
                        <a:pt x="880" y="93"/>
                      </a:lnTo>
                      <a:lnTo>
                        <a:pt x="880" y="93"/>
                      </a:lnTo>
                      <a:lnTo>
                        <a:pt x="881" y="92"/>
                      </a:lnTo>
                      <a:lnTo>
                        <a:pt x="882" y="91"/>
                      </a:lnTo>
                      <a:lnTo>
                        <a:pt x="888" y="91"/>
                      </a:lnTo>
                      <a:lnTo>
                        <a:pt x="895" y="90"/>
                      </a:lnTo>
                      <a:lnTo>
                        <a:pt x="898" y="88"/>
                      </a:lnTo>
                      <a:lnTo>
                        <a:pt x="899" y="86"/>
                      </a:lnTo>
                      <a:lnTo>
                        <a:pt x="899" y="86"/>
                      </a:lnTo>
                      <a:lnTo>
                        <a:pt x="899" y="81"/>
                      </a:lnTo>
                      <a:lnTo>
                        <a:pt x="898" y="78"/>
                      </a:lnTo>
                      <a:lnTo>
                        <a:pt x="896" y="75"/>
                      </a:lnTo>
                      <a:lnTo>
                        <a:pt x="895" y="70"/>
                      </a:lnTo>
                      <a:lnTo>
                        <a:pt x="895" y="70"/>
                      </a:lnTo>
                      <a:lnTo>
                        <a:pt x="894" y="63"/>
                      </a:lnTo>
                      <a:lnTo>
                        <a:pt x="892" y="55"/>
                      </a:lnTo>
                      <a:lnTo>
                        <a:pt x="892" y="49"/>
                      </a:lnTo>
                      <a:lnTo>
                        <a:pt x="895" y="47"/>
                      </a:lnTo>
                      <a:lnTo>
                        <a:pt x="896" y="46"/>
                      </a:lnTo>
                      <a:lnTo>
                        <a:pt x="896" y="46"/>
                      </a:lnTo>
                      <a:lnTo>
                        <a:pt x="898" y="46"/>
                      </a:lnTo>
                      <a:lnTo>
                        <a:pt x="899" y="47"/>
                      </a:lnTo>
                      <a:lnTo>
                        <a:pt x="900" y="50"/>
                      </a:lnTo>
                      <a:lnTo>
                        <a:pt x="902" y="55"/>
                      </a:lnTo>
                      <a:lnTo>
                        <a:pt x="903" y="56"/>
                      </a:lnTo>
                      <a:lnTo>
                        <a:pt x="905" y="58"/>
                      </a:lnTo>
                      <a:lnTo>
                        <a:pt x="905" y="58"/>
                      </a:lnTo>
                      <a:lnTo>
                        <a:pt x="909" y="58"/>
                      </a:lnTo>
                      <a:lnTo>
                        <a:pt x="912" y="56"/>
                      </a:lnTo>
                      <a:lnTo>
                        <a:pt x="917" y="53"/>
                      </a:lnTo>
                      <a:lnTo>
                        <a:pt x="922" y="50"/>
                      </a:lnTo>
                      <a:lnTo>
                        <a:pt x="924" y="50"/>
                      </a:lnTo>
                      <a:lnTo>
                        <a:pt x="926" y="50"/>
                      </a:lnTo>
                      <a:lnTo>
                        <a:pt x="926" y="50"/>
                      </a:lnTo>
                      <a:lnTo>
                        <a:pt x="928" y="52"/>
                      </a:lnTo>
                      <a:lnTo>
                        <a:pt x="928" y="52"/>
                      </a:lnTo>
                      <a:lnTo>
                        <a:pt x="927" y="55"/>
                      </a:lnTo>
                      <a:lnTo>
                        <a:pt x="925" y="62"/>
                      </a:lnTo>
                      <a:lnTo>
                        <a:pt x="925" y="62"/>
                      </a:lnTo>
                      <a:lnTo>
                        <a:pt x="923" y="76"/>
                      </a:lnTo>
                      <a:lnTo>
                        <a:pt x="922" y="81"/>
                      </a:lnTo>
                      <a:lnTo>
                        <a:pt x="917" y="86"/>
                      </a:lnTo>
                      <a:lnTo>
                        <a:pt x="917" y="86"/>
                      </a:lnTo>
                      <a:lnTo>
                        <a:pt x="915" y="88"/>
                      </a:lnTo>
                      <a:lnTo>
                        <a:pt x="914" y="91"/>
                      </a:lnTo>
                      <a:lnTo>
                        <a:pt x="912" y="97"/>
                      </a:lnTo>
                      <a:lnTo>
                        <a:pt x="913" y="103"/>
                      </a:lnTo>
                      <a:lnTo>
                        <a:pt x="914" y="105"/>
                      </a:lnTo>
                      <a:lnTo>
                        <a:pt x="916" y="107"/>
                      </a:lnTo>
                      <a:lnTo>
                        <a:pt x="916" y="107"/>
                      </a:lnTo>
                      <a:lnTo>
                        <a:pt x="917" y="109"/>
                      </a:lnTo>
                      <a:lnTo>
                        <a:pt x="918" y="112"/>
                      </a:lnTo>
                      <a:lnTo>
                        <a:pt x="920" y="123"/>
                      </a:lnTo>
                      <a:lnTo>
                        <a:pt x="920" y="138"/>
                      </a:lnTo>
                      <a:lnTo>
                        <a:pt x="939" y="137"/>
                      </a:lnTo>
                      <a:lnTo>
                        <a:pt x="939" y="137"/>
                      </a:lnTo>
                      <a:lnTo>
                        <a:pt x="941" y="122"/>
                      </a:lnTo>
                      <a:lnTo>
                        <a:pt x="941" y="111"/>
                      </a:lnTo>
                      <a:lnTo>
                        <a:pt x="941" y="104"/>
                      </a:lnTo>
                      <a:lnTo>
                        <a:pt x="941" y="104"/>
                      </a:lnTo>
                      <a:lnTo>
                        <a:pt x="941" y="101"/>
                      </a:lnTo>
                      <a:lnTo>
                        <a:pt x="942" y="98"/>
                      </a:lnTo>
                      <a:lnTo>
                        <a:pt x="944" y="93"/>
                      </a:lnTo>
                      <a:lnTo>
                        <a:pt x="947" y="88"/>
                      </a:lnTo>
                      <a:lnTo>
                        <a:pt x="948" y="83"/>
                      </a:lnTo>
                      <a:lnTo>
                        <a:pt x="948" y="83"/>
                      </a:lnTo>
                      <a:lnTo>
                        <a:pt x="949" y="81"/>
                      </a:lnTo>
                      <a:lnTo>
                        <a:pt x="951" y="79"/>
                      </a:lnTo>
                      <a:lnTo>
                        <a:pt x="955" y="76"/>
                      </a:lnTo>
                      <a:lnTo>
                        <a:pt x="958" y="72"/>
                      </a:lnTo>
                      <a:lnTo>
                        <a:pt x="959" y="68"/>
                      </a:lnTo>
                      <a:lnTo>
                        <a:pt x="960" y="64"/>
                      </a:lnTo>
                      <a:lnTo>
                        <a:pt x="960" y="64"/>
                      </a:lnTo>
                      <a:lnTo>
                        <a:pt x="960" y="60"/>
                      </a:lnTo>
                      <a:lnTo>
                        <a:pt x="961" y="54"/>
                      </a:lnTo>
                      <a:lnTo>
                        <a:pt x="965" y="41"/>
                      </a:lnTo>
                      <a:lnTo>
                        <a:pt x="969" y="31"/>
                      </a:lnTo>
                      <a:lnTo>
                        <a:pt x="971" y="29"/>
                      </a:lnTo>
                      <a:lnTo>
                        <a:pt x="972" y="27"/>
                      </a:lnTo>
                      <a:lnTo>
                        <a:pt x="972" y="27"/>
                      </a:lnTo>
                      <a:lnTo>
                        <a:pt x="974" y="30"/>
                      </a:lnTo>
                      <a:lnTo>
                        <a:pt x="975" y="31"/>
                      </a:lnTo>
                      <a:lnTo>
                        <a:pt x="974" y="34"/>
                      </a:lnTo>
                      <a:lnTo>
                        <a:pt x="972" y="40"/>
                      </a:lnTo>
                      <a:lnTo>
                        <a:pt x="972" y="40"/>
                      </a:lnTo>
                      <a:lnTo>
                        <a:pt x="968" y="48"/>
                      </a:lnTo>
                      <a:lnTo>
                        <a:pt x="966" y="58"/>
                      </a:lnTo>
                      <a:lnTo>
                        <a:pt x="965" y="61"/>
                      </a:lnTo>
                      <a:lnTo>
                        <a:pt x="965" y="64"/>
                      </a:lnTo>
                      <a:lnTo>
                        <a:pt x="966" y="66"/>
                      </a:lnTo>
                      <a:lnTo>
                        <a:pt x="968" y="67"/>
                      </a:lnTo>
                      <a:lnTo>
                        <a:pt x="968" y="67"/>
                      </a:lnTo>
                      <a:lnTo>
                        <a:pt x="977" y="69"/>
                      </a:lnTo>
                      <a:lnTo>
                        <a:pt x="979" y="69"/>
                      </a:lnTo>
                      <a:lnTo>
                        <a:pt x="981" y="72"/>
                      </a:lnTo>
                      <a:lnTo>
                        <a:pt x="982" y="73"/>
                      </a:lnTo>
                      <a:lnTo>
                        <a:pt x="982" y="76"/>
                      </a:lnTo>
                      <a:lnTo>
                        <a:pt x="982" y="76"/>
                      </a:lnTo>
                      <a:lnTo>
                        <a:pt x="981" y="83"/>
                      </a:lnTo>
                      <a:lnTo>
                        <a:pt x="979" y="91"/>
                      </a:lnTo>
                      <a:lnTo>
                        <a:pt x="977" y="96"/>
                      </a:lnTo>
                      <a:lnTo>
                        <a:pt x="977" y="98"/>
                      </a:lnTo>
                      <a:lnTo>
                        <a:pt x="980" y="98"/>
                      </a:lnTo>
                      <a:lnTo>
                        <a:pt x="980" y="98"/>
                      </a:lnTo>
                      <a:lnTo>
                        <a:pt x="982" y="98"/>
                      </a:lnTo>
                      <a:lnTo>
                        <a:pt x="984" y="96"/>
                      </a:lnTo>
                      <a:lnTo>
                        <a:pt x="989" y="90"/>
                      </a:lnTo>
                      <a:lnTo>
                        <a:pt x="995" y="81"/>
                      </a:lnTo>
                      <a:lnTo>
                        <a:pt x="998" y="78"/>
                      </a:lnTo>
                      <a:lnTo>
                        <a:pt x="1001" y="75"/>
                      </a:lnTo>
                      <a:lnTo>
                        <a:pt x="1001" y="75"/>
                      </a:lnTo>
                      <a:lnTo>
                        <a:pt x="1006" y="69"/>
                      </a:lnTo>
                      <a:lnTo>
                        <a:pt x="1010" y="65"/>
                      </a:lnTo>
                      <a:lnTo>
                        <a:pt x="1010" y="60"/>
                      </a:lnTo>
                      <a:lnTo>
                        <a:pt x="1010" y="59"/>
                      </a:lnTo>
                      <a:lnTo>
                        <a:pt x="1008" y="56"/>
                      </a:lnTo>
                      <a:lnTo>
                        <a:pt x="1008" y="56"/>
                      </a:lnTo>
                      <a:lnTo>
                        <a:pt x="1005" y="55"/>
                      </a:lnTo>
                      <a:lnTo>
                        <a:pt x="1003" y="54"/>
                      </a:lnTo>
                      <a:lnTo>
                        <a:pt x="1002" y="52"/>
                      </a:lnTo>
                      <a:lnTo>
                        <a:pt x="1002" y="48"/>
                      </a:lnTo>
                      <a:lnTo>
                        <a:pt x="1002" y="48"/>
                      </a:lnTo>
                      <a:lnTo>
                        <a:pt x="1003" y="45"/>
                      </a:lnTo>
                      <a:lnTo>
                        <a:pt x="1004" y="43"/>
                      </a:lnTo>
                      <a:lnTo>
                        <a:pt x="1008" y="39"/>
                      </a:lnTo>
                      <a:lnTo>
                        <a:pt x="1011" y="37"/>
                      </a:lnTo>
                      <a:lnTo>
                        <a:pt x="1012" y="35"/>
                      </a:lnTo>
                      <a:lnTo>
                        <a:pt x="1012" y="33"/>
                      </a:lnTo>
                      <a:lnTo>
                        <a:pt x="1012" y="33"/>
                      </a:lnTo>
                      <a:lnTo>
                        <a:pt x="1012" y="27"/>
                      </a:lnTo>
                      <a:lnTo>
                        <a:pt x="1012" y="23"/>
                      </a:lnTo>
                      <a:lnTo>
                        <a:pt x="1012" y="21"/>
                      </a:lnTo>
                      <a:lnTo>
                        <a:pt x="1011" y="20"/>
                      </a:lnTo>
                      <a:lnTo>
                        <a:pt x="1009" y="19"/>
                      </a:lnTo>
                      <a:lnTo>
                        <a:pt x="1006" y="18"/>
                      </a:lnTo>
                      <a:lnTo>
                        <a:pt x="1006" y="18"/>
                      </a:lnTo>
                      <a:lnTo>
                        <a:pt x="1003" y="17"/>
                      </a:lnTo>
                      <a:lnTo>
                        <a:pt x="1002" y="16"/>
                      </a:lnTo>
                      <a:lnTo>
                        <a:pt x="1001" y="12"/>
                      </a:lnTo>
                      <a:lnTo>
                        <a:pt x="1001" y="10"/>
                      </a:lnTo>
                      <a:lnTo>
                        <a:pt x="1002" y="7"/>
                      </a:lnTo>
                      <a:lnTo>
                        <a:pt x="1004" y="6"/>
                      </a:lnTo>
                      <a:lnTo>
                        <a:pt x="1006" y="5"/>
                      </a:lnTo>
                      <a:lnTo>
                        <a:pt x="1009" y="5"/>
                      </a:lnTo>
                      <a:lnTo>
                        <a:pt x="1009" y="5"/>
                      </a:lnTo>
                      <a:lnTo>
                        <a:pt x="1014" y="6"/>
                      </a:lnTo>
                      <a:lnTo>
                        <a:pt x="1018" y="7"/>
                      </a:lnTo>
                      <a:lnTo>
                        <a:pt x="1023" y="6"/>
                      </a:lnTo>
                      <a:lnTo>
                        <a:pt x="1026" y="3"/>
                      </a:lnTo>
                      <a:lnTo>
                        <a:pt x="1026" y="3"/>
                      </a:lnTo>
                      <a:lnTo>
                        <a:pt x="1028" y="0"/>
                      </a:lnTo>
                      <a:lnTo>
                        <a:pt x="1030" y="0"/>
                      </a:lnTo>
                      <a:lnTo>
                        <a:pt x="1031" y="2"/>
                      </a:lnTo>
                      <a:lnTo>
                        <a:pt x="1031" y="5"/>
                      </a:lnTo>
                      <a:lnTo>
                        <a:pt x="1031" y="5"/>
                      </a:lnTo>
                      <a:lnTo>
                        <a:pt x="1031" y="8"/>
                      </a:lnTo>
                      <a:lnTo>
                        <a:pt x="1033" y="9"/>
                      </a:lnTo>
                      <a:lnTo>
                        <a:pt x="1037" y="10"/>
                      </a:lnTo>
                      <a:lnTo>
                        <a:pt x="1041" y="10"/>
                      </a:lnTo>
                      <a:lnTo>
                        <a:pt x="1041" y="10"/>
                      </a:lnTo>
                      <a:lnTo>
                        <a:pt x="1043" y="10"/>
                      </a:lnTo>
                      <a:lnTo>
                        <a:pt x="1045" y="11"/>
                      </a:lnTo>
                      <a:lnTo>
                        <a:pt x="1045" y="12"/>
                      </a:lnTo>
                      <a:lnTo>
                        <a:pt x="1045" y="13"/>
                      </a:lnTo>
                      <a:lnTo>
                        <a:pt x="1043" y="17"/>
                      </a:lnTo>
                      <a:lnTo>
                        <a:pt x="1039" y="18"/>
                      </a:lnTo>
                      <a:lnTo>
                        <a:pt x="1039" y="18"/>
                      </a:lnTo>
                      <a:lnTo>
                        <a:pt x="1037" y="19"/>
                      </a:lnTo>
                      <a:lnTo>
                        <a:pt x="1035" y="20"/>
                      </a:lnTo>
                      <a:lnTo>
                        <a:pt x="1034" y="22"/>
                      </a:lnTo>
                      <a:lnTo>
                        <a:pt x="1032" y="25"/>
                      </a:lnTo>
                      <a:lnTo>
                        <a:pt x="1031" y="26"/>
                      </a:lnTo>
                      <a:lnTo>
                        <a:pt x="1028" y="26"/>
                      </a:lnTo>
                      <a:lnTo>
                        <a:pt x="1028" y="26"/>
                      </a:lnTo>
                      <a:lnTo>
                        <a:pt x="1023" y="24"/>
                      </a:lnTo>
                      <a:lnTo>
                        <a:pt x="1019" y="23"/>
                      </a:lnTo>
                      <a:lnTo>
                        <a:pt x="1018" y="23"/>
                      </a:lnTo>
                      <a:lnTo>
                        <a:pt x="1017" y="24"/>
                      </a:lnTo>
                      <a:lnTo>
                        <a:pt x="1016" y="27"/>
                      </a:lnTo>
                      <a:lnTo>
                        <a:pt x="1016" y="27"/>
                      </a:lnTo>
                      <a:lnTo>
                        <a:pt x="1016" y="33"/>
                      </a:lnTo>
                      <a:lnTo>
                        <a:pt x="1016" y="36"/>
                      </a:lnTo>
                      <a:lnTo>
                        <a:pt x="1018" y="37"/>
                      </a:lnTo>
                      <a:lnTo>
                        <a:pt x="1022" y="38"/>
                      </a:lnTo>
                      <a:lnTo>
                        <a:pt x="1022" y="38"/>
                      </a:lnTo>
                      <a:lnTo>
                        <a:pt x="1025" y="38"/>
                      </a:lnTo>
                      <a:lnTo>
                        <a:pt x="1028" y="39"/>
                      </a:lnTo>
                      <a:lnTo>
                        <a:pt x="1029" y="41"/>
                      </a:lnTo>
                      <a:lnTo>
                        <a:pt x="1028" y="43"/>
                      </a:lnTo>
                      <a:lnTo>
                        <a:pt x="1028" y="43"/>
                      </a:lnTo>
                      <a:lnTo>
                        <a:pt x="1023" y="50"/>
                      </a:lnTo>
                      <a:lnTo>
                        <a:pt x="1022" y="52"/>
                      </a:lnTo>
                      <a:lnTo>
                        <a:pt x="1020" y="54"/>
                      </a:lnTo>
                      <a:lnTo>
                        <a:pt x="1022" y="55"/>
                      </a:lnTo>
                      <a:lnTo>
                        <a:pt x="1024" y="56"/>
                      </a:lnTo>
                      <a:lnTo>
                        <a:pt x="1024" y="56"/>
                      </a:lnTo>
                      <a:lnTo>
                        <a:pt x="1029" y="56"/>
                      </a:lnTo>
                      <a:lnTo>
                        <a:pt x="1033" y="55"/>
                      </a:lnTo>
                      <a:lnTo>
                        <a:pt x="1037" y="55"/>
                      </a:lnTo>
                      <a:lnTo>
                        <a:pt x="1038" y="56"/>
                      </a:lnTo>
                      <a:lnTo>
                        <a:pt x="1038" y="58"/>
                      </a:lnTo>
                      <a:lnTo>
                        <a:pt x="1038" y="58"/>
                      </a:lnTo>
                      <a:lnTo>
                        <a:pt x="1037" y="68"/>
                      </a:lnTo>
                      <a:lnTo>
                        <a:pt x="1038" y="73"/>
                      </a:lnTo>
                      <a:lnTo>
                        <a:pt x="1039" y="74"/>
                      </a:lnTo>
                      <a:lnTo>
                        <a:pt x="1041" y="74"/>
                      </a:lnTo>
                      <a:lnTo>
                        <a:pt x="1041" y="74"/>
                      </a:lnTo>
                      <a:lnTo>
                        <a:pt x="1043" y="75"/>
                      </a:lnTo>
                      <a:lnTo>
                        <a:pt x="1045" y="76"/>
                      </a:lnTo>
                      <a:lnTo>
                        <a:pt x="1047" y="79"/>
                      </a:lnTo>
                      <a:lnTo>
                        <a:pt x="1048" y="83"/>
                      </a:lnTo>
                      <a:lnTo>
                        <a:pt x="1048" y="83"/>
                      </a:lnTo>
                      <a:lnTo>
                        <a:pt x="1052" y="86"/>
                      </a:lnTo>
                      <a:lnTo>
                        <a:pt x="1055" y="86"/>
                      </a:lnTo>
                      <a:lnTo>
                        <a:pt x="1056" y="86"/>
                      </a:lnTo>
                      <a:lnTo>
                        <a:pt x="1057" y="84"/>
                      </a:lnTo>
                      <a:lnTo>
                        <a:pt x="1057" y="84"/>
                      </a:lnTo>
                      <a:lnTo>
                        <a:pt x="1058" y="82"/>
                      </a:lnTo>
                      <a:lnTo>
                        <a:pt x="1058" y="80"/>
                      </a:lnTo>
                      <a:lnTo>
                        <a:pt x="1058" y="73"/>
                      </a:lnTo>
                      <a:lnTo>
                        <a:pt x="1058" y="66"/>
                      </a:lnTo>
                      <a:lnTo>
                        <a:pt x="1058" y="64"/>
                      </a:lnTo>
                      <a:lnTo>
                        <a:pt x="1059" y="63"/>
                      </a:lnTo>
                      <a:lnTo>
                        <a:pt x="1059" y="63"/>
                      </a:lnTo>
                      <a:lnTo>
                        <a:pt x="1060" y="62"/>
                      </a:lnTo>
                      <a:lnTo>
                        <a:pt x="1061" y="59"/>
                      </a:lnTo>
                      <a:lnTo>
                        <a:pt x="1062" y="48"/>
                      </a:lnTo>
                      <a:lnTo>
                        <a:pt x="1062" y="38"/>
                      </a:lnTo>
                      <a:lnTo>
                        <a:pt x="1061" y="34"/>
                      </a:lnTo>
                      <a:lnTo>
                        <a:pt x="1060" y="33"/>
                      </a:lnTo>
                      <a:lnTo>
                        <a:pt x="1060" y="33"/>
                      </a:lnTo>
                      <a:lnTo>
                        <a:pt x="1059" y="32"/>
                      </a:lnTo>
                      <a:lnTo>
                        <a:pt x="1058" y="30"/>
                      </a:lnTo>
                      <a:lnTo>
                        <a:pt x="1058" y="23"/>
                      </a:lnTo>
                      <a:lnTo>
                        <a:pt x="1058" y="20"/>
                      </a:lnTo>
                      <a:lnTo>
                        <a:pt x="1059" y="17"/>
                      </a:lnTo>
                      <a:lnTo>
                        <a:pt x="1061" y="15"/>
                      </a:lnTo>
                      <a:lnTo>
                        <a:pt x="1063" y="15"/>
                      </a:lnTo>
                      <a:lnTo>
                        <a:pt x="1063" y="15"/>
                      </a:lnTo>
                      <a:lnTo>
                        <a:pt x="1068" y="15"/>
                      </a:lnTo>
                      <a:lnTo>
                        <a:pt x="1073" y="16"/>
                      </a:lnTo>
                      <a:lnTo>
                        <a:pt x="1076" y="19"/>
                      </a:lnTo>
                      <a:lnTo>
                        <a:pt x="1080" y="22"/>
                      </a:lnTo>
                      <a:lnTo>
                        <a:pt x="1080" y="22"/>
                      </a:lnTo>
                      <a:lnTo>
                        <a:pt x="1083" y="27"/>
                      </a:lnTo>
                      <a:lnTo>
                        <a:pt x="1086" y="31"/>
                      </a:lnTo>
                      <a:lnTo>
                        <a:pt x="1088" y="32"/>
                      </a:lnTo>
                      <a:lnTo>
                        <a:pt x="1090" y="32"/>
                      </a:lnTo>
                      <a:lnTo>
                        <a:pt x="1092" y="31"/>
                      </a:lnTo>
                      <a:lnTo>
                        <a:pt x="1095" y="30"/>
                      </a:lnTo>
                      <a:lnTo>
                        <a:pt x="1095" y="30"/>
                      </a:lnTo>
                      <a:lnTo>
                        <a:pt x="1100" y="25"/>
                      </a:lnTo>
                      <a:lnTo>
                        <a:pt x="1104" y="23"/>
                      </a:lnTo>
                      <a:lnTo>
                        <a:pt x="1105" y="22"/>
                      </a:lnTo>
                      <a:lnTo>
                        <a:pt x="1106" y="22"/>
                      </a:lnTo>
                      <a:lnTo>
                        <a:pt x="1108" y="24"/>
                      </a:lnTo>
                      <a:lnTo>
                        <a:pt x="1109" y="26"/>
                      </a:lnTo>
                      <a:lnTo>
                        <a:pt x="1109" y="26"/>
                      </a:lnTo>
                      <a:lnTo>
                        <a:pt x="1108" y="36"/>
                      </a:lnTo>
                      <a:lnTo>
                        <a:pt x="1109" y="37"/>
                      </a:lnTo>
                      <a:lnTo>
                        <a:pt x="1110" y="37"/>
                      </a:lnTo>
                      <a:lnTo>
                        <a:pt x="1113" y="37"/>
                      </a:lnTo>
                      <a:lnTo>
                        <a:pt x="1113" y="37"/>
                      </a:lnTo>
                      <a:lnTo>
                        <a:pt x="1116" y="36"/>
                      </a:lnTo>
                      <a:lnTo>
                        <a:pt x="1117" y="36"/>
                      </a:lnTo>
                      <a:lnTo>
                        <a:pt x="1119" y="41"/>
                      </a:lnTo>
                      <a:lnTo>
                        <a:pt x="1119" y="41"/>
                      </a:lnTo>
                      <a:lnTo>
                        <a:pt x="1120" y="45"/>
                      </a:lnTo>
                      <a:lnTo>
                        <a:pt x="1124" y="46"/>
                      </a:lnTo>
                      <a:lnTo>
                        <a:pt x="1127" y="45"/>
                      </a:lnTo>
                      <a:lnTo>
                        <a:pt x="1130" y="43"/>
                      </a:lnTo>
                      <a:lnTo>
                        <a:pt x="1130" y="43"/>
                      </a:lnTo>
                      <a:lnTo>
                        <a:pt x="1133" y="39"/>
                      </a:lnTo>
                      <a:lnTo>
                        <a:pt x="1138" y="38"/>
                      </a:lnTo>
                      <a:lnTo>
                        <a:pt x="1141" y="39"/>
                      </a:lnTo>
                      <a:lnTo>
                        <a:pt x="1145" y="43"/>
                      </a:lnTo>
                      <a:lnTo>
                        <a:pt x="1145" y="43"/>
                      </a:lnTo>
                      <a:lnTo>
                        <a:pt x="1153" y="48"/>
                      </a:lnTo>
                      <a:lnTo>
                        <a:pt x="1156" y="49"/>
                      </a:lnTo>
                      <a:lnTo>
                        <a:pt x="1159" y="50"/>
                      </a:lnTo>
                      <a:lnTo>
                        <a:pt x="1159" y="50"/>
                      </a:lnTo>
                      <a:lnTo>
                        <a:pt x="1160" y="50"/>
                      </a:lnTo>
                      <a:lnTo>
                        <a:pt x="1161" y="51"/>
                      </a:lnTo>
                      <a:lnTo>
                        <a:pt x="1160" y="53"/>
                      </a:lnTo>
                      <a:lnTo>
                        <a:pt x="1155" y="60"/>
                      </a:lnTo>
                      <a:lnTo>
                        <a:pt x="1155" y="60"/>
                      </a:lnTo>
                      <a:lnTo>
                        <a:pt x="1147" y="66"/>
                      </a:lnTo>
                      <a:lnTo>
                        <a:pt x="1145" y="69"/>
                      </a:lnTo>
                      <a:lnTo>
                        <a:pt x="1144" y="75"/>
                      </a:lnTo>
                      <a:lnTo>
                        <a:pt x="1144" y="75"/>
                      </a:lnTo>
                      <a:lnTo>
                        <a:pt x="1144" y="80"/>
                      </a:lnTo>
                      <a:lnTo>
                        <a:pt x="1142" y="86"/>
                      </a:lnTo>
                      <a:lnTo>
                        <a:pt x="1140" y="91"/>
                      </a:lnTo>
                      <a:lnTo>
                        <a:pt x="1140" y="91"/>
                      </a:lnTo>
                      <a:lnTo>
                        <a:pt x="1128" y="91"/>
                      </a:lnTo>
                      <a:lnTo>
                        <a:pt x="1104" y="92"/>
                      </a:lnTo>
                      <a:lnTo>
                        <a:pt x="1104" y="92"/>
                      </a:lnTo>
                      <a:lnTo>
                        <a:pt x="1094" y="93"/>
                      </a:lnTo>
                      <a:lnTo>
                        <a:pt x="1084" y="95"/>
                      </a:lnTo>
                      <a:lnTo>
                        <a:pt x="1077" y="97"/>
                      </a:lnTo>
                      <a:lnTo>
                        <a:pt x="1075" y="98"/>
                      </a:lnTo>
                      <a:lnTo>
                        <a:pt x="1075" y="101"/>
                      </a:lnTo>
                      <a:lnTo>
                        <a:pt x="1075" y="101"/>
                      </a:lnTo>
                      <a:lnTo>
                        <a:pt x="1075" y="103"/>
                      </a:lnTo>
                      <a:lnTo>
                        <a:pt x="1076" y="105"/>
                      </a:lnTo>
                      <a:lnTo>
                        <a:pt x="1081" y="107"/>
                      </a:lnTo>
                      <a:lnTo>
                        <a:pt x="1088" y="109"/>
                      </a:lnTo>
                      <a:lnTo>
                        <a:pt x="1099" y="111"/>
                      </a:lnTo>
                      <a:lnTo>
                        <a:pt x="1099" y="111"/>
                      </a:lnTo>
                      <a:lnTo>
                        <a:pt x="1109" y="113"/>
                      </a:lnTo>
                      <a:lnTo>
                        <a:pt x="1114" y="117"/>
                      </a:lnTo>
                      <a:lnTo>
                        <a:pt x="1116" y="119"/>
                      </a:lnTo>
                      <a:lnTo>
                        <a:pt x="1116" y="120"/>
                      </a:lnTo>
                      <a:lnTo>
                        <a:pt x="1117" y="124"/>
                      </a:lnTo>
                      <a:lnTo>
                        <a:pt x="1117" y="124"/>
                      </a:lnTo>
                      <a:lnTo>
                        <a:pt x="1116" y="129"/>
                      </a:lnTo>
                      <a:lnTo>
                        <a:pt x="1116" y="131"/>
                      </a:lnTo>
                      <a:lnTo>
                        <a:pt x="1116" y="132"/>
                      </a:lnTo>
                      <a:lnTo>
                        <a:pt x="1117" y="132"/>
                      </a:lnTo>
                      <a:lnTo>
                        <a:pt x="1123" y="133"/>
                      </a:lnTo>
                      <a:lnTo>
                        <a:pt x="1123" y="133"/>
                      </a:lnTo>
                      <a:lnTo>
                        <a:pt x="1126" y="133"/>
                      </a:lnTo>
                      <a:lnTo>
                        <a:pt x="1127" y="134"/>
                      </a:lnTo>
                      <a:lnTo>
                        <a:pt x="1128" y="138"/>
                      </a:lnTo>
                      <a:lnTo>
                        <a:pt x="1128" y="140"/>
                      </a:lnTo>
                      <a:lnTo>
                        <a:pt x="1129" y="141"/>
                      </a:lnTo>
                      <a:lnTo>
                        <a:pt x="1132" y="142"/>
                      </a:lnTo>
                      <a:lnTo>
                        <a:pt x="1138" y="144"/>
                      </a:lnTo>
                      <a:lnTo>
                        <a:pt x="1138" y="144"/>
                      </a:lnTo>
                      <a:lnTo>
                        <a:pt x="1148" y="142"/>
                      </a:lnTo>
                      <a:lnTo>
                        <a:pt x="1156" y="144"/>
                      </a:lnTo>
                      <a:lnTo>
                        <a:pt x="1158" y="144"/>
                      </a:lnTo>
                      <a:lnTo>
                        <a:pt x="1159" y="146"/>
                      </a:lnTo>
                      <a:lnTo>
                        <a:pt x="1159" y="148"/>
                      </a:lnTo>
                      <a:lnTo>
                        <a:pt x="1159" y="151"/>
                      </a:lnTo>
                      <a:lnTo>
                        <a:pt x="1159" y="151"/>
                      </a:lnTo>
                      <a:lnTo>
                        <a:pt x="1157" y="156"/>
                      </a:lnTo>
                      <a:lnTo>
                        <a:pt x="1154" y="161"/>
                      </a:lnTo>
                      <a:lnTo>
                        <a:pt x="1146" y="173"/>
                      </a:lnTo>
                      <a:lnTo>
                        <a:pt x="1139" y="183"/>
                      </a:lnTo>
                      <a:lnTo>
                        <a:pt x="1137" y="189"/>
                      </a:lnTo>
                      <a:lnTo>
                        <a:pt x="1135" y="193"/>
                      </a:lnTo>
                      <a:lnTo>
                        <a:pt x="1135" y="193"/>
                      </a:lnTo>
                      <a:lnTo>
                        <a:pt x="1135" y="202"/>
                      </a:lnTo>
                      <a:lnTo>
                        <a:pt x="1135" y="208"/>
                      </a:lnTo>
                      <a:lnTo>
                        <a:pt x="1133" y="212"/>
                      </a:lnTo>
                      <a:lnTo>
                        <a:pt x="1132" y="213"/>
                      </a:lnTo>
                      <a:lnTo>
                        <a:pt x="1131" y="215"/>
                      </a:lnTo>
                      <a:lnTo>
                        <a:pt x="1131" y="215"/>
                      </a:lnTo>
                      <a:lnTo>
                        <a:pt x="1129" y="213"/>
                      </a:lnTo>
                      <a:lnTo>
                        <a:pt x="1128" y="212"/>
                      </a:lnTo>
                      <a:lnTo>
                        <a:pt x="1125" y="207"/>
                      </a:lnTo>
                      <a:lnTo>
                        <a:pt x="1124" y="198"/>
                      </a:lnTo>
                      <a:lnTo>
                        <a:pt x="1124" y="189"/>
                      </a:lnTo>
                      <a:lnTo>
                        <a:pt x="1124" y="189"/>
                      </a:lnTo>
                      <a:lnTo>
                        <a:pt x="1125" y="179"/>
                      </a:lnTo>
                      <a:lnTo>
                        <a:pt x="1126" y="169"/>
                      </a:lnTo>
                      <a:lnTo>
                        <a:pt x="1126" y="165"/>
                      </a:lnTo>
                      <a:lnTo>
                        <a:pt x="1124" y="161"/>
                      </a:lnTo>
                      <a:lnTo>
                        <a:pt x="1122" y="158"/>
                      </a:lnTo>
                      <a:lnTo>
                        <a:pt x="1117" y="155"/>
                      </a:lnTo>
                      <a:lnTo>
                        <a:pt x="1117" y="155"/>
                      </a:lnTo>
                      <a:lnTo>
                        <a:pt x="1109" y="153"/>
                      </a:lnTo>
                      <a:lnTo>
                        <a:pt x="1100" y="152"/>
                      </a:lnTo>
                      <a:lnTo>
                        <a:pt x="1095" y="150"/>
                      </a:lnTo>
                      <a:lnTo>
                        <a:pt x="1091" y="148"/>
                      </a:lnTo>
                      <a:lnTo>
                        <a:pt x="1090" y="146"/>
                      </a:lnTo>
                      <a:lnTo>
                        <a:pt x="1090" y="146"/>
                      </a:lnTo>
                      <a:lnTo>
                        <a:pt x="1087" y="140"/>
                      </a:lnTo>
                      <a:lnTo>
                        <a:pt x="1086" y="138"/>
                      </a:lnTo>
                      <a:lnTo>
                        <a:pt x="1083" y="137"/>
                      </a:lnTo>
                      <a:lnTo>
                        <a:pt x="1077" y="136"/>
                      </a:lnTo>
                      <a:lnTo>
                        <a:pt x="1077" y="136"/>
                      </a:lnTo>
                      <a:lnTo>
                        <a:pt x="1070" y="135"/>
                      </a:lnTo>
                      <a:lnTo>
                        <a:pt x="1065" y="134"/>
                      </a:lnTo>
                      <a:lnTo>
                        <a:pt x="1061" y="132"/>
                      </a:lnTo>
                      <a:lnTo>
                        <a:pt x="1059" y="127"/>
                      </a:lnTo>
                      <a:lnTo>
                        <a:pt x="1059" y="127"/>
                      </a:lnTo>
                      <a:lnTo>
                        <a:pt x="1057" y="122"/>
                      </a:lnTo>
                      <a:lnTo>
                        <a:pt x="1056" y="118"/>
                      </a:lnTo>
                      <a:lnTo>
                        <a:pt x="1053" y="115"/>
                      </a:lnTo>
                      <a:lnTo>
                        <a:pt x="1048" y="113"/>
                      </a:lnTo>
                      <a:lnTo>
                        <a:pt x="1048" y="113"/>
                      </a:lnTo>
                      <a:lnTo>
                        <a:pt x="1046" y="113"/>
                      </a:lnTo>
                      <a:lnTo>
                        <a:pt x="1043" y="116"/>
                      </a:lnTo>
                      <a:lnTo>
                        <a:pt x="1037" y="122"/>
                      </a:lnTo>
                      <a:lnTo>
                        <a:pt x="1030" y="130"/>
                      </a:lnTo>
                      <a:lnTo>
                        <a:pt x="1027" y="134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14" y="142"/>
                      </a:lnTo>
                      <a:lnTo>
                        <a:pt x="1010" y="145"/>
                      </a:lnTo>
                      <a:lnTo>
                        <a:pt x="1003" y="145"/>
                      </a:lnTo>
                      <a:lnTo>
                        <a:pt x="1003" y="145"/>
                      </a:lnTo>
                      <a:lnTo>
                        <a:pt x="997" y="147"/>
                      </a:lnTo>
                      <a:lnTo>
                        <a:pt x="991" y="149"/>
                      </a:lnTo>
                      <a:lnTo>
                        <a:pt x="988" y="154"/>
                      </a:lnTo>
                      <a:lnTo>
                        <a:pt x="986" y="161"/>
                      </a:lnTo>
                      <a:lnTo>
                        <a:pt x="986" y="161"/>
                      </a:lnTo>
                      <a:lnTo>
                        <a:pt x="985" y="164"/>
                      </a:lnTo>
                      <a:lnTo>
                        <a:pt x="983" y="167"/>
                      </a:lnTo>
                      <a:lnTo>
                        <a:pt x="980" y="174"/>
                      </a:lnTo>
                      <a:lnTo>
                        <a:pt x="977" y="178"/>
                      </a:lnTo>
                      <a:lnTo>
                        <a:pt x="976" y="184"/>
                      </a:lnTo>
                      <a:lnTo>
                        <a:pt x="976" y="193"/>
                      </a:lnTo>
                      <a:lnTo>
                        <a:pt x="976" y="204"/>
                      </a:lnTo>
                      <a:lnTo>
                        <a:pt x="976" y="204"/>
                      </a:lnTo>
                      <a:lnTo>
                        <a:pt x="976" y="224"/>
                      </a:lnTo>
                      <a:lnTo>
                        <a:pt x="976" y="238"/>
                      </a:lnTo>
                      <a:lnTo>
                        <a:pt x="977" y="249"/>
                      </a:lnTo>
                      <a:lnTo>
                        <a:pt x="980" y="260"/>
                      </a:lnTo>
                      <a:lnTo>
                        <a:pt x="980" y="260"/>
                      </a:lnTo>
                      <a:lnTo>
                        <a:pt x="983" y="268"/>
                      </a:lnTo>
                      <a:lnTo>
                        <a:pt x="983" y="276"/>
                      </a:lnTo>
                      <a:lnTo>
                        <a:pt x="983" y="279"/>
                      </a:lnTo>
                      <a:lnTo>
                        <a:pt x="981" y="281"/>
                      </a:lnTo>
                      <a:lnTo>
                        <a:pt x="980" y="282"/>
                      </a:lnTo>
                      <a:lnTo>
                        <a:pt x="976" y="283"/>
                      </a:lnTo>
                      <a:lnTo>
                        <a:pt x="976" y="283"/>
                      </a:lnTo>
                      <a:lnTo>
                        <a:pt x="974" y="284"/>
                      </a:lnTo>
                      <a:lnTo>
                        <a:pt x="972" y="285"/>
                      </a:lnTo>
                      <a:lnTo>
                        <a:pt x="968" y="292"/>
                      </a:lnTo>
                      <a:lnTo>
                        <a:pt x="965" y="301"/>
                      </a:lnTo>
                      <a:lnTo>
                        <a:pt x="963" y="309"/>
                      </a:lnTo>
                      <a:lnTo>
                        <a:pt x="963" y="309"/>
                      </a:lnTo>
                      <a:lnTo>
                        <a:pt x="963" y="317"/>
                      </a:lnTo>
                      <a:lnTo>
                        <a:pt x="963" y="322"/>
                      </a:lnTo>
                      <a:lnTo>
                        <a:pt x="961" y="325"/>
                      </a:lnTo>
                      <a:lnTo>
                        <a:pt x="960" y="326"/>
                      </a:lnTo>
                      <a:lnTo>
                        <a:pt x="958" y="327"/>
                      </a:lnTo>
                      <a:lnTo>
                        <a:pt x="958" y="327"/>
                      </a:lnTo>
                      <a:lnTo>
                        <a:pt x="955" y="326"/>
                      </a:lnTo>
                      <a:lnTo>
                        <a:pt x="953" y="325"/>
                      </a:lnTo>
                      <a:lnTo>
                        <a:pt x="952" y="323"/>
                      </a:lnTo>
                      <a:lnTo>
                        <a:pt x="949" y="321"/>
                      </a:lnTo>
                      <a:lnTo>
                        <a:pt x="949" y="321"/>
                      </a:lnTo>
                      <a:lnTo>
                        <a:pt x="948" y="319"/>
                      </a:lnTo>
                      <a:lnTo>
                        <a:pt x="946" y="318"/>
                      </a:lnTo>
                      <a:lnTo>
                        <a:pt x="938" y="318"/>
                      </a:lnTo>
                      <a:lnTo>
                        <a:pt x="938" y="318"/>
                      </a:lnTo>
                      <a:lnTo>
                        <a:pt x="930" y="318"/>
                      </a:lnTo>
                      <a:lnTo>
                        <a:pt x="924" y="316"/>
                      </a:lnTo>
                      <a:lnTo>
                        <a:pt x="917" y="315"/>
                      </a:lnTo>
                      <a:lnTo>
                        <a:pt x="911" y="313"/>
                      </a:lnTo>
                      <a:lnTo>
                        <a:pt x="911" y="313"/>
                      </a:lnTo>
                      <a:lnTo>
                        <a:pt x="908" y="315"/>
                      </a:lnTo>
                      <a:lnTo>
                        <a:pt x="904" y="317"/>
                      </a:lnTo>
                      <a:lnTo>
                        <a:pt x="899" y="323"/>
                      </a:lnTo>
                      <a:lnTo>
                        <a:pt x="895" y="330"/>
                      </a:lnTo>
                      <a:lnTo>
                        <a:pt x="891" y="333"/>
                      </a:lnTo>
                      <a:lnTo>
                        <a:pt x="889" y="335"/>
                      </a:lnTo>
                      <a:lnTo>
                        <a:pt x="889" y="335"/>
                      </a:lnTo>
                      <a:lnTo>
                        <a:pt x="886" y="336"/>
                      </a:lnTo>
                      <a:lnTo>
                        <a:pt x="884" y="336"/>
                      </a:lnTo>
                      <a:lnTo>
                        <a:pt x="880" y="335"/>
                      </a:lnTo>
                      <a:lnTo>
                        <a:pt x="874" y="333"/>
                      </a:lnTo>
                      <a:lnTo>
                        <a:pt x="867" y="332"/>
                      </a:lnTo>
                      <a:lnTo>
                        <a:pt x="867" y="332"/>
                      </a:lnTo>
                      <a:lnTo>
                        <a:pt x="859" y="332"/>
                      </a:lnTo>
                      <a:lnTo>
                        <a:pt x="854" y="332"/>
                      </a:lnTo>
                      <a:lnTo>
                        <a:pt x="852" y="332"/>
                      </a:lnTo>
                      <a:lnTo>
                        <a:pt x="848" y="331"/>
                      </a:lnTo>
                      <a:lnTo>
                        <a:pt x="846" y="329"/>
                      </a:lnTo>
                      <a:lnTo>
                        <a:pt x="843" y="325"/>
                      </a:lnTo>
                      <a:lnTo>
                        <a:pt x="843" y="325"/>
                      </a:lnTo>
                      <a:lnTo>
                        <a:pt x="822" y="293"/>
                      </a:lnTo>
                      <a:lnTo>
                        <a:pt x="809" y="277"/>
                      </a:lnTo>
                      <a:lnTo>
                        <a:pt x="803" y="270"/>
                      </a:lnTo>
                      <a:lnTo>
                        <a:pt x="801" y="268"/>
                      </a:lnTo>
                      <a:lnTo>
                        <a:pt x="801" y="268"/>
                      </a:lnTo>
                      <a:lnTo>
                        <a:pt x="796" y="267"/>
                      </a:lnTo>
                      <a:lnTo>
                        <a:pt x="788" y="268"/>
                      </a:lnTo>
                      <a:lnTo>
                        <a:pt x="785" y="269"/>
                      </a:lnTo>
                      <a:lnTo>
                        <a:pt x="783" y="270"/>
                      </a:lnTo>
                      <a:lnTo>
                        <a:pt x="780" y="274"/>
                      </a:lnTo>
                      <a:lnTo>
                        <a:pt x="779" y="276"/>
                      </a:lnTo>
                      <a:lnTo>
                        <a:pt x="779" y="276"/>
                      </a:lnTo>
                      <a:lnTo>
                        <a:pt x="777" y="282"/>
                      </a:lnTo>
                      <a:lnTo>
                        <a:pt x="776" y="289"/>
                      </a:lnTo>
                      <a:lnTo>
                        <a:pt x="775" y="293"/>
                      </a:lnTo>
                      <a:lnTo>
                        <a:pt x="774" y="294"/>
                      </a:lnTo>
                      <a:lnTo>
                        <a:pt x="772" y="294"/>
                      </a:lnTo>
                      <a:lnTo>
                        <a:pt x="772" y="294"/>
                      </a:lnTo>
                      <a:lnTo>
                        <a:pt x="767" y="294"/>
                      </a:lnTo>
                      <a:lnTo>
                        <a:pt x="763" y="293"/>
                      </a:lnTo>
                      <a:lnTo>
                        <a:pt x="762" y="293"/>
                      </a:lnTo>
                      <a:lnTo>
                        <a:pt x="761" y="296"/>
                      </a:lnTo>
                      <a:lnTo>
                        <a:pt x="761" y="296"/>
                      </a:lnTo>
                      <a:lnTo>
                        <a:pt x="762" y="299"/>
                      </a:lnTo>
                      <a:lnTo>
                        <a:pt x="761" y="303"/>
                      </a:lnTo>
                      <a:lnTo>
                        <a:pt x="760" y="304"/>
                      </a:lnTo>
                      <a:lnTo>
                        <a:pt x="756" y="304"/>
                      </a:lnTo>
                      <a:lnTo>
                        <a:pt x="756" y="304"/>
                      </a:lnTo>
                      <a:lnTo>
                        <a:pt x="751" y="304"/>
                      </a:lnTo>
                      <a:lnTo>
                        <a:pt x="746" y="304"/>
                      </a:lnTo>
                      <a:lnTo>
                        <a:pt x="744" y="305"/>
                      </a:lnTo>
                      <a:lnTo>
                        <a:pt x="743" y="306"/>
                      </a:lnTo>
                      <a:lnTo>
                        <a:pt x="742" y="308"/>
                      </a:lnTo>
                      <a:lnTo>
                        <a:pt x="742" y="311"/>
                      </a:lnTo>
                      <a:lnTo>
                        <a:pt x="742" y="311"/>
                      </a:lnTo>
                      <a:lnTo>
                        <a:pt x="742" y="324"/>
                      </a:lnTo>
                      <a:lnTo>
                        <a:pt x="743" y="330"/>
                      </a:lnTo>
                      <a:lnTo>
                        <a:pt x="745" y="334"/>
                      </a:lnTo>
                      <a:lnTo>
                        <a:pt x="745" y="334"/>
                      </a:lnTo>
                      <a:lnTo>
                        <a:pt x="747" y="339"/>
                      </a:lnTo>
                      <a:lnTo>
                        <a:pt x="748" y="345"/>
                      </a:lnTo>
                      <a:lnTo>
                        <a:pt x="748" y="350"/>
                      </a:lnTo>
                      <a:lnTo>
                        <a:pt x="747" y="352"/>
                      </a:lnTo>
                      <a:lnTo>
                        <a:pt x="746" y="353"/>
                      </a:lnTo>
                      <a:lnTo>
                        <a:pt x="746" y="353"/>
                      </a:lnTo>
                      <a:lnTo>
                        <a:pt x="745" y="354"/>
                      </a:lnTo>
                      <a:lnTo>
                        <a:pt x="744" y="358"/>
                      </a:lnTo>
                      <a:lnTo>
                        <a:pt x="744" y="367"/>
                      </a:lnTo>
                      <a:lnTo>
                        <a:pt x="744" y="373"/>
                      </a:lnTo>
                      <a:lnTo>
                        <a:pt x="745" y="377"/>
                      </a:lnTo>
                      <a:lnTo>
                        <a:pt x="747" y="380"/>
                      </a:lnTo>
                      <a:lnTo>
                        <a:pt x="749" y="381"/>
                      </a:lnTo>
                      <a:lnTo>
                        <a:pt x="749" y="381"/>
                      </a:lnTo>
                      <a:lnTo>
                        <a:pt x="752" y="382"/>
                      </a:lnTo>
                      <a:lnTo>
                        <a:pt x="753" y="384"/>
                      </a:lnTo>
                      <a:lnTo>
                        <a:pt x="754" y="387"/>
                      </a:lnTo>
                      <a:lnTo>
                        <a:pt x="754" y="390"/>
                      </a:lnTo>
                      <a:lnTo>
                        <a:pt x="752" y="396"/>
                      </a:lnTo>
                      <a:lnTo>
                        <a:pt x="751" y="398"/>
                      </a:lnTo>
                      <a:lnTo>
                        <a:pt x="748" y="398"/>
                      </a:lnTo>
                      <a:lnTo>
                        <a:pt x="748" y="398"/>
                      </a:lnTo>
                      <a:lnTo>
                        <a:pt x="744" y="398"/>
                      </a:lnTo>
                      <a:lnTo>
                        <a:pt x="739" y="397"/>
                      </a:lnTo>
                      <a:lnTo>
                        <a:pt x="733" y="395"/>
                      </a:lnTo>
                      <a:lnTo>
                        <a:pt x="727" y="392"/>
                      </a:lnTo>
                      <a:lnTo>
                        <a:pt x="727" y="392"/>
                      </a:lnTo>
                      <a:lnTo>
                        <a:pt x="720" y="389"/>
                      </a:lnTo>
                      <a:lnTo>
                        <a:pt x="714" y="385"/>
                      </a:lnTo>
                      <a:lnTo>
                        <a:pt x="708" y="384"/>
                      </a:lnTo>
                      <a:lnTo>
                        <a:pt x="700" y="383"/>
                      </a:lnTo>
                      <a:lnTo>
                        <a:pt x="700" y="383"/>
                      </a:lnTo>
                      <a:lnTo>
                        <a:pt x="693" y="384"/>
                      </a:lnTo>
                      <a:lnTo>
                        <a:pt x="687" y="384"/>
                      </a:lnTo>
                      <a:lnTo>
                        <a:pt x="684" y="384"/>
                      </a:lnTo>
                      <a:lnTo>
                        <a:pt x="681" y="382"/>
                      </a:lnTo>
                      <a:lnTo>
                        <a:pt x="681" y="382"/>
                      </a:lnTo>
                      <a:lnTo>
                        <a:pt x="677" y="379"/>
                      </a:lnTo>
                      <a:lnTo>
                        <a:pt x="674" y="377"/>
                      </a:lnTo>
                      <a:lnTo>
                        <a:pt x="671" y="376"/>
                      </a:lnTo>
                      <a:lnTo>
                        <a:pt x="666" y="376"/>
                      </a:lnTo>
                      <a:lnTo>
                        <a:pt x="666" y="376"/>
                      </a:lnTo>
                      <a:lnTo>
                        <a:pt x="663" y="376"/>
                      </a:lnTo>
                      <a:lnTo>
                        <a:pt x="660" y="378"/>
                      </a:lnTo>
                      <a:lnTo>
                        <a:pt x="659" y="380"/>
                      </a:lnTo>
                      <a:lnTo>
                        <a:pt x="657" y="383"/>
                      </a:lnTo>
                      <a:lnTo>
                        <a:pt x="655" y="393"/>
                      </a:lnTo>
                      <a:lnTo>
                        <a:pt x="655" y="406"/>
                      </a:lnTo>
                      <a:lnTo>
                        <a:pt x="655" y="406"/>
                      </a:lnTo>
                      <a:lnTo>
                        <a:pt x="655" y="436"/>
                      </a:lnTo>
                      <a:lnTo>
                        <a:pt x="654" y="448"/>
                      </a:lnTo>
                      <a:lnTo>
                        <a:pt x="653" y="451"/>
                      </a:lnTo>
                      <a:lnTo>
                        <a:pt x="651" y="452"/>
                      </a:lnTo>
                      <a:lnTo>
                        <a:pt x="651" y="452"/>
                      </a:lnTo>
                      <a:lnTo>
                        <a:pt x="650" y="451"/>
                      </a:lnTo>
                      <a:lnTo>
                        <a:pt x="647" y="450"/>
                      </a:lnTo>
                      <a:lnTo>
                        <a:pt x="643" y="447"/>
                      </a:lnTo>
                      <a:lnTo>
                        <a:pt x="639" y="442"/>
                      </a:lnTo>
                      <a:lnTo>
                        <a:pt x="637" y="440"/>
                      </a:lnTo>
                      <a:lnTo>
                        <a:pt x="633" y="440"/>
                      </a:lnTo>
                      <a:lnTo>
                        <a:pt x="633" y="440"/>
                      </a:lnTo>
                      <a:lnTo>
                        <a:pt x="631" y="440"/>
                      </a:lnTo>
                      <a:lnTo>
                        <a:pt x="627" y="440"/>
                      </a:lnTo>
                      <a:lnTo>
                        <a:pt x="618" y="445"/>
                      </a:lnTo>
                      <a:lnTo>
                        <a:pt x="611" y="450"/>
                      </a:lnTo>
                      <a:lnTo>
                        <a:pt x="608" y="454"/>
                      </a:lnTo>
                      <a:lnTo>
                        <a:pt x="604" y="458"/>
                      </a:lnTo>
                      <a:lnTo>
                        <a:pt x="604" y="458"/>
                      </a:lnTo>
                      <a:lnTo>
                        <a:pt x="601" y="466"/>
                      </a:lnTo>
                      <a:lnTo>
                        <a:pt x="599" y="473"/>
                      </a:lnTo>
                      <a:lnTo>
                        <a:pt x="598" y="479"/>
                      </a:lnTo>
                      <a:lnTo>
                        <a:pt x="595" y="484"/>
                      </a:lnTo>
                      <a:lnTo>
                        <a:pt x="595" y="484"/>
                      </a:lnTo>
                      <a:lnTo>
                        <a:pt x="591" y="490"/>
                      </a:lnTo>
                      <a:lnTo>
                        <a:pt x="589" y="497"/>
                      </a:lnTo>
                      <a:lnTo>
                        <a:pt x="588" y="511"/>
                      </a:lnTo>
                      <a:lnTo>
                        <a:pt x="588" y="511"/>
                      </a:lnTo>
                      <a:lnTo>
                        <a:pt x="587" y="513"/>
                      </a:lnTo>
                      <a:lnTo>
                        <a:pt x="586" y="516"/>
                      </a:lnTo>
                      <a:lnTo>
                        <a:pt x="581" y="518"/>
                      </a:lnTo>
                      <a:lnTo>
                        <a:pt x="576" y="519"/>
                      </a:lnTo>
                      <a:lnTo>
                        <a:pt x="574" y="520"/>
                      </a:lnTo>
                      <a:lnTo>
                        <a:pt x="574" y="522"/>
                      </a:lnTo>
                      <a:lnTo>
                        <a:pt x="574" y="522"/>
                      </a:lnTo>
                      <a:lnTo>
                        <a:pt x="574" y="527"/>
                      </a:lnTo>
                      <a:lnTo>
                        <a:pt x="576" y="536"/>
                      </a:lnTo>
                      <a:lnTo>
                        <a:pt x="579" y="545"/>
                      </a:lnTo>
                      <a:lnTo>
                        <a:pt x="584" y="553"/>
                      </a:lnTo>
                      <a:lnTo>
                        <a:pt x="584" y="553"/>
                      </a:lnTo>
                      <a:lnTo>
                        <a:pt x="586" y="558"/>
                      </a:lnTo>
                      <a:lnTo>
                        <a:pt x="588" y="561"/>
                      </a:lnTo>
                      <a:lnTo>
                        <a:pt x="589" y="565"/>
                      </a:lnTo>
                      <a:lnTo>
                        <a:pt x="589" y="568"/>
                      </a:lnTo>
                      <a:lnTo>
                        <a:pt x="588" y="573"/>
                      </a:lnTo>
                      <a:lnTo>
                        <a:pt x="587" y="578"/>
                      </a:lnTo>
                      <a:lnTo>
                        <a:pt x="581" y="590"/>
                      </a:lnTo>
                      <a:lnTo>
                        <a:pt x="581" y="590"/>
                      </a:lnTo>
                      <a:lnTo>
                        <a:pt x="573" y="604"/>
                      </a:lnTo>
                      <a:lnTo>
                        <a:pt x="563" y="617"/>
                      </a:lnTo>
                      <a:lnTo>
                        <a:pt x="557" y="628"/>
                      </a:lnTo>
                      <a:lnTo>
                        <a:pt x="555" y="634"/>
                      </a:lnTo>
                      <a:lnTo>
                        <a:pt x="554" y="638"/>
                      </a:lnTo>
                      <a:lnTo>
                        <a:pt x="554" y="638"/>
                      </a:lnTo>
                      <a:lnTo>
                        <a:pt x="554" y="660"/>
                      </a:lnTo>
                      <a:lnTo>
                        <a:pt x="554" y="665"/>
                      </a:lnTo>
                      <a:lnTo>
                        <a:pt x="553" y="670"/>
                      </a:lnTo>
                      <a:lnTo>
                        <a:pt x="551" y="676"/>
                      </a:lnTo>
                      <a:lnTo>
                        <a:pt x="547" y="679"/>
                      </a:lnTo>
                      <a:lnTo>
                        <a:pt x="547" y="679"/>
                      </a:lnTo>
                      <a:lnTo>
                        <a:pt x="543" y="684"/>
                      </a:lnTo>
                      <a:lnTo>
                        <a:pt x="539" y="689"/>
                      </a:lnTo>
                      <a:lnTo>
                        <a:pt x="536" y="691"/>
                      </a:lnTo>
                      <a:lnTo>
                        <a:pt x="529" y="691"/>
                      </a:lnTo>
                      <a:lnTo>
                        <a:pt x="529" y="691"/>
                      </a:lnTo>
                      <a:lnTo>
                        <a:pt x="520" y="691"/>
                      </a:lnTo>
                      <a:lnTo>
                        <a:pt x="514" y="690"/>
                      </a:lnTo>
                      <a:lnTo>
                        <a:pt x="512" y="690"/>
                      </a:lnTo>
                      <a:lnTo>
                        <a:pt x="510" y="692"/>
                      </a:lnTo>
                      <a:lnTo>
                        <a:pt x="509" y="694"/>
                      </a:lnTo>
                      <a:lnTo>
                        <a:pt x="508" y="697"/>
                      </a:lnTo>
                      <a:lnTo>
                        <a:pt x="508" y="697"/>
                      </a:lnTo>
                      <a:lnTo>
                        <a:pt x="509" y="716"/>
                      </a:lnTo>
                      <a:lnTo>
                        <a:pt x="509" y="746"/>
                      </a:lnTo>
                      <a:lnTo>
                        <a:pt x="509" y="763"/>
                      </a:lnTo>
                      <a:lnTo>
                        <a:pt x="509" y="781"/>
                      </a:lnTo>
                      <a:lnTo>
                        <a:pt x="506" y="798"/>
                      </a:lnTo>
                      <a:lnTo>
                        <a:pt x="503" y="814"/>
                      </a:lnTo>
                      <a:lnTo>
                        <a:pt x="503" y="814"/>
                      </a:lnTo>
                      <a:lnTo>
                        <a:pt x="499" y="828"/>
                      </a:lnTo>
                      <a:lnTo>
                        <a:pt x="495" y="840"/>
                      </a:lnTo>
                      <a:lnTo>
                        <a:pt x="485" y="862"/>
                      </a:lnTo>
                      <a:lnTo>
                        <a:pt x="477" y="878"/>
                      </a:lnTo>
                      <a:lnTo>
                        <a:pt x="476" y="884"/>
                      </a:lnTo>
                      <a:lnTo>
                        <a:pt x="475" y="890"/>
                      </a:lnTo>
                      <a:lnTo>
                        <a:pt x="475" y="890"/>
                      </a:lnTo>
                      <a:lnTo>
                        <a:pt x="476" y="894"/>
                      </a:lnTo>
                      <a:lnTo>
                        <a:pt x="480" y="898"/>
                      </a:lnTo>
                      <a:lnTo>
                        <a:pt x="489" y="905"/>
                      </a:lnTo>
                      <a:lnTo>
                        <a:pt x="494" y="909"/>
                      </a:lnTo>
                      <a:lnTo>
                        <a:pt x="497" y="912"/>
                      </a:lnTo>
                      <a:lnTo>
                        <a:pt x="500" y="918"/>
                      </a:lnTo>
                      <a:lnTo>
                        <a:pt x="500" y="923"/>
                      </a:lnTo>
                      <a:lnTo>
                        <a:pt x="500" y="923"/>
                      </a:lnTo>
                      <a:lnTo>
                        <a:pt x="499" y="935"/>
                      </a:lnTo>
                      <a:lnTo>
                        <a:pt x="498" y="939"/>
                      </a:lnTo>
                      <a:lnTo>
                        <a:pt x="496" y="942"/>
                      </a:lnTo>
                      <a:lnTo>
                        <a:pt x="494" y="946"/>
                      </a:lnTo>
                      <a:lnTo>
                        <a:pt x="490" y="948"/>
                      </a:lnTo>
                      <a:lnTo>
                        <a:pt x="486" y="949"/>
                      </a:lnTo>
                      <a:lnTo>
                        <a:pt x="480" y="950"/>
                      </a:lnTo>
                      <a:lnTo>
                        <a:pt x="480" y="950"/>
                      </a:lnTo>
                      <a:lnTo>
                        <a:pt x="466" y="949"/>
                      </a:lnTo>
                      <a:lnTo>
                        <a:pt x="458" y="948"/>
                      </a:lnTo>
                      <a:lnTo>
                        <a:pt x="452" y="948"/>
                      </a:lnTo>
                      <a:lnTo>
                        <a:pt x="445" y="949"/>
                      </a:lnTo>
                      <a:lnTo>
                        <a:pt x="439" y="951"/>
                      </a:lnTo>
                      <a:lnTo>
                        <a:pt x="433" y="955"/>
                      </a:lnTo>
                      <a:lnTo>
                        <a:pt x="428" y="962"/>
                      </a:lnTo>
                      <a:lnTo>
                        <a:pt x="428" y="962"/>
                      </a:lnTo>
                      <a:lnTo>
                        <a:pt x="417" y="977"/>
                      </a:lnTo>
                      <a:lnTo>
                        <a:pt x="412" y="985"/>
                      </a:lnTo>
                      <a:lnTo>
                        <a:pt x="408" y="996"/>
                      </a:lnTo>
                      <a:lnTo>
                        <a:pt x="403" y="1009"/>
                      </a:lnTo>
                      <a:lnTo>
                        <a:pt x="400" y="1026"/>
                      </a:lnTo>
                      <a:lnTo>
                        <a:pt x="398" y="1048"/>
                      </a:lnTo>
                      <a:lnTo>
                        <a:pt x="398" y="1076"/>
                      </a:lnTo>
                      <a:lnTo>
                        <a:pt x="398" y="1076"/>
                      </a:lnTo>
                      <a:lnTo>
                        <a:pt x="399" y="1103"/>
                      </a:lnTo>
                      <a:lnTo>
                        <a:pt x="400" y="1122"/>
                      </a:lnTo>
                      <a:lnTo>
                        <a:pt x="402" y="1135"/>
                      </a:lnTo>
                      <a:lnTo>
                        <a:pt x="403" y="1145"/>
                      </a:lnTo>
                      <a:lnTo>
                        <a:pt x="407" y="1156"/>
                      </a:lnTo>
                      <a:lnTo>
                        <a:pt x="408" y="1162"/>
                      </a:lnTo>
                      <a:lnTo>
                        <a:pt x="408" y="1169"/>
                      </a:lnTo>
                      <a:lnTo>
                        <a:pt x="408" y="1169"/>
                      </a:lnTo>
                      <a:lnTo>
                        <a:pt x="407" y="1193"/>
                      </a:lnTo>
                      <a:lnTo>
                        <a:pt x="404" y="1220"/>
                      </a:lnTo>
                      <a:lnTo>
                        <a:pt x="404" y="1232"/>
                      </a:lnTo>
                      <a:lnTo>
                        <a:pt x="405" y="1243"/>
                      </a:lnTo>
                      <a:lnTo>
                        <a:pt x="407" y="1248"/>
                      </a:lnTo>
                      <a:lnTo>
                        <a:pt x="408" y="1252"/>
                      </a:lnTo>
                      <a:lnTo>
                        <a:pt x="410" y="1254"/>
                      </a:lnTo>
                      <a:lnTo>
                        <a:pt x="412" y="1256"/>
                      </a:lnTo>
                      <a:lnTo>
                        <a:pt x="412" y="1256"/>
                      </a:lnTo>
                      <a:lnTo>
                        <a:pt x="417" y="1261"/>
                      </a:lnTo>
                      <a:lnTo>
                        <a:pt x="424" y="1266"/>
                      </a:lnTo>
                      <a:lnTo>
                        <a:pt x="430" y="1271"/>
                      </a:lnTo>
                      <a:lnTo>
                        <a:pt x="436" y="1278"/>
                      </a:lnTo>
                      <a:lnTo>
                        <a:pt x="441" y="1285"/>
                      </a:lnTo>
                      <a:lnTo>
                        <a:pt x="443" y="1292"/>
                      </a:lnTo>
                      <a:lnTo>
                        <a:pt x="444" y="1298"/>
                      </a:lnTo>
                      <a:lnTo>
                        <a:pt x="444" y="1302"/>
                      </a:lnTo>
                      <a:lnTo>
                        <a:pt x="442" y="1305"/>
                      </a:lnTo>
                      <a:lnTo>
                        <a:pt x="442" y="1305"/>
                      </a:lnTo>
                      <a:lnTo>
                        <a:pt x="439" y="1309"/>
                      </a:lnTo>
                      <a:lnTo>
                        <a:pt x="433" y="1312"/>
                      </a:lnTo>
                      <a:lnTo>
                        <a:pt x="423" y="1318"/>
                      </a:lnTo>
                      <a:lnTo>
                        <a:pt x="417" y="1321"/>
                      </a:lnTo>
                      <a:lnTo>
                        <a:pt x="414" y="1325"/>
                      </a:lnTo>
                      <a:lnTo>
                        <a:pt x="412" y="1332"/>
                      </a:lnTo>
                      <a:lnTo>
                        <a:pt x="411" y="1340"/>
                      </a:lnTo>
                      <a:lnTo>
                        <a:pt x="411" y="1340"/>
                      </a:lnTo>
                      <a:lnTo>
                        <a:pt x="413" y="1350"/>
                      </a:lnTo>
                      <a:lnTo>
                        <a:pt x="417" y="1360"/>
                      </a:lnTo>
                      <a:lnTo>
                        <a:pt x="427" y="1379"/>
                      </a:lnTo>
                      <a:lnTo>
                        <a:pt x="432" y="1389"/>
                      </a:lnTo>
                      <a:lnTo>
                        <a:pt x="436" y="1399"/>
                      </a:lnTo>
                      <a:lnTo>
                        <a:pt x="436" y="1404"/>
                      </a:lnTo>
                      <a:lnTo>
                        <a:pt x="437" y="1409"/>
                      </a:lnTo>
                      <a:lnTo>
                        <a:pt x="436" y="1414"/>
                      </a:lnTo>
                      <a:lnTo>
                        <a:pt x="434" y="1420"/>
                      </a:lnTo>
                      <a:lnTo>
                        <a:pt x="434" y="1420"/>
                      </a:lnTo>
                      <a:lnTo>
                        <a:pt x="430" y="1429"/>
                      </a:lnTo>
                      <a:lnTo>
                        <a:pt x="424" y="1438"/>
                      </a:lnTo>
                      <a:lnTo>
                        <a:pt x="417" y="1445"/>
                      </a:lnTo>
                      <a:lnTo>
                        <a:pt x="411" y="1450"/>
                      </a:lnTo>
                      <a:lnTo>
                        <a:pt x="404" y="1455"/>
                      </a:lnTo>
                      <a:lnTo>
                        <a:pt x="400" y="1460"/>
                      </a:lnTo>
                      <a:lnTo>
                        <a:pt x="396" y="1465"/>
                      </a:lnTo>
                      <a:lnTo>
                        <a:pt x="395" y="1468"/>
                      </a:lnTo>
                      <a:lnTo>
                        <a:pt x="395" y="1471"/>
                      </a:lnTo>
                      <a:lnTo>
                        <a:pt x="395" y="1471"/>
                      </a:lnTo>
                      <a:lnTo>
                        <a:pt x="393" y="1477"/>
                      </a:lnTo>
                      <a:lnTo>
                        <a:pt x="390" y="1482"/>
                      </a:lnTo>
                      <a:lnTo>
                        <a:pt x="385" y="1492"/>
                      </a:lnTo>
                      <a:lnTo>
                        <a:pt x="383" y="1497"/>
                      </a:lnTo>
                      <a:lnTo>
                        <a:pt x="382" y="1502"/>
                      </a:lnTo>
                      <a:lnTo>
                        <a:pt x="382" y="1507"/>
                      </a:lnTo>
                      <a:lnTo>
                        <a:pt x="385" y="1513"/>
                      </a:lnTo>
                      <a:lnTo>
                        <a:pt x="385" y="1513"/>
                      </a:lnTo>
                      <a:lnTo>
                        <a:pt x="390" y="1525"/>
                      </a:lnTo>
                      <a:lnTo>
                        <a:pt x="393" y="1535"/>
                      </a:lnTo>
                      <a:lnTo>
                        <a:pt x="393" y="1545"/>
                      </a:lnTo>
                      <a:lnTo>
                        <a:pt x="391" y="1553"/>
                      </a:lnTo>
                      <a:lnTo>
                        <a:pt x="391" y="1553"/>
                      </a:lnTo>
                      <a:lnTo>
                        <a:pt x="388" y="1562"/>
                      </a:lnTo>
                      <a:lnTo>
                        <a:pt x="385" y="1569"/>
                      </a:lnTo>
                      <a:lnTo>
                        <a:pt x="382" y="1575"/>
                      </a:lnTo>
                      <a:lnTo>
                        <a:pt x="382" y="15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8" name="Freeform 11"/>
                <p:cNvSpPr/>
                <p:nvPr/>
              </p:nvSpPr>
              <p:spPr bwMode="auto">
                <a:xfrm>
                  <a:off x="4661" y="1426"/>
                  <a:ext cx="6" cy="7"/>
                </a:xfrm>
                <a:custGeom>
                  <a:avLst/>
                  <a:gdLst>
                    <a:gd name="T0" fmla="*/ 0 w 6"/>
                    <a:gd name="T1" fmla="*/ 2 h 7"/>
                    <a:gd name="T2" fmla="*/ 0 w 6"/>
                    <a:gd name="T3" fmla="*/ 2 h 7"/>
                    <a:gd name="T4" fmla="*/ 0 w 6"/>
                    <a:gd name="T5" fmla="*/ 5 h 7"/>
                    <a:gd name="T6" fmla="*/ 1 w 6"/>
                    <a:gd name="T7" fmla="*/ 6 h 7"/>
                    <a:gd name="T8" fmla="*/ 3 w 6"/>
                    <a:gd name="T9" fmla="*/ 7 h 7"/>
                    <a:gd name="T10" fmla="*/ 5 w 6"/>
                    <a:gd name="T11" fmla="*/ 7 h 7"/>
                    <a:gd name="T12" fmla="*/ 5 w 6"/>
                    <a:gd name="T13" fmla="*/ 7 h 7"/>
                    <a:gd name="T14" fmla="*/ 5 w 6"/>
                    <a:gd name="T15" fmla="*/ 6 h 7"/>
                    <a:gd name="T16" fmla="*/ 6 w 6"/>
                    <a:gd name="T17" fmla="*/ 4 h 7"/>
                    <a:gd name="T18" fmla="*/ 5 w 6"/>
                    <a:gd name="T19" fmla="*/ 1 h 7"/>
                    <a:gd name="T20" fmla="*/ 5 w 6"/>
                    <a:gd name="T21" fmla="*/ 1 h 7"/>
                    <a:gd name="T22" fmla="*/ 4 w 6"/>
                    <a:gd name="T23" fmla="*/ 0 h 7"/>
                    <a:gd name="T24" fmla="*/ 3 w 6"/>
                    <a:gd name="T25" fmla="*/ 1 h 7"/>
                    <a:gd name="T26" fmla="*/ 0 w 6"/>
                    <a:gd name="T27" fmla="*/ 2 h 7"/>
                    <a:gd name="T28" fmla="*/ 0 w 6"/>
                    <a:gd name="T2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9" name="Freeform 12"/>
                <p:cNvSpPr/>
                <p:nvPr/>
              </p:nvSpPr>
              <p:spPr bwMode="auto">
                <a:xfrm>
                  <a:off x="4629" y="1441"/>
                  <a:ext cx="24" cy="28"/>
                </a:xfrm>
                <a:custGeom>
                  <a:avLst/>
                  <a:gdLst>
                    <a:gd name="T0" fmla="*/ 19 w 24"/>
                    <a:gd name="T1" fmla="*/ 1 h 28"/>
                    <a:gd name="T2" fmla="*/ 19 w 24"/>
                    <a:gd name="T3" fmla="*/ 1 h 28"/>
                    <a:gd name="T4" fmla="*/ 17 w 24"/>
                    <a:gd name="T5" fmla="*/ 7 h 28"/>
                    <a:gd name="T6" fmla="*/ 15 w 24"/>
                    <a:gd name="T7" fmla="*/ 9 h 28"/>
                    <a:gd name="T8" fmla="*/ 12 w 24"/>
                    <a:gd name="T9" fmla="*/ 10 h 28"/>
                    <a:gd name="T10" fmla="*/ 12 w 24"/>
                    <a:gd name="T11" fmla="*/ 10 h 28"/>
                    <a:gd name="T12" fmla="*/ 2 w 24"/>
                    <a:gd name="T13" fmla="*/ 10 h 28"/>
                    <a:gd name="T14" fmla="*/ 1 w 24"/>
                    <a:gd name="T15" fmla="*/ 10 h 28"/>
                    <a:gd name="T16" fmla="*/ 0 w 24"/>
                    <a:gd name="T17" fmla="*/ 12 h 28"/>
                    <a:gd name="T18" fmla="*/ 0 w 24"/>
                    <a:gd name="T19" fmla="*/ 13 h 28"/>
                    <a:gd name="T20" fmla="*/ 2 w 24"/>
                    <a:gd name="T21" fmla="*/ 15 h 28"/>
                    <a:gd name="T22" fmla="*/ 2 w 24"/>
                    <a:gd name="T23" fmla="*/ 15 h 28"/>
                    <a:gd name="T24" fmla="*/ 4 w 24"/>
                    <a:gd name="T25" fmla="*/ 20 h 28"/>
                    <a:gd name="T26" fmla="*/ 7 w 24"/>
                    <a:gd name="T27" fmla="*/ 24 h 28"/>
                    <a:gd name="T28" fmla="*/ 8 w 24"/>
                    <a:gd name="T29" fmla="*/ 27 h 28"/>
                    <a:gd name="T30" fmla="*/ 9 w 24"/>
                    <a:gd name="T31" fmla="*/ 28 h 28"/>
                    <a:gd name="T32" fmla="*/ 11 w 24"/>
                    <a:gd name="T33" fmla="*/ 28 h 28"/>
                    <a:gd name="T34" fmla="*/ 11 w 24"/>
                    <a:gd name="T35" fmla="*/ 28 h 28"/>
                    <a:gd name="T36" fmla="*/ 13 w 24"/>
                    <a:gd name="T37" fmla="*/ 28 h 28"/>
                    <a:gd name="T38" fmla="*/ 13 w 24"/>
                    <a:gd name="T39" fmla="*/ 27 h 28"/>
                    <a:gd name="T40" fmla="*/ 14 w 24"/>
                    <a:gd name="T41" fmla="*/ 23 h 28"/>
                    <a:gd name="T42" fmla="*/ 13 w 24"/>
                    <a:gd name="T43" fmla="*/ 17 h 28"/>
                    <a:gd name="T44" fmla="*/ 13 w 24"/>
                    <a:gd name="T45" fmla="*/ 17 h 28"/>
                    <a:gd name="T46" fmla="*/ 13 w 24"/>
                    <a:gd name="T47" fmla="*/ 16 h 28"/>
                    <a:gd name="T48" fmla="*/ 14 w 24"/>
                    <a:gd name="T49" fmla="*/ 16 h 28"/>
                    <a:gd name="T50" fmla="*/ 17 w 24"/>
                    <a:gd name="T51" fmla="*/ 15 h 28"/>
                    <a:gd name="T52" fmla="*/ 19 w 24"/>
                    <a:gd name="T53" fmla="*/ 15 h 28"/>
                    <a:gd name="T54" fmla="*/ 21 w 24"/>
                    <a:gd name="T55" fmla="*/ 14 h 28"/>
                    <a:gd name="T56" fmla="*/ 22 w 24"/>
                    <a:gd name="T57" fmla="*/ 12 h 28"/>
                    <a:gd name="T58" fmla="*/ 22 w 24"/>
                    <a:gd name="T59" fmla="*/ 12 h 28"/>
                    <a:gd name="T60" fmla="*/ 24 w 24"/>
                    <a:gd name="T61" fmla="*/ 4 h 28"/>
                    <a:gd name="T62" fmla="*/ 24 w 24"/>
                    <a:gd name="T63" fmla="*/ 2 h 28"/>
                    <a:gd name="T64" fmla="*/ 23 w 24"/>
                    <a:gd name="T65" fmla="*/ 0 h 28"/>
                    <a:gd name="T66" fmla="*/ 23 w 24"/>
                    <a:gd name="T67" fmla="*/ 0 h 28"/>
                    <a:gd name="T68" fmla="*/ 22 w 24"/>
                    <a:gd name="T69" fmla="*/ 0 h 28"/>
                    <a:gd name="T70" fmla="*/ 21 w 24"/>
                    <a:gd name="T71" fmla="*/ 0 h 28"/>
                    <a:gd name="T72" fmla="*/ 19 w 24"/>
                    <a:gd name="T73" fmla="*/ 1 h 28"/>
                    <a:gd name="T74" fmla="*/ 19 w 24"/>
                    <a:gd name="T75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" h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7" y="7"/>
                      </a:lnTo>
                      <a:lnTo>
                        <a:pt x="15" y="9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20"/>
                      </a:lnTo>
                      <a:lnTo>
                        <a:pt x="7" y="24"/>
                      </a:lnTo>
                      <a:lnTo>
                        <a:pt x="8" y="27"/>
                      </a:lnTo>
                      <a:lnTo>
                        <a:pt x="9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13" y="28"/>
                      </a:lnTo>
                      <a:lnTo>
                        <a:pt x="13" y="27"/>
                      </a:lnTo>
                      <a:lnTo>
                        <a:pt x="14" y="23"/>
                      </a:lnTo>
                      <a:lnTo>
                        <a:pt x="13" y="17"/>
                      </a:lnTo>
                      <a:lnTo>
                        <a:pt x="13" y="17"/>
                      </a:lnTo>
                      <a:lnTo>
                        <a:pt x="13" y="16"/>
                      </a:lnTo>
                      <a:lnTo>
                        <a:pt x="14" y="16"/>
                      </a:lnTo>
                      <a:lnTo>
                        <a:pt x="17" y="15"/>
                      </a:lnTo>
                      <a:lnTo>
                        <a:pt x="19" y="15"/>
                      </a:lnTo>
                      <a:lnTo>
                        <a:pt x="21" y="1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4"/>
                      </a:lnTo>
                      <a:lnTo>
                        <a:pt x="24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0" name="Freeform 13"/>
                <p:cNvSpPr/>
                <p:nvPr/>
              </p:nvSpPr>
              <p:spPr bwMode="auto">
                <a:xfrm>
                  <a:off x="4630" y="1471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0 h 5"/>
                    <a:gd name="T4" fmla="*/ 1 w 4"/>
                    <a:gd name="T5" fmla="*/ 5 h 5"/>
                    <a:gd name="T6" fmla="*/ 2 w 4"/>
                    <a:gd name="T7" fmla="*/ 5 h 5"/>
                    <a:gd name="T8" fmla="*/ 3 w 4"/>
                    <a:gd name="T9" fmla="*/ 5 h 5"/>
                    <a:gd name="T10" fmla="*/ 3 w 4"/>
                    <a:gd name="T11" fmla="*/ 5 h 5"/>
                    <a:gd name="T12" fmla="*/ 4 w 4"/>
                    <a:gd name="T13" fmla="*/ 4 h 5"/>
                    <a:gd name="T14" fmla="*/ 4 w 4"/>
                    <a:gd name="T15" fmla="*/ 4 h 5"/>
                    <a:gd name="T16" fmla="*/ 3 w 4"/>
                    <a:gd name="T17" fmla="*/ 2 h 5"/>
                    <a:gd name="T18" fmla="*/ 0 w 4"/>
                    <a:gd name="T19" fmla="*/ 0 h 5"/>
                    <a:gd name="T20" fmla="*/ 0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1" name="Freeform 14"/>
                <p:cNvSpPr/>
                <p:nvPr/>
              </p:nvSpPr>
              <p:spPr bwMode="auto">
                <a:xfrm>
                  <a:off x="4621" y="1476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0 w 6"/>
                    <a:gd name="T5" fmla="*/ 2 h 3"/>
                    <a:gd name="T6" fmla="*/ 0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3 h 3"/>
                    <a:gd name="T14" fmla="*/ 6 w 6"/>
                    <a:gd name="T15" fmla="*/ 1 h 3"/>
                    <a:gd name="T16" fmla="*/ 6 w 6"/>
                    <a:gd name="T17" fmla="*/ 0 h 3"/>
                    <a:gd name="T18" fmla="*/ 5 w 6"/>
                    <a:gd name="T19" fmla="*/ 0 h 3"/>
                    <a:gd name="T20" fmla="*/ 5 w 6"/>
                    <a:gd name="T21" fmla="*/ 0 h 3"/>
                    <a:gd name="T22" fmla="*/ 0 w 6"/>
                    <a:gd name="T23" fmla="*/ 1 h 3"/>
                    <a:gd name="T24" fmla="*/ 0 w 6"/>
                    <a:gd name="T2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2" name="Freeform 15"/>
                <p:cNvSpPr/>
                <p:nvPr/>
              </p:nvSpPr>
              <p:spPr bwMode="auto">
                <a:xfrm>
                  <a:off x="4598" y="1465"/>
                  <a:ext cx="10" cy="5"/>
                </a:xfrm>
                <a:custGeom>
                  <a:avLst/>
                  <a:gdLst>
                    <a:gd name="T0" fmla="*/ 0 w 10"/>
                    <a:gd name="T1" fmla="*/ 3 h 5"/>
                    <a:gd name="T2" fmla="*/ 0 w 10"/>
                    <a:gd name="T3" fmla="*/ 3 h 5"/>
                    <a:gd name="T4" fmla="*/ 2 w 10"/>
                    <a:gd name="T5" fmla="*/ 4 h 5"/>
                    <a:gd name="T6" fmla="*/ 4 w 10"/>
                    <a:gd name="T7" fmla="*/ 5 h 5"/>
                    <a:gd name="T8" fmla="*/ 7 w 10"/>
                    <a:gd name="T9" fmla="*/ 5 h 5"/>
                    <a:gd name="T10" fmla="*/ 10 w 10"/>
                    <a:gd name="T11" fmla="*/ 3 h 5"/>
                    <a:gd name="T12" fmla="*/ 10 w 10"/>
                    <a:gd name="T13" fmla="*/ 3 h 5"/>
                    <a:gd name="T14" fmla="*/ 10 w 10"/>
                    <a:gd name="T15" fmla="*/ 2 h 5"/>
                    <a:gd name="T16" fmla="*/ 9 w 10"/>
                    <a:gd name="T17" fmla="*/ 0 h 5"/>
                    <a:gd name="T18" fmla="*/ 4 w 10"/>
                    <a:gd name="T19" fmla="*/ 0 h 5"/>
                    <a:gd name="T20" fmla="*/ 4 w 10"/>
                    <a:gd name="T21" fmla="*/ 0 h 5"/>
                    <a:gd name="T22" fmla="*/ 3 w 10"/>
                    <a:gd name="T23" fmla="*/ 0 h 5"/>
                    <a:gd name="T24" fmla="*/ 1 w 10"/>
                    <a:gd name="T25" fmla="*/ 2 h 5"/>
                    <a:gd name="T26" fmla="*/ 0 w 10"/>
                    <a:gd name="T27" fmla="*/ 3 h 5"/>
                    <a:gd name="T28" fmla="*/ 0 w 10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5"/>
                      </a:lnTo>
                      <a:lnTo>
                        <a:pt x="7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3" name="Freeform 16"/>
                <p:cNvSpPr/>
                <p:nvPr/>
              </p:nvSpPr>
              <p:spPr bwMode="auto">
                <a:xfrm>
                  <a:off x="4587" y="1476"/>
                  <a:ext cx="23" cy="14"/>
                </a:xfrm>
                <a:custGeom>
                  <a:avLst/>
                  <a:gdLst>
                    <a:gd name="T0" fmla="*/ 6 w 23"/>
                    <a:gd name="T1" fmla="*/ 8 h 14"/>
                    <a:gd name="T2" fmla="*/ 6 w 23"/>
                    <a:gd name="T3" fmla="*/ 8 h 14"/>
                    <a:gd name="T4" fmla="*/ 10 w 23"/>
                    <a:gd name="T5" fmla="*/ 7 h 14"/>
                    <a:gd name="T6" fmla="*/ 12 w 23"/>
                    <a:gd name="T7" fmla="*/ 6 h 14"/>
                    <a:gd name="T8" fmla="*/ 14 w 23"/>
                    <a:gd name="T9" fmla="*/ 3 h 14"/>
                    <a:gd name="T10" fmla="*/ 14 w 23"/>
                    <a:gd name="T11" fmla="*/ 3 h 14"/>
                    <a:gd name="T12" fmla="*/ 16 w 23"/>
                    <a:gd name="T13" fmla="*/ 1 h 14"/>
                    <a:gd name="T14" fmla="*/ 18 w 23"/>
                    <a:gd name="T15" fmla="*/ 0 h 14"/>
                    <a:gd name="T16" fmla="*/ 21 w 23"/>
                    <a:gd name="T17" fmla="*/ 0 h 14"/>
                    <a:gd name="T18" fmla="*/ 22 w 23"/>
                    <a:gd name="T19" fmla="*/ 1 h 14"/>
                    <a:gd name="T20" fmla="*/ 22 w 23"/>
                    <a:gd name="T21" fmla="*/ 3 h 14"/>
                    <a:gd name="T22" fmla="*/ 22 w 23"/>
                    <a:gd name="T23" fmla="*/ 3 h 14"/>
                    <a:gd name="T24" fmla="*/ 23 w 23"/>
                    <a:gd name="T25" fmla="*/ 11 h 14"/>
                    <a:gd name="T26" fmla="*/ 23 w 23"/>
                    <a:gd name="T27" fmla="*/ 13 h 14"/>
                    <a:gd name="T28" fmla="*/ 22 w 23"/>
                    <a:gd name="T29" fmla="*/ 14 h 14"/>
                    <a:gd name="T30" fmla="*/ 21 w 23"/>
                    <a:gd name="T31" fmla="*/ 13 h 14"/>
                    <a:gd name="T32" fmla="*/ 21 w 23"/>
                    <a:gd name="T33" fmla="*/ 13 h 14"/>
                    <a:gd name="T34" fmla="*/ 12 w 23"/>
                    <a:gd name="T35" fmla="*/ 10 h 14"/>
                    <a:gd name="T36" fmla="*/ 9 w 23"/>
                    <a:gd name="T37" fmla="*/ 9 h 14"/>
                    <a:gd name="T38" fmla="*/ 7 w 23"/>
                    <a:gd name="T39" fmla="*/ 10 h 14"/>
                    <a:gd name="T40" fmla="*/ 6 w 23"/>
                    <a:gd name="T41" fmla="*/ 10 h 14"/>
                    <a:gd name="T42" fmla="*/ 6 w 23"/>
                    <a:gd name="T43" fmla="*/ 10 h 14"/>
                    <a:gd name="T44" fmla="*/ 2 w 23"/>
                    <a:gd name="T45" fmla="*/ 13 h 14"/>
                    <a:gd name="T46" fmla="*/ 1 w 23"/>
                    <a:gd name="T47" fmla="*/ 13 h 14"/>
                    <a:gd name="T48" fmla="*/ 0 w 23"/>
                    <a:gd name="T49" fmla="*/ 12 h 14"/>
                    <a:gd name="T50" fmla="*/ 0 w 23"/>
                    <a:gd name="T51" fmla="*/ 12 h 14"/>
                    <a:gd name="T52" fmla="*/ 1 w 23"/>
                    <a:gd name="T53" fmla="*/ 10 h 14"/>
                    <a:gd name="T54" fmla="*/ 2 w 23"/>
                    <a:gd name="T55" fmla="*/ 9 h 14"/>
                    <a:gd name="T56" fmla="*/ 6 w 23"/>
                    <a:gd name="T57" fmla="*/ 8 h 14"/>
                    <a:gd name="T58" fmla="*/ 6 w 23"/>
                    <a:gd name="T5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" h="14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10" y="7"/>
                      </a:lnTo>
                      <a:lnTo>
                        <a:pt x="12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1"/>
                      </a:lnTo>
                      <a:lnTo>
                        <a:pt x="18" y="0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3" y="11"/>
                      </a:lnTo>
                      <a:lnTo>
                        <a:pt x="23" y="13"/>
                      </a:lnTo>
                      <a:lnTo>
                        <a:pt x="22" y="14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2" y="10"/>
                      </a:lnTo>
                      <a:lnTo>
                        <a:pt x="9" y="9"/>
                      </a:lnTo>
                      <a:lnTo>
                        <a:pt x="7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4" name="Freeform 17"/>
                <p:cNvSpPr/>
                <p:nvPr/>
              </p:nvSpPr>
              <p:spPr bwMode="auto">
                <a:xfrm>
                  <a:off x="4595" y="1490"/>
                  <a:ext cx="7" cy="4"/>
                </a:xfrm>
                <a:custGeom>
                  <a:avLst/>
                  <a:gdLst>
                    <a:gd name="T0" fmla="*/ 0 w 7"/>
                    <a:gd name="T1" fmla="*/ 1 h 4"/>
                    <a:gd name="T2" fmla="*/ 0 w 7"/>
                    <a:gd name="T3" fmla="*/ 1 h 4"/>
                    <a:gd name="T4" fmla="*/ 0 w 7"/>
                    <a:gd name="T5" fmla="*/ 2 h 4"/>
                    <a:gd name="T6" fmla="*/ 0 w 7"/>
                    <a:gd name="T7" fmla="*/ 3 h 4"/>
                    <a:gd name="T8" fmla="*/ 4 w 7"/>
                    <a:gd name="T9" fmla="*/ 4 h 4"/>
                    <a:gd name="T10" fmla="*/ 4 w 7"/>
                    <a:gd name="T11" fmla="*/ 4 h 4"/>
                    <a:gd name="T12" fmla="*/ 6 w 7"/>
                    <a:gd name="T13" fmla="*/ 3 h 4"/>
                    <a:gd name="T14" fmla="*/ 7 w 7"/>
                    <a:gd name="T15" fmla="*/ 2 h 4"/>
                    <a:gd name="T16" fmla="*/ 7 w 7"/>
                    <a:gd name="T17" fmla="*/ 1 h 4"/>
                    <a:gd name="T18" fmla="*/ 7 w 7"/>
                    <a:gd name="T19" fmla="*/ 0 h 4"/>
                    <a:gd name="T20" fmla="*/ 7 w 7"/>
                    <a:gd name="T21" fmla="*/ 0 h 4"/>
                    <a:gd name="T22" fmla="*/ 5 w 7"/>
                    <a:gd name="T23" fmla="*/ 0 h 4"/>
                    <a:gd name="T24" fmla="*/ 3 w 7"/>
                    <a:gd name="T25" fmla="*/ 0 h 4"/>
                    <a:gd name="T26" fmla="*/ 0 w 7"/>
                    <a:gd name="T27" fmla="*/ 1 h 4"/>
                    <a:gd name="T28" fmla="*/ 0 w 7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5" name="Freeform 18"/>
                <p:cNvSpPr/>
                <p:nvPr/>
              </p:nvSpPr>
              <p:spPr bwMode="auto">
                <a:xfrm>
                  <a:off x="4597" y="1499"/>
                  <a:ext cx="10" cy="8"/>
                </a:xfrm>
                <a:custGeom>
                  <a:avLst/>
                  <a:gdLst>
                    <a:gd name="T0" fmla="*/ 6 w 10"/>
                    <a:gd name="T1" fmla="*/ 0 h 8"/>
                    <a:gd name="T2" fmla="*/ 6 w 10"/>
                    <a:gd name="T3" fmla="*/ 0 h 8"/>
                    <a:gd name="T4" fmla="*/ 5 w 10"/>
                    <a:gd name="T5" fmla="*/ 2 h 8"/>
                    <a:gd name="T6" fmla="*/ 4 w 10"/>
                    <a:gd name="T7" fmla="*/ 4 h 8"/>
                    <a:gd name="T8" fmla="*/ 3 w 10"/>
                    <a:gd name="T9" fmla="*/ 5 h 8"/>
                    <a:gd name="T10" fmla="*/ 3 w 10"/>
                    <a:gd name="T11" fmla="*/ 5 h 8"/>
                    <a:gd name="T12" fmla="*/ 1 w 10"/>
                    <a:gd name="T13" fmla="*/ 5 h 8"/>
                    <a:gd name="T14" fmla="*/ 0 w 10"/>
                    <a:gd name="T15" fmla="*/ 6 h 8"/>
                    <a:gd name="T16" fmla="*/ 1 w 10"/>
                    <a:gd name="T17" fmla="*/ 7 h 8"/>
                    <a:gd name="T18" fmla="*/ 3 w 10"/>
                    <a:gd name="T19" fmla="*/ 8 h 8"/>
                    <a:gd name="T20" fmla="*/ 3 w 10"/>
                    <a:gd name="T21" fmla="*/ 8 h 8"/>
                    <a:gd name="T22" fmla="*/ 6 w 10"/>
                    <a:gd name="T23" fmla="*/ 8 h 8"/>
                    <a:gd name="T24" fmla="*/ 8 w 10"/>
                    <a:gd name="T25" fmla="*/ 7 h 8"/>
                    <a:gd name="T26" fmla="*/ 10 w 10"/>
                    <a:gd name="T27" fmla="*/ 6 h 8"/>
                    <a:gd name="T28" fmla="*/ 10 w 10"/>
                    <a:gd name="T29" fmla="*/ 3 h 8"/>
                    <a:gd name="T30" fmla="*/ 10 w 10"/>
                    <a:gd name="T31" fmla="*/ 3 h 8"/>
                    <a:gd name="T32" fmla="*/ 8 w 10"/>
                    <a:gd name="T33" fmla="*/ 1 h 8"/>
                    <a:gd name="T34" fmla="*/ 7 w 10"/>
                    <a:gd name="T35" fmla="*/ 0 h 8"/>
                    <a:gd name="T36" fmla="*/ 6 w 10"/>
                    <a:gd name="T37" fmla="*/ 0 h 8"/>
                    <a:gd name="T38" fmla="*/ 6 w 10"/>
                    <a:gd name="T3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" h="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10" y="6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6" name="Freeform 19"/>
                <p:cNvSpPr/>
                <p:nvPr/>
              </p:nvSpPr>
              <p:spPr bwMode="auto">
                <a:xfrm>
                  <a:off x="4603" y="1515"/>
                  <a:ext cx="15" cy="41"/>
                </a:xfrm>
                <a:custGeom>
                  <a:avLst/>
                  <a:gdLst>
                    <a:gd name="T0" fmla="*/ 4 w 15"/>
                    <a:gd name="T1" fmla="*/ 4 h 41"/>
                    <a:gd name="T2" fmla="*/ 4 w 15"/>
                    <a:gd name="T3" fmla="*/ 4 h 41"/>
                    <a:gd name="T4" fmla="*/ 6 w 15"/>
                    <a:gd name="T5" fmla="*/ 12 h 41"/>
                    <a:gd name="T6" fmla="*/ 6 w 15"/>
                    <a:gd name="T7" fmla="*/ 16 h 41"/>
                    <a:gd name="T8" fmla="*/ 5 w 15"/>
                    <a:gd name="T9" fmla="*/ 19 h 41"/>
                    <a:gd name="T10" fmla="*/ 5 w 15"/>
                    <a:gd name="T11" fmla="*/ 19 h 41"/>
                    <a:gd name="T12" fmla="*/ 1 w 15"/>
                    <a:gd name="T13" fmla="*/ 27 h 41"/>
                    <a:gd name="T14" fmla="*/ 1 w 15"/>
                    <a:gd name="T15" fmla="*/ 31 h 41"/>
                    <a:gd name="T16" fmla="*/ 0 w 15"/>
                    <a:gd name="T17" fmla="*/ 35 h 41"/>
                    <a:gd name="T18" fmla="*/ 0 w 15"/>
                    <a:gd name="T19" fmla="*/ 35 h 41"/>
                    <a:gd name="T20" fmla="*/ 1 w 15"/>
                    <a:gd name="T21" fmla="*/ 39 h 41"/>
                    <a:gd name="T22" fmla="*/ 2 w 15"/>
                    <a:gd name="T23" fmla="*/ 41 h 41"/>
                    <a:gd name="T24" fmla="*/ 5 w 15"/>
                    <a:gd name="T25" fmla="*/ 41 h 41"/>
                    <a:gd name="T26" fmla="*/ 6 w 15"/>
                    <a:gd name="T27" fmla="*/ 38 h 41"/>
                    <a:gd name="T28" fmla="*/ 6 w 15"/>
                    <a:gd name="T29" fmla="*/ 38 h 41"/>
                    <a:gd name="T30" fmla="*/ 7 w 15"/>
                    <a:gd name="T31" fmla="*/ 31 h 41"/>
                    <a:gd name="T32" fmla="*/ 7 w 15"/>
                    <a:gd name="T33" fmla="*/ 29 h 41"/>
                    <a:gd name="T34" fmla="*/ 9 w 15"/>
                    <a:gd name="T35" fmla="*/ 27 h 41"/>
                    <a:gd name="T36" fmla="*/ 9 w 15"/>
                    <a:gd name="T37" fmla="*/ 27 h 41"/>
                    <a:gd name="T38" fmla="*/ 10 w 15"/>
                    <a:gd name="T39" fmla="*/ 26 h 41"/>
                    <a:gd name="T40" fmla="*/ 10 w 15"/>
                    <a:gd name="T41" fmla="*/ 25 h 41"/>
                    <a:gd name="T42" fmla="*/ 10 w 15"/>
                    <a:gd name="T43" fmla="*/ 20 h 41"/>
                    <a:gd name="T44" fmla="*/ 10 w 15"/>
                    <a:gd name="T45" fmla="*/ 16 h 41"/>
                    <a:gd name="T46" fmla="*/ 10 w 15"/>
                    <a:gd name="T47" fmla="*/ 15 h 41"/>
                    <a:gd name="T48" fmla="*/ 11 w 15"/>
                    <a:gd name="T49" fmla="*/ 15 h 41"/>
                    <a:gd name="T50" fmla="*/ 11 w 15"/>
                    <a:gd name="T51" fmla="*/ 15 h 41"/>
                    <a:gd name="T52" fmla="*/ 13 w 15"/>
                    <a:gd name="T53" fmla="*/ 13 h 41"/>
                    <a:gd name="T54" fmla="*/ 14 w 15"/>
                    <a:gd name="T55" fmla="*/ 11 h 41"/>
                    <a:gd name="T56" fmla="*/ 15 w 15"/>
                    <a:gd name="T57" fmla="*/ 6 h 41"/>
                    <a:gd name="T58" fmla="*/ 15 w 15"/>
                    <a:gd name="T59" fmla="*/ 3 h 41"/>
                    <a:gd name="T60" fmla="*/ 15 w 15"/>
                    <a:gd name="T61" fmla="*/ 3 h 41"/>
                    <a:gd name="T62" fmla="*/ 13 w 15"/>
                    <a:gd name="T63" fmla="*/ 1 h 41"/>
                    <a:gd name="T64" fmla="*/ 11 w 15"/>
                    <a:gd name="T65" fmla="*/ 0 h 41"/>
                    <a:gd name="T66" fmla="*/ 9 w 15"/>
                    <a:gd name="T67" fmla="*/ 0 h 41"/>
                    <a:gd name="T68" fmla="*/ 7 w 15"/>
                    <a:gd name="T69" fmla="*/ 0 h 41"/>
                    <a:gd name="T70" fmla="*/ 7 w 15"/>
                    <a:gd name="T71" fmla="*/ 0 h 41"/>
                    <a:gd name="T72" fmla="*/ 5 w 15"/>
                    <a:gd name="T73" fmla="*/ 1 h 41"/>
                    <a:gd name="T74" fmla="*/ 4 w 15"/>
                    <a:gd name="T75" fmla="*/ 2 h 41"/>
                    <a:gd name="T76" fmla="*/ 4 w 15"/>
                    <a:gd name="T77" fmla="*/ 4 h 41"/>
                    <a:gd name="T78" fmla="*/ 4 w 15"/>
                    <a:gd name="T79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" h="41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6" y="12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5" y="19"/>
                      </a:lnTo>
                      <a:lnTo>
                        <a:pt x="1" y="27"/>
                      </a:lnTo>
                      <a:lnTo>
                        <a:pt x="1" y="3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2" y="41"/>
                      </a:lnTo>
                      <a:lnTo>
                        <a:pt x="5" y="41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7" y="31"/>
                      </a:lnTo>
                      <a:lnTo>
                        <a:pt x="7" y="29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0" y="26"/>
                      </a:lnTo>
                      <a:lnTo>
                        <a:pt x="10" y="25"/>
                      </a:lnTo>
                      <a:lnTo>
                        <a:pt x="10" y="20"/>
                      </a:lnTo>
                      <a:lnTo>
                        <a:pt x="10" y="16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5" y="6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7" name="Freeform 20"/>
                <p:cNvSpPr/>
                <p:nvPr/>
              </p:nvSpPr>
              <p:spPr bwMode="auto">
                <a:xfrm>
                  <a:off x="4598" y="1526"/>
                  <a:ext cx="4" cy="7"/>
                </a:xfrm>
                <a:custGeom>
                  <a:avLst/>
                  <a:gdLst>
                    <a:gd name="T0" fmla="*/ 0 w 4"/>
                    <a:gd name="T1" fmla="*/ 4 h 7"/>
                    <a:gd name="T2" fmla="*/ 0 w 4"/>
                    <a:gd name="T3" fmla="*/ 4 h 7"/>
                    <a:gd name="T4" fmla="*/ 0 w 4"/>
                    <a:gd name="T5" fmla="*/ 6 h 7"/>
                    <a:gd name="T6" fmla="*/ 1 w 4"/>
                    <a:gd name="T7" fmla="*/ 7 h 7"/>
                    <a:gd name="T8" fmla="*/ 2 w 4"/>
                    <a:gd name="T9" fmla="*/ 7 h 7"/>
                    <a:gd name="T10" fmla="*/ 3 w 4"/>
                    <a:gd name="T11" fmla="*/ 7 h 7"/>
                    <a:gd name="T12" fmla="*/ 3 w 4"/>
                    <a:gd name="T13" fmla="*/ 7 h 7"/>
                    <a:gd name="T14" fmla="*/ 3 w 4"/>
                    <a:gd name="T15" fmla="*/ 5 h 7"/>
                    <a:gd name="T16" fmla="*/ 4 w 4"/>
                    <a:gd name="T17" fmla="*/ 3 h 7"/>
                    <a:gd name="T18" fmla="*/ 3 w 4"/>
                    <a:gd name="T19" fmla="*/ 0 h 7"/>
                    <a:gd name="T20" fmla="*/ 0 w 4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5"/>
                      </a:lnTo>
                      <a:lnTo>
                        <a:pt x="4" y="3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8" name="Freeform 21"/>
                <p:cNvSpPr/>
                <p:nvPr/>
              </p:nvSpPr>
              <p:spPr bwMode="auto">
                <a:xfrm>
                  <a:off x="4595" y="1556"/>
                  <a:ext cx="5" cy="4"/>
                </a:xfrm>
                <a:custGeom>
                  <a:avLst/>
                  <a:gdLst>
                    <a:gd name="T0" fmla="*/ 1 w 5"/>
                    <a:gd name="T1" fmla="*/ 0 h 4"/>
                    <a:gd name="T2" fmla="*/ 1 w 5"/>
                    <a:gd name="T3" fmla="*/ 0 h 4"/>
                    <a:gd name="T4" fmla="*/ 0 w 5"/>
                    <a:gd name="T5" fmla="*/ 2 h 4"/>
                    <a:gd name="T6" fmla="*/ 0 w 5"/>
                    <a:gd name="T7" fmla="*/ 3 h 4"/>
                    <a:gd name="T8" fmla="*/ 1 w 5"/>
                    <a:gd name="T9" fmla="*/ 4 h 4"/>
                    <a:gd name="T10" fmla="*/ 2 w 5"/>
                    <a:gd name="T11" fmla="*/ 4 h 4"/>
                    <a:gd name="T12" fmla="*/ 2 w 5"/>
                    <a:gd name="T13" fmla="*/ 4 h 4"/>
                    <a:gd name="T14" fmla="*/ 4 w 5"/>
                    <a:gd name="T15" fmla="*/ 3 h 4"/>
                    <a:gd name="T16" fmla="*/ 5 w 5"/>
                    <a:gd name="T17" fmla="*/ 1 h 4"/>
                    <a:gd name="T18" fmla="*/ 5 w 5"/>
                    <a:gd name="T19" fmla="*/ 1 h 4"/>
                    <a:gd name="T20" fmla="*/ 4 w 5"/>
                    <a:gd name="T21" fmla="*/ 0 h 4"/>
                    <a:gd name="T22" fmla="*/ 3 w 5"/>
                    <a:gd name="T23" fmla="*/ 0 h 4"/>
                    <a:gd name="T24" fmla="*/ 1 w 5"/>
                    <a:gd name="T25" fmla="*/ 0 h 4"/>
                    <a:gd name="T26" fmla="*/ 1 w 5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9" name="Freeform 22"/>
                <p:cNvSpPr/>
                <p:nvPr/>
              </p:nvSpPr>
              <p:spPr bwMode="auto">
                <a:xfrm>
                  <a:off x="4607" y="1411"/>
                  <a:ext cx="4" cy="6"/>
                </a:xfrm>
                <a:custGeom>
                  <a:avLst/>
                  <a:gdLst>
                    <a:gd name="T0" fmla="*/ 0 w 4"/>
                    <a:gd name="T1" fmla="*/ 3 h 6"/>
                    <a:gd name="T2" fmla="*/ 0 w 4"/>
                    <a:gd name="T3" fmla="*/ 3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2 h 6"/>
                    <a:gd name="T14" fmla="*/ 4 w 4"/>
                    <a:gd name="T15" fmla="*/ 1 h 6"/>
                    <a:gd name="T16" fmla="*/ 3 w 4"/>
                    <a:gd name="T17" fmla="*/ 0 h 6"/>
                    <a:gd name="T18" fmla="*/ 3 w 4"/>
                    <a:gd name="T19" fmla="*/ 0 h 6"/>
                    <a:gd name="T20" fmla="*/ 2 w 4"/>
                    <a:gd name="T21" fmla="*/ 0 h 6"/>
                    <a:gd name="T22" fmla="*/ 1 w 4"/>
                    <a:gd name="T23" fmla="*/ 1 h 6"/>
                    <a:gd name="T24" fmla="*/ 0 w 4"/>
                    <a:gd name="T25" fmla="*/ 3 h 6"/>
                    <a:gd name="T26" fmla="*/ 0 w 4"/>
                    <a:gd name="T2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0" name="Freeform 23"/>
                <p:cNvSpPr/>
                <p:nvPr/>
              </p:nvSpPr>
              <p:spPr bwMode="auto">
                <a:xfrm>
                  <a:off x="4591" y="1378"/>
                  <a:ext cx="8" cy="10"/>
                </a:xfrm>
                <a:custGeom>
                  <a:avLst/>
                  <a:gdLst>
                    <a:gd name="T0" fmla="*/ 0 w 8"/>
                    <a:gd name="T1" fmla="*/ 0 h 10"/>
                    <a:gd name="T2" fmla="*/ 0 w 8"/>
                    <a:gd name="T3" fmla="*/ 0 h 10"/>
                    <a:gd name="T4" fmla="*/ 0 w 8"/>
                    <a:gd name="T5" fmla="*/ 3 h 10"/>
                    <a:gd name="T6" fmla="*/ 2 w 8"/>
                    <a:gd name="T7" fmla="*/ 3 h 10"/>
                    <a:gd name="T8" fmla="*/ 3 w 8"/>
                    <a:gd name="T9" fmla="*/ 4 h 10"/>
                    <a:gd name="T10" fmla="*/ 4 w 8"/>
                    <a:gd name="T11" fmla="*/ 6 h 10"/>
                    <a:gd name="T12" fmla="*/ 4 w 8"/>
                    <a:gd name="T13" fmla="*/ 6 h 10"/>
                    <a:gd name="T14" fmla="*/ 5 w 8"/>
                    <a:gd name="T15" fmla="*/ 10 h 10"/>
                    <a:gd name="T16" fmla="*/ 5 w 8"/>
                    <a:gd name="T17" fmla="*/ 10 h 10"/>
                    <a:gd name="T18" fmla="*/ 7 w 8"/>
                    <a:gd name="T19" fmla="*/ 10 h 10"/>
                    <a:gd name="T20" fmla="*/ 7 w 8"/>
                    <a:gd name="T21" fmla="*/ 10 h 10"/>
                    <a:gd name="T22" fmla="*/ 8 w 8"/>
                    <a:gd name="T23" fmla="*/ 8 h 10"/>
                    <a:gd name="T24" fmla="*/ 8 w 8"/>
                    <a:gd name="T25" fmla="*/ 6 h 10"/>
                    <a:gd name="T26" fmla="*/ 8 w 8"/>
                    <a:gd name="T27" fmla="*/ 0 h 10"/>
                    <a:gd name="T28" fmla="*/ 8 w 8"/>
                    <a:gd name="T29" fmla="*/ 0 h 10"/>
                    <a:gd name="T30" fmla="*/ 7 w 8"/>
                    <a:gd name="T31" fmla="*/ 0 h 10"/>
                    <a:gd name="T32" fmla="*/ 5 w 8"/>
                    <a:gd name="T33" fmla="*/ 0 h 10"/>
                    <a:gd name="T34" fmla="*/ 0 w 8"/>
                    <a:gd name="T35" fmla="*/ 0 h 10"/>
                    <a:gd name="T36" fmla="*/ 0 w 8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3" y="4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1" name="Freeform 24"/>
                <p:cNvSpPr/>
                <p:nvPr/>
              </p:nvSpPr>
              <p:spPr bwMode="auto">
                <a:xfrm>
                  <a:off x="4585" y="1365"/>
                  <a:ext cx="6" cy="4"/>
                </a:xfrm>
                <a:custGeom>
                  <a:avLst/>
                  <a:gdLst>
                    <a:gd name="T0" fmla="*/ 0 w 6"/>
                    <a:gd name="T1" fmla="*/ 3 h 4"/>
                    <a:gd name="T2" fmla="*/ 0 w 6"/>
                    <a:gd name="T3" fmla="*/ 3 h 4"/>
                    <a:gd name="T4" fmla="*/ 1 w 6"/>
                    <a:gd name="T5" fmla="*/ 4 h 4"/>
                    <a:gd name="T6" fmla="*/ 2 w 6"/>
                    <a:gd name="T7" fmla="*/ 4 h 4"/>
                    <a:gd name="T8" fmla="*/ 5 w 6"/>
                    <a:gd name="T9" fmla="*/ 4 h 4"/>
                    <a:gd name="T10" fmla="*/ 5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5 w 6"/>
                    <a:gd name="T17" fmla="*/ 0 h 4"/>
                    <a:gd name="T18" fmla="*/ 5 w 6"/>
                    <a:gd name="T19" fmla="*/ 0 h 4"/>
                    <a:gd name="T20" fmla="*/ 2 w 6"/>
                    <a:gd name="T21" fmla="*/ 2 h 4"/>
                    <a:gd name="T22" fmla="*/ 0 w 6"/>
                    <a:gd name="T23" fmla="*/ 3 h 4"/>
                    <a:gd name="T24" fmla="*/ 0 w 6"/>
                    <a:gd name="T2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2" name="Freeform 25"/>
                <p:cNvSpPr/>
                <p:nvPr/>
              </p:nvSpPr>
              <p:spPr bwMode="auto">
                <a:xfrm>
                  <a:off x="4590" y="1348"/>
                  <a:ext cx="4" cy="5"/>
                </a:xfrm>
                <a:custGeom>
                  <a:avLst/>
                  <a:gdLst>
                    <a:gd name="T0" fmla="*/ 1 w 4"/>
                    <a:gd name="T1" fmla="*/ 0 h 5"/>
                    <a:gd name="T2" fmla="*/ 1 w 4"/>
                    <a:gd name="T3" fmla="*/ 0 h 5"/>
                    <a:gd name="T4" fmla="*/ 0 w 4"/>
                    <a:gd name="T5" fmla="*/ 2 h 5"/>
                    <a:gd name="T6" fmla="*/ 1 w 4"/>
                    <a:gd name="T7" fmla="*/ 3 h 5"/>
                    <a:gd name="T8" fmla="*/ 3 w 4"/>
                    <a:gd name="T9" fmla="*/ 5 h 5"/>
                    <a:gd name="T10" fmla="*/ 4 w 4"/>
                    <a:gd name="T11" fmla="*/ 5 h 5"/>
                    <a:gd name="T12" fmla="*/ 4 w 4"/>
                    <a:gd name="T13" fmla="*/ 5 h 5"/>
                    <a:gd name="T14" fmla="*/ 4 w 4"/>
                    <a:gd name="T15" fmla="*/ 3 h 5"/>
                    <a:gd name="T16" fmla="*/ 3 w 4"/>
                    <a:gd name="T17" fmla="*/ 2 h 5"/>
                    <a:gd name="T18" fmla="*/ 1 w 4"/>
                    <a:gd name="T19" fmla="*/ 0 h 5"/>
                    <a:gd name="T20" fmla="*/ 1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3" name="Freeform 26"/>
                <p:cNvSpPr/>
                <p:nvPr/>
              </p:nvSpPr>
              <p:spPr bwMode="auto">
                <a:xfrm>
                  <a:off x="4593" y="1356"/>
                  <a:ext cx="4" cy="3"/>
                </a:xfrm>
                <a:custGeom>
                  <a:avLst/>
                  <a:gdLst>
                    <a:gd name="T0" fmla="*/ 0 w 4"/>
                    <a:gd name="T1" fmla="*/ 1 h 3"/>
                    <a:gd name="T2" fmla="*/ 0 w 4"/>
                    <a:gd name="T3" fmla="*/ 1 h 3"/>
                    <a:gd name="T4" fmla="*/ 0 w 4"/>
                    <a:gd name="T5" fmla="*/ 3 h 3"/>
                    <a:gd name="T6" fmla="*/ 1 w 4"/>
                    <a:gd name="T7" fmla="*/ 3 h 3"/>
                    <a:gd name="T8" fmla="*/ 2 w 4"/>
                    <a:gd name="T9" fmla="*/ 3 h 3"/>
                    <a:gd name="T10" fmla="*/ 2 w 4"/>
                    <a:gd name="T11" fmla="*/ 3 h 3"/>
                    <a:gd name="T12" fmla="*/ 3 w 4"/>
                    <a:gd name="T13" fmla="*/ 3 h 3"/>
                    <a:gd name="T14" fmla="*/ 4 w 4"/>
                    <a:gd name="T15" fmla="*/ 1 h 3"/>
                    <a:gd name="T16" fmla="*/ 3 w 4"/>
                    <a:gd name="T17" fmla="*/ 0 h 3"/>
                    <a:gd name="T18" fmla="*/ 2 w 4"/>
                    <a:gd name="T19" fmla="*/ 0 h 3"/>
                    <a:gd name="T20" fmla="*/ 2 w 4"/>
                    <a:gd name="T21" fmla="*/ 0 h 3"/>
                    <a:gd name="T22" fmla="*/ 1 w 4"/>
                    <a:gd name="T23" fmla="*/ 0 h 3"/>
                    <a:gd name="T24" fmla="*/ 0 w 4"/>
                    <a:gd name="T25" fmla="*/ 1 h 3"/>
                    <a:gd name="T26" fmla="*/ 0 w 4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4" name="Freeform 27"/>
                <p:cNvSpPr/>
                <p:nvPr/>
              </p:nvSpPr>
              <p:spPr bwMode="auto">
                <a:xfrm>
                  <a:off x="4709" y="1335"/>
                  <a:ext cx="7" cy="4"/>
                </a:xfrm>
                <a:custGeom>
                  <a:avLst/>
                  <a:gdLst>
                    <a:gd name="T0" fmla="*/ 2 w 7"/>
                    <a:gd name="T1" fmla="*/ 0 h 4"/>
                    <a:gd name="T2" fmla="*/ 2 w 7"/>
                    <a:gd name="T3" fmla="*/ 0 h 4"/>
                    <a:gd name="T4" fmla="*/ 0 w 7"/>
                    <a:gd name="T5" fmla="*/ 3 h 4"/>
                    <a:gd name="T6" fmla="*/ 1 w 7"/>
                    <a:gd name="T7" fmla="*/ 4 h 4"/>
                    <a:gd name="T8" fmla="*/ 2 w 7"/>
                    <a:gd name="T9" fmla="*/ 4 h 4"/>
                    <a:gd name="T10" fmla="*/ 2 w 7"/>
                    <a:gd name="T11" fmla="*/ 4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  <a:gd name="T18" fmla="*/ 7 w 7"/>
                    <a:gd name="T19" fmla="*/ 0 h 4"/>
                    <a:gd name="T20" fmla="*/ 4 w 7"/>
                    <a:gd name="T21" fmla="*/ 0 h 4"/>
                    <a:gd name="T22" fmla="*/ 2 w 7"/>
                    <a:gd name="T23" fmla="*/ 0 h 4"/>
                    <a:gd name="T24" fmla="*/ 2 w 7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5" name="Freeform 28"/>
                <p:cNvSpPr/>
                <p:nvPr/>
              </p:nvSpPr>
              <p:spPr bwMode="auto">
                <a:xfrm>
                  <a:off x="4814" y="1019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3 h 6"/>
                    <a:gd name="T14" fmla="*/ 3 w 4"/>
                    <a:gd name="T15" fmla="*/ 1 h 6"/>
                    <a:gd name="T16" fmla="*/ 3 w 4"/>
                    <a:gd name="T17" fmla="*/ 1 h 6"/>
                    <a:gd name="T18" fmla="*/ 1 w 4"/>
                    <a:gd name="T19" fmla="*/ 0 h 6"/>
                    <a:gd name="T20" fmla="*/ 0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6" name="Freeform 29"/>
                <p:cNvSpPr/>
                <p:nvPr/>
              </p:nvSpPr>
              <p:spPr bwMode="auto">
                <a:xfrm>
                  <a:off x="4823" y="102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1 w 6"/>
                    <a:gd name="T5" fmla="*/ 2 h 4"/>
                    <a:gd name="T6" fmla="*/ 2 w 6"/>
                    <a:gd name="T7" fmla="*/ 4 h 4"/>
                    <a:gd name="T8" fmla="*/ 3 w 6"/>
                    <a:gd name="T9" fmla="*/ 4 h 4"/>
                    <a:gd name="T10" fmla="*/ 5 w 6"/>
                    <a:gd name="T11" fmla="*/ 4 h 4"/>
                    <a:gd name="T12" fmla="*/ 5 w 6"/>
                    <a:gd name="T13" fmla="*/ 4 h 4"/>
                    <a:gd name="T14" fmla="*/ 6 w 6"/>
                    <a:gd name="T15" fmla="*/ 3 h 4"/>
                    <a:gd name="T16" fmla="*/ 6 w 6"/>
                    <a:gd name="T17" fmla="*/ 2 h 4"/>
                    <a:gd name="T18" fmla="*/ 4 w 6"/>
                    <a:gd name="T19" fmla="*/ 1 h 4"/>
                    <a:gd name="T20" fmla="*/ 4 w 6"/>
                    <a:gd name="T21" fmla="*/ 1 h 4"/>
                    <a:gd name="T22" fmla="*/ 2 w 6"/>
                    <a:gd name="T23" fmla="*/ 0 h 4"/>
                    <a:gd name="T24" fmla="*/ 0 w 6"/>
                    <a:gd name="T25" fmla="*/ 0 h 4"/>
                    <a:gd name="T26" fmla="*/ 0 w 6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7" name="Freeform 30"/>
                <p:cNvSpPr/>
                <p:nvPr/>
              </p:nvSpPr>
              <p:spPr bwMode="auto">
                <a:xfrm>
                  <a:off x="4774" y="1062"/>
                  <a:ext cx="7" cy="3"/>
                </a:xfrm>
                <a:custGeom>
                  <a:avLst/>
                  <a:gdLst>
                    <a:gd name="T0" fmla="*/ 1 w 7"/>
                    <a:gd name="T1" fmla="*/ 1 h 3"/>
                    <a:gd name="T2" fmla="*/ 1 w 7"/>
                    <a:gd name="T3" fmla="*/ 1 h 3"/>
                    <a:gd name="T4" fmla="*/ 0 w 7"/>
                    <a:gd name="T5" fmla="*/ 2 h 3"/>
                    <a:gd name="T6" fmla="*/ 1 w 7"/>
                    <a:gd name="T7" fmla="*/ 3 h 3"/>
                    <a:gd name="T8" fmla="*/ 3 w 7"/>
                    <a:gd name="T9" fmla="*/ 3 h 3"/>
                    <a:gd name="T10" fmla="*/ 3 w 7"/>
                    <a:gd name="T11" fmla="*/ 3 h 3"/>
                    <a:gd name="T12" fmla="*/ 6 w 7"/>
                    <a:gd name="T13" fmla="*/ 2 h 3"/>
                    <a:gd name="T14" fmla="*/ 7 w 7"/>
                    <a:gd name="T15" fmla="*/ 1 h 3"/>
                    <a:gd name="T16" fmla="*/ 6 w 7"/>
                    <a:gd name="T17" fmla="*/ 0 h 3"/>
                    <a:gd name="T18" fmla="*/ 6 w 7"/>
                    <a:gd name="T19" fmla="*/ 0 h 3"/>
                    <a:gd name="T20" fmla="*/ 5 w 7"/>
                    <a:gd name="T21" fmla="*/ 0 h 3"/>
                    <a:gd name="T22" fmla="*/ 3 w 7"/>
                    <a:gd name="T23" fmla="*/ 0 h 3"/>
                    <a:gd name="T24" fmla="*/ 1 w 7"/>
                    <a:gd name="T25" fmla="*/ 1 h 3"/>
                    <a:gd name="T26" fmla="*/ 1 w 7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8" name="Freeform 31"/>
                <p:cNvSpPr/>
                <p:nvPr/>
              </p:nvSpPr>
              <p:spPr bwMode="auto">
                <a:xfrm>
                  <a:off x="4807" y="1059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0 h 2"/>
                    <a:gd name="T4" fmla="*/ 0 w 5"/>
                    <a:gd name="T5" fmla="*/ 2 h 2"/>
                    <a:gd name="T6" fmla="*/ 2 w 5"/>
                    <a:gd name="T7" fmla="*/ 2 h 2"/>
                    <a:gd name="T8" fmla="*/ 2 w 5"/>
                    <a:gd name="T9" fmla="*/ 2 h 2"/>
                    <a:gd name="T10" fmla="*/ 4 w 5"/>
                    <a:gd name="T11" fmla="*/ 1 h 2"/>
                    <a:gd name="T12" fmla="*/ 5 w 5"/>
                    <a:gd name="T13" fmla="*/ 1 h 2"/>
                    <a:gd name="T14" fmla="*/ 4 w 5"/>
                    <a:gd name="T15" fmla="*/ 0 h 2"/>
                    <a:gd name="T16" fmla="*/ 4 w 5"/>
                    <a:gd name="T17" fmla="*/ 0 h 2"/>
                    <a:gd name="T18" fmla="*/ 2 w 5"/>
                    <a:gd name="T19" fmla="*/ 0 h 2"/>
                    <a:gd name="T20" fmla="*/ 0 w 5"/>
                    <a:gd name="T21" fmla="*/ 0 h 2"/>
                    <a:gd name="T22" fmla="*/ 0 w 5"/>
                    <a:gd name="T2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9" name="Freeform 32"/>
                <p:cNvSpPr/>
                <p:nvPr/>
              </p:nvSpPr>
              <p:spPr bwMode="auto">
                <a:xfrm>
                  <a:off x="4799" y="1088"/>
                  <a:ext cx="10" cy="3"/>
                </a:xfrm>
                <a:custGeom>
                  <a:avLst/>
                  <a:gdLst>
                    <a:gd name="T0" fmla="*/ 1 w 10"/>
                    <a:gd name="T1" fmla="*/ 1 h 3"/>
                    <a:gd name="T2" fmla="*/ 1 w 10"/>
                    <a:gd name="T3" fmla="*/ 1 h 3"/>
                    <a:gd name="T4" fmla="*/ 0 w 10"/>
                    <a:gd name="T5" fmla="*/ 2 h 3"/>
                    <a:gd name="T6" fmla="*/ 0 w 10"/>
                    <a:gd name="T7" fmla="*/ 2 h 3"/>
                    <a:gd name="T8" fmla="*/ 3 w 10"/>
                    <a:gd name="T9" fmla="*/ 3 h 3"/>
                    <a:gd name="T10" fmla="*/ 3 w 10"/>
                    <a:gd name="T11" fmla="*/ 3 h 3"/>
                    <a:gd name="T12" fmla="*/ 9 w 10"/>
                    <a:gd name="T13" fmla="*/ 2 h 3"/>
                    <a:gd name="T14" fmla="*/ 10 w 10"/>
                    <a:gd name="T15" fmla="*/ 1 h 3"/>
                    <a:gd name="T16" fmla="*/ 9 w 10"/>
                    <a:gd name="T17" fmla="*/ 0 h 3"/>
                    <a:gd name="T18" fmla="*/ 9 w 10"/>
                    <a:gd name="T19" fmla="*/ 0 h 3"/>
                    <a:gd name="T20" fmla="*/ 6 w 10"/>
                    <a:gd name="T21" fmla="*/ 0 h 3"/>
                    <a:gd name="T22" fmla="*/ 3 w 10"/>
                    <a:gd name="T23" fmla="*/ 0 h 3"/>
                    <a:gd name="T24" fmla="*/ 1 w 10"/>
                    <a:gd name="T25" fmla="*/ 1 h 3"/>
                    <a:gd name="T26" fmla="*/ 1 w 10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0" name="Freeform 33"/>
                <p:cNvSpPr/>
                <p:nvPr/>
              </p:nvSpPr>
              <p:spPr bwMode="auto">
                <a:xfrm>
                  <a:off x="4993" y="830"/>
                  <a:ext cx="6" cy="8"/>
                </a:xfrm>
                <a:custGeom>
                  <a:avLst/>
                  <a:gdLst>
                    <a:gd name="T0" fmla="*/ 1 w 6"/>
                    <a:gd name="T1" fmla="*/ 0 h 8"/>
                    <a:gd name="T2" fmla="*/ 1 w 6"/>
                    <a:gd name="T3" fmla="*/ 0 h 8"/>
                    <a:gd name="T4" fmla="*/ 0 w 6"/>
                    <a:gd name="T5" fmla="*/ 3 h 8"/>
                    <a:gd name="T6" fmla="*/ 0 w 6"/>
                    <a:gd name="T7" fmla="*/ 5 h 8"/>
                    <a:gd name="T8" fmla="*/ 1 w 6"/>
                    <a:gd name="T9" fmla="*/ 6 h 8"/>
                    <a:gd name="T10" fmla="*/ 2 w 6"/>
                    <a:gd name="T11" fmla="*/ 8 h 8"/>
                    <a:gd name="T12" fmla="*/ 2 w 6"/>
                    <a:gd name="T13" fmla="*/ 8 h 8"/>
                    <a:gd name="T14" fmla="*/ 6 w 6"/>
                    <a:gd name="T15" fmla="*/ 6 h 8"/>
                    <a:gd name="T16" fmla="*/ 6 w 6"/>
                    <a:gd name="T17" fmla="*/ 5 h 8"/>
                    <a:gd name="T18" fmla="*/ 5 w 6"/>
                    <a:gd name="T19" fmla="*/ 3 h 8"/>
                    <a:gd name="T20" fmla="*/ 5 w 6"/>
                    <a:gd name="T21" fmla="*/ 3 h 8"/>
                    <a:gd name="T22" fmla="*/ 4 w 6"/>
                    <a:gd name="T23" fmla="*/ 1 h 8"/>
                    <a:gd name="T24" fmla="*/ 2 w 6"/>
                    <a:gd name="T25" fmla="*/ 0 h 8"/>
                    <a:gd name="T26" fmla="*/ 1 w 6"/>
                    <a:gd name="T27" fmla="*/ 0 h 8"/>
                    <a:gd name="T28" fmla="*/ 1 w 6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1" name="Freeform 34"/>
                <p:cNvSpPr/>
                <p:nvPr/>
              </p:nvSpPr>
              <p:spPr bwMode="auto">
                <a:xfrm>
                  <a:off x="5004" y="834"/>
                  <a:ext cx="6" cy="7"/>
                </a:xfrm>
                <a:custGeom>
                  <a:avLst/>
                  <a:gdLst>
                    <a:gd name="T0" fmla="*/ 1 w 6"/>
                    <a:gd name="T1" fmla="*/ 1 h 7"/>
                    <a:gd name="T2" fmla="*/ 1 w 6"/>
                    <a:gd name="T3" fmla="*/ 1 h 7"/>
                    <a:gd name="T4" fmla="*/ 0 w 6"/>
                    <a:gd name="T5" fmla="*/ 4 h 7"/>
                    <a:gd name="T6" fmla="*/ 0 w 6"/>
                    <a:gd name="T7" fmla="*/ 6 h 7"/>
                    <a:gd name="T8" fmla="*/ 0 w 6"/>
                    <a:gd name="T9" fmla="*/ 6 h 7"/>
                    <a:gd name="T10" fmla="*/ 1 w 6"/>
                    <a:gd name="T11" fmla="*/ 7 h 7"/>
                    <a:gd name="T12" fmla="*/ 1 w 6"/>
                    <a:gd name="T13" fmla="*/ 7 h 7"/>
                    <a:gd name="T14" fmla="*/ 6 w 6"/>
                    <a:gd name="T15" fmla="*/ 6 h 7"/>
                    <a:gd name="T16" fmla="*/ 6 w 6"/>
                    <a:gd name="T17" fmla="*/ 4 h 7"/>
                    <a:gd name="T18" fmla="*/ 6 w 6"/>
                    <a:gd name="T19" fmla="*/ 2 h 7"/>
                    <a:gd name="T20" fmla="*/ 6 w 6"/>
                    <a:gd name="T21" fmla="*/ 2 h 7"/>
                    <a:gd name="T22" fmla="*/ 5 w 6"/>
                    <a:gd name="T23" fmla="*/ 1 h 7"/>
                    <a:gd name="T24" fmla="*/ 4 w 6"/>
                    <a:gd name="T25" fmla="*/ 0 h 7"/>
                    <a:gd name="T26" fmla="*/ 1 w 6"/>
                    <a:gd name="T27" fmla="*/ 1 h 7"/>
                    <a:gd name="T28" fmla="*/ 1 w 6"/>
                    <a:gd name="T2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2" name="Freeform 35"/>
                <p:cNvSpPr/>
                <p:nvPr/>
              </p:nvSpPr>
              <p:spPr bwMode="auto">
                <a:xfrm>
                  <a:off x="5023" y="501"/>
                  <a:ext cx="4" cy="4"/>
                </a:xfrm>
                <a:custGeom>
                  <a:avLst/>
                  <a:gdLst>
                    <a:gd name="T0" fmla="*/ 1 w 4"/>
                    <a:gd name="T1" fmla="*/ 0 h 4"/>
                    <a:gd name="T2" fmla="*/ 1 w 4"/>
                    <a:gd name="T3" fmla="*/ 0 h 4"/>
                    <a:gd name="T4" fmla="*/ 0 w 4"/>
                    <a:gd name="T5" fmla="*/ 3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2 h 4"/>
                    <a:gd name="T18" fmla="*/ 3 w 4"/>
                    <a:gd name="T19" fmla="*/ 1 h 4"/>
                    <a:gd name="T20" fmla="*/ 2 w 4"/>
                    <a:gd name="T21" fmla="*/ 0 h 4"/>
                    <a:gd name="T22" fmla="*/ 1 w 4"/>
                    <a:gd name="T23" fmla="*/ 0 h 4"/>
                    <a:gd name="T24" fmla="*/ 1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3" name="Freeform 36"/>
                <p:cNvSpPr/>
                <p:nvPr/>
              </p:nvSpPr>
              <p:spPr bwMode="auto">
                <a:xfrm>
                  <a:off x="5046" y="456"/>
                  <a:ext cx="28" cy="24"/>
                </a:xfrm>
                <a:custGeom>
                  <a:avLst/>
                  <a:gdLst>
                    <a:gd name="T0" fmla="*/ 8 w 28"/>
                    <a:gd name="T1" fmla="*/ 1 h 24"/>
                    <a:gd name="T2" fmla="*/ 8 w 28"/>
                    <a:gd name="T3" fmla="*/ 1 h 24"/>
                    <a:gd name="T4" fmla="*/ 7 w 28"/>
                    <a:gd name="T5" fmla="*/ 7 h 24"/>
                    <a:gd name="T6" fmla="*/ 6 w 28"/>
                    <a:gd name="T7" fmla="*/ 11 h 24"/>
                    <a:gd name="T8" fmla="*/ 4 w 28"/>
                    <a:gd name="T9" fmla="*/ 13 h 24"/>
                    <a:gd name="T10" fmla="*/ 4 w 28"/>
                    <a:gd name="T11" fmla="*/ 13 h 24"/>
                    <a:gd name="T12" fmla="*/ 1 w 28"/>
                    <a:gd name="T13" fmla="*/ 15 h 24"/>
                    <a:gd name="T14" fmla="*/ 0 w 28"/>
                    <a:gd name="T15" fmla="*/ 18 h 24"/>
                    <a:gd name="T16" fmla="*/ 1 w 28"/>
                    <a:gd name="T17" fmla="*/ 20 h 24"/>
                    <a:gd name="T18" fmla="*/ 2 w 28"/>
                    <a:gd name="T19" fmla="*/ 24 h 24"/>
                    <a:gd name="T20" fmla="*/ 2 w 28"/>
                    <a:gd name="T21" fmla="*/ 24 h 24"/>
                    <a:gd name="T22" fmla="*/ 4 w 28"/>
                    <a:gd name="T23" fmla="*/ 24 h 24"/>
                    <a:gd name="T24" fmla="*/ 4 w 28"/>
                    <a:gd name="T25" fmla="*/ 24 h 24"/>
                    <a:gd name="T26" fmla="*/ 6 w 28"/>
                    <a:gd name="T27" fmla="*/ 22 h 24"/>
                    <a:gd name="T28" fmla="*/ 10 w 28"/>
                    <a:gd name="T29" fmla="*/ 15 h 24"/>
                    <a:gd name="T30" fmla="*/ 10 w 28"/>
                    <a:gd name="T31" fmla="*/ 15 h 24"/>
                    <a:gd name="T32" fmla="*/ 13 w 28"/>
                    <a:gd name="T33" fmla="*/ 13 h 24"/>
                    <a:gd name="T34" fmla="*/ 15 w 28"/>
                    <a:gd name="T35" fmla="*/ 13 h 24"/>
                    <a:gd name="T36" fmla="*/ 19 w 28"/>
                    <a:gd name="T37" fmla="*/ 13 h 24"/>
                    <a:gd name="T38" fmla="*/ 23 w 28"/>
                    <a:gd name="T39" fmla="*/ 11 h 24"/>
                    <a:gd name="T40" fmla="*/ 23 w 28"/>
                    <a:gd name="T41" fmla="*/ 11 h 24"/>
                    <a:gd name="T42" fmla="*/ 26 w 28"/>
                    <a:gd name="T43" fmla="*/ 7 h 24"/>
                    <a:gd name="T44" fmla="*/ 28 w 28"/>
                    <a:gd name="T45" fmla="*/ 4 h 24"/>
                    <a:gd name="T46" fmla="*/ 28 w 28"/>
                    <a:gd name="T47" fmla="*/ 2 h 24"/>
                    <a:gd name="T48" fmla="*/ 26 w 28"/>
                    <a:gd name="T49" fmla="*/ 1 h 24"/>
                    <a:gd name="T50" fmla="*/ 26 w 28"/>
                    <a:gd name="T51" fmla="*/ 1 h 24"/>
                    <a:gd name="T52" fmla="*/ 21 w 28"/>
                    <a:gd name="T53" fmla="*/ 0 h 24"/>
                    <a:gd name="T54" fmla="*/ 14 w 28"/>
                    <a:gd name="T55" fmla="*/ 1 h 24"/>
                    <a:gd name="T56" fmla="*/ 8 w 28"/>
                    <a:gd name="T57" fmla="*/ 1 h 24"/>
                    <a:gd name="T58" fmla="*/ 8 w 28"/>
                    <a:gd name="T5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" h="24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7" y="7"/>
                      </a:lnTo>
                      <a:lnTo>
                        <a:pt x="6" y="11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6" y="22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3" y="13"/>
                      </a:lnTo>
                      <a:lnTo>
                        <a:pt x="15" y="13"/>
                      </a:lnTo>
                      <a:lnTo>
                        <a:pt x="19" y="13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6" y="7"/>
                      </a:lnTo>
                      <a:lnTo>
                        <a:pt x="28" y="4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1" y="0"/>
                      </a:lnTo>
                      <a:lnTo>
                        <a:pt x="14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4" name="Freeform 37"/>
                <p:cNvSpPr/>
                <p:nvPr/>
              </p:nvSpPr>
              <p:spPr bwMode="auto">
                <a:xfrm>
                  <a:off x="5081" y="433"/>
                  <a:ext cx="38" cy="27"/>
                </a:xfrm>
                <a:custGeom>
                  <a:avLst/>
                  <a:gdLst>
                    <a:gd name="T0" fmla="*/ 10 w 38"/>
                    <a:gd name="T1" fmla="*/ 16 h 27"/>
                    <a:gd name="T2" fmla="*/ 10 w 38"/>
                    <a:gd name="T3" fmla="*/ 16 h 27"/>
                    <a:gd name="T4" fmla="*/ 6 w 38"/>
                    <a:gd name="T5" fmla="*/ 19 h 27"/>
                    <a:gd name="T6" fmla="*/ 2 w 38"/>
                    <a:gd name="T7" fmla="*/ 22 h 27"/>
                    <a:gd name="T8" fmla="*/ 0 w 38"/>
                    <a:gd name="T9" fmla="*/ 24 h 27"/>
                    <a:gd name="T10" fmla="*/ 1 w 38"/>
                    <a:gd name="T11" fmla="*/ 25 h 27"/>
                    <a:gd name="T12" fmla="*/ 2 w 38"/>
                    <a:gd name="T13" fmla="*/ 26 h 27"/>
                    <a:gd name="T14" fmla="*/ 2 w 38"/>
                    <a:gd name="T15" fmla="*/ 26 h 27"/>
                    <a:gd name="T16" fmla="*/ 5 w 38"/>
                    <a:gd name="T17" fmla="*/ 27 h 27"/>
                    <a:gd name="T18" fmla="*/ 8 w 38"/>
                    <a:gd name="T19" fmla="*/ 26 h 27"/>
                    <a:gd name="T20" fmla="*/ 13 w 38"/>
                    <a:gd name="T21" fmla="*/ 24 h 27"/>
                    <a:gd name="T22" fmla="*/ 17 w 38"/>
                    <a:gd name="T23" fmla="*/ 21 h 27"/>
                    <a:gd name="T24" fmla="*/ 17 w 38"/>
                    <a:gd name="T25" fmla="*/ 21 h 27"/>
                    <a:gd name="T26" fmla="*/ 22 w 38"/>
                    <a:gd name="T27" fmla="*/ 17 h 27"/>
                    <a:gd name="T28" fmla="*/ 27 w 38"/>
                    <a:gd name="T29" fmla="*/ 15 h 27"/>
                    <a:gd name="T30" fmla="*/ 32 w 38"/>
                    <a:gd name="T31" fmla="*/ 13 h 27"/>
                    <a:gd name="T32" fmla="*/ 35 w 38"/>
                    <a:gd name="T33" fmla="*/ 10 h 27"/>
                    <a:gd name="T34" fmla="*/ 35 w 38"/>
                    <a:gd name="T35" fmla="*/ 10 h 27"/>
                    <a:gd name="T36" fmla="*/ 37 w 38"/>
                    <a:gd name="T37" fmla="*/ 6 h 27"/>
                    <a:gd name="T38" fmla="*/ 38 w 38"/>
                    <a:gd name="T39" fmla="*/ 2 h 27"/>
                    <a:gd name="T40" fmla="*/ 38 w 38"/>
                    <a:gd name="T41" fmla="*/ 1 h 27"/>
                    <a:gd name="T42" fmla="*/ 37 w 38"/>
                    <a:gd name="T43" fmla="*/ 0 h 27"/>
                    <a:gd name="T44" fmla="*/ 36 w 38"/>
                    <a:gd name="T45" fmla="*/ 0 h 27"/>
                    <a:gd name="T46" fmla="*/ 34 w 38"/>
                    <a:gd name="T47" fmla="*/ 1 h 27"/>
                    <a:gd name="T48" fmla="*/ 34 w 38"/>
                    <a:gd name="T49" fmla="*/ 1 h 27"/>
                    <a:gd name="T50" fmla="*/ 31 w 38"/>
                    <a:gd name="T51" fmla="*/ 5 h 27"/>
                    <a:gd name="T52" fmla="*/ 28 w 38"/>
                    <a:gd name="T53" fmla="*/ 8 h 27"/>
                    <a:gd name="T54" fmla="*/ 25 w 38"/>
                    <a:gd name="T55" fmla="*/ 11 h 27"/>
                    <a:gd name="T56" fmla="*/ 22 w 38"/>
                    <a:gd name="T57" fmla="*/ 11 h 27"/>
                    <a:gd name="T58" fmla="*/ 22 w 38"/>
                    <a:gd name="T59" fmla="*/ 11 h 27"/>
                    <a:gd name="T60" fmla="*/ 18 w 38"/>
                    <a:gd name="T61" fmla="*/ 12 h 27"/>
                    <a:gd name="T62" fmla="*/ 15 w 38"/>
                    <a:gd name="T63" fmla="*/ 14 h 27"/>
                    <a:gd name="T64" fmla="*/ 10 w 38"/>
                    <a:gd name="T65" fmla="*/ 16 h 27"/>
                    <a:gd name="T66" fmla="*/ 10 w 38"/>
                    <a:gd name="T67" fmla="*/ 1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27">
                      <a:moveTo>
                        <a:pt x="10" y="16"/>
                      </a:moveTo>
                      <a:lnTo>
                        <a:pt x="10" y="16"/>
                      </a:lnTo>
                      <a:lnTo>
                        <a:pt x="6" y="19"/>
                      </a:lnTo>
                      <a:lnTo>
                        <a:pt x="2" y="22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5" y="27"/>
                      </a:lnTo>
                      <a:lnTo>
                        <a:pt x="8" y="26"/>
                      </a:lnTo>
                      <a:lnTo>
                        <a:pt x="13" y="24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17"/>
                      </a:lnTo>
                      <a:lnTo>
                        <a:pt x="27" y="15"/>
                      </a:lnTo>
                      <a:lnTo>
                        <a:pt x="32" y="13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38" y="2"/>
                      </a:lnTo>
                      <a:lnTo>
                        <a:pt x="38" y="1"/>
                      </a:lnTo>
                      <a:lnTo>
                        <a:pt x="37" y="0"/>
                      </a:lnTo>
                      <a:lnTo>
                        <a:pt x="36" y="0"/>
                      </a:lnTo>
                      <a:lnTo>
                        <a:pt x="34" y="1"/>
                      </a:lnTo>
                      <a:lnTo>
                        <a:pt x="34" y="1"/>
                      </a:lnTo>
                      <a:lnTo>
                        <a:pt x="31" y="5"/>
                      </a:lnTo>
                      <a:lnTo>
                        <a:pt x="28" y="8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18" y="12"/>
                      </a:lnTo>
                      <a:lnTo>
                        <a:pt x="15" y="14"/>
                      </a:lnTo>
                      <a:lnTo>
                        <a:pt x="10" y="16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5" name="Freeform 38"/>
                <p:cNvSpPr/>
                <p:nvPr/>
              </p:nvSpPr>
              <p:spPr bwMode="auto">
                <a:xfrm>
                  <a:off x="5105" y="455"/>
                  <a:ext cx="6" cy="4"/>
                </a:xfrm>
                <a:custGeom>
                  <a:avLst/>
                  <a:gdLst>
                    <a:gd name="T0" fmla="*/ 1 w 6"/>
                    <a:gd name="T1" fmla="*/ 2 h 4"/>
                    <a:gd name="T2" fmla="*/ 1 w 6"/>
                    <a:gd name="T3" fmla="*/ 2 h 4"/>
                    <a:gd name="T4" fmla="*/ 0 w 6"/>
                    <a:gd name="T5" fmla="*/ 3 h 4"/>
                    <a:gd name="T6" fmla="*/ 1 w 6"/>
                    <a:gd name="T7" fmla="*/ 4 h 4"/>
                    <a:gd name="T8" fmla="*/ 4 w 6"/>
                    <a:gd name="T9" fmla="*/ 4 h 4"/>
                    <a:gd name="T10" fmla="*/ 4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6 w 6"/>
                    <a:gd name="T17" fmla="*/ 1 h 4"/>
                    <a:gd name="T18" fmla="*/ 6 w 6"/>
                    <a:gd name="T19" fmla="*/ 0 h 4"/>
                    <a:gd name="T20" fmla="*/ 6 w 6"/>
                    <a:gd name="T21" fmla="*/ 0 h 4"/>
                    <a:gd name="T22" fmla="*/ 3 w 6"/>
                    <a:gd name="T23" fmla="*/ 1 h 4"/>
                    <a:gd name="T24" fmla="*/ 1 w 6"/>
                    <a:gd name="T25" fmla="*/ 2 h 4"/>
                    <a:gd name="T26" fmla="*/ 1 w 6"/>
                    <a:gd name="T2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6" name="Freeform 39"/>
                <p:cNvSpPr/>
                <p:nvPr/>
              </p:nvSpPr>
              <p:spPr bwMode="auto">
                <a:xfrm>
                  <a:off x="5124" y="438"/>
                  <a:ext cx="9" cy="7"/>
                </a:xfrm>
                <a:custGeom>
                  <a:avLst/>
                  <a:gdLst>
                    <a:gd name="T0" fmla="*/ 4 w 9"/>
                    <a:gd name="T1" fmla="*/ 2 h 7"/>
                    <a:gd name="T2" fmla="*/ 4 w 9"/>
                    <a:gd name="T3" fmla="*/ 2 h 7"/>
                    <a:gd name="T4" fmla="*/ 1 w 9"/>
                    <a:gd name="T5" fmla="*/ 4 h 7"/>
                    <a:gd name="T6" fmla="*/ 0 w 9"/>
                    <a:gd name="T7" fmla="*/ 5 h 7"/>
                    <a:gd name="T8" fmla="*/ 1 w 9"/>
                    <a:gd name="T9" fmla="*/ 6 h 7"/>
                    <a:gd name="T10" fmla="*/ 1 w 9"/>
                    <a:gd name="T11" fmla="*/ 6 h 7"/>
                    <a:gd name="T12" fmla="*/ 2 w 9"/>
                    <a:gd name="T13" fmla="*/ 7 h 7"/>
                    <a:gd name="T14" fmla="*/ 3 w 9"/>
                    <a:gd name="T15" fmla="*/ 7 h 7"/>
                    <a:gd name="T16" fmla="*/ 5 w 9"/>
                    <a:gd name="T17" fmla="*/ 5 h 7"/>
                    <a:gd name="T18" fmla="*/ 5 w 9"/>
                    <a:gd name="T19" fmla="*/ 5 h 7"/>
                    <a:gd name="T20" fmla="*/ 8 w 9"/>
                    <a:gd name="T21" fmla="*/ 3 h 7"/>
                    <a:gd name="T22" fmla="*/ 9 w 9"/>
                    <a:gd name="T23" fmla="*/ 2 h 7"/>
                    <a:gd name="T24" fmla="*/ 8 w 9"/>
                    <a:gd name="T25" fmla="*/ 0 h 7"/>
                    <a:gd name="T26" fmla="*/ 8 w 9"/>
                    <a:gd name="T27" fmla="*/ 0 h 7"/>
                    <a:gd name="T28" fmla="*/ 7 w 9"/>
                    <a:gd name="T29" fmla="*/ 0 h 7"/>
                    <a:gd name="T30" fmla="*/ 5 w 9"/>
                    <a:gd name="T31" fmla="*/ 1 h 7"/>
                    <a:gd name="T32" fmla="*/ 4 w 9"/>
                    <a:gd name="T33" fmla="*/ 2 h 7"/>
                    <a:gd name="T34" fmla="*/ 4 w 9"/>
                    <a:gd name="T3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" h="7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7" name="Freeform 40"/>
                <p:cNvSpPr/>
                <p:nvPr/>
              </p:nvSpPr>
              <p:spPr bwMode="auto">
                <a:xfrm>
                  <a:off x="5124" y="375"/>
                  <a:ext cx="59" cy="68"/>
                </a:xfrm>
                <a:custGeom>
                  <a:avLst/>
                  <a:gdLst>
                    <a:gd name="T0" fmla="*/ 2 w 59"/>
                    <a:gd name="T1" fmla="*/ 46 h 68"/>
                    <a:gd name="T2" fmla="*/ 0 w 59"/>
                    <a:gd name="T3" fmla="*/ 42 h 68"/>
                    <a:gd name="T4" fmla="*/ 4 w 59"/>
                    <a:gd name="T5" fmla="*/ 41 h 68"/>
                    <a:gd name="T6" fmla="*/ 6 w 59"/>
                    <a:gd name="T7" fmla="*/ 36 h 68"/>
                    <a:gd name="T8" fmla="*/ 8 w 59"/>
                    <a:gd name="T9" fmla="*/ 32 h 68"/>
                    <a:gd name="T10" fmla="*/ 16 w 59"/>
                    <a:gd name="T11" fmla="*/ 30 h 68"/>
                    <a:gd name="T12" fmla="*/ 16 w 59"/>
                    <a:gd name="T13" fmla="*/ 26 h 68"/>
                    <a:gd name="T14" fmla="*/ 12 w 59"/>
                    <a:gd name="T15" fmla="*/ 19 h 68"/>
                    <a:gd name="T16" fmla="*/ 15 w 59"/>
                    <a:gd name="T17" fmla="*/ 9 h 68"/>
                    <a:gd name="T18" fmla="*/ 20 w 59"/>
                    <a:gd name="T19" fmla="*/ 1 h 68"/>
                    <a:gd name="T20" fmla="*/ 22 w 59"/>
                    <a:gd name="T21" fmla="*/ 9 h 68"/>
                    <a:gd name="T22" fmla="*/ 23 w 59"/>
                    <a:gd name="T23" fmla="*/ 19 h 68"/>
                    <a:gd name="T24" fmla="*/ 27 w 59"/>
                    <a:gd name="T25" fmla="*/ 21 h 68"/>
                    <a:gd name="T26" fmla="*/ 27 w 59"/>
                    <a:gd name="T27" fmla="*/ 34 h 68"/>
                    <a:gd name="T28" fmla="*/ 26 w 59"/>
                    <a:gd name="T29" fmla="*/ 49 h 68"/>
                    <a:gd name="T30" fmla="*/ 28 w 59"/>
                    <a:gd name="T31" fmla="*/ 51 h 68"/>
                    <a:gd name="T32" fmla="*/ 32 w 59"/>
                    <a:gd name="T33" fmla="*/ 43 h 68"/>
                    <a:gd name="T34" fmla="*/ 33 w 59"/>
                    <a:gd name="T35" fmla="*/ 35 h 68"/>
                    <a:gd name="T36" fmla="*/ 36 w 59"/>
                    <a:gd name="T37" fmla="*/ 31 h 68"/>
                    <a:gd name="T38" fmla="*/ 38 w 59"/>
                    <a:gd name="T39" fmla="*/ 21 h 68"/>
                    <a:gd name="T40" fmla="*/ 43 w 59"/>
                    <a:gd name="T41" fmla="*/ 20 h 68"/>
                    <a:gd name="T42" fmla="*/ 43 w 59"/>
                    <a:gd name="T43" fmla="*/ 9 h 68"/>
                    <a:gd name="T44" fmla="*/ 45 w 59"/>
                    <a:gd name="T45" fmla="*/ 2 h 68"/>
                    <a:gd name="T46" fmla="*/ 49 w 59"/>
                    <a:gd name="T47" fmla="*/ 1 h 68"/>
                    <a:gd name="T48" fmla="*/ 49 w 59"/>
                    <a:gd name="T49" fmla="*/ 11 h 68"/>
                    <a:gd name="T50" fmla="*/ 52 w 59"/>
                    <a:gd name="T51" fmla="*/ 14 h 68"/>
                    <a:gd name="T52" fmla="*/ 55 w 59"/>
                    <a:gd name="T53" fmla="*/ 17 h 68"/>
                    <a:gd name="T54" fmla="*/ 57 w 59"/>
                    <a:gd name="T55" fmla="*/ 21 h 68"/>
                    <a:gd name="T56" fmla="*/ 58 w 59"/>
                    <a:gd name="T57" fmla="*/ 24 h 68"/>
                    <a:gd name="T58" fmla="*/ 57 w 59"/>
                    <a:gd name="T59" fmla="*/ 41 h 68"/>
                    <a:gd name="T60" fmla="*/ 49 w 59"/>
                    <a:gd name="T61" fmla="*/ 41 h 68"/>
                    <a:gd name="T62" fmla="*/ 45 w 59"/>
                    <a:gd name="T63" fmla="*/ 43 h 68"/>
                    <a:gd name="T64" fmla="*/ 42 w 59"/>
                    <a:gd name="T65" fmla="*/ 53 h 68"/>
                    <a:gd name="T66" fmla="*/ 38 w 59"/>
                    <a:gd name="T67" fmla="*/ 54 h 68"/>
                    <a:gd name="T68" fmla="*/ 32 w 59"/>
                    <a:gd name="T69" fmla="*/ 52 h 68"/>
                    <a:gd name="T70" fmla="*/ 28 w 59"/>
                    <a:gd name="T71" fmla="*/ 58 h 68"/>
                    <a:gd name="T72" fmla="*/ 21 w 59"/>
                    <a:gd name="T73" fmla="*/ 68 h 68"/>
                    <a:gd name="T74" fmla="*/ 16 w 59"/>
                    <a:gd name="T75" fmla="*/ 67 h 68"/>
                    <a:gd name="T76" fmla="*/ 15 w 59"/>
                    <a:gd name="T77" fmla="*/ 59 h 68"/>
                    <a:gd name="T78" fmla="*/ 19 w 59"/>
                    <a:gd name="T79" fmla="*/ 46 h 68"/>
                    <a:gd name="T80" fmla="*/ 16 w 59"/>
                    <a:gd name="T81" fmla="*/ 45 h 68"/>
                    <a:gd name="T82" fmla="*/ 7 w 59"/>
                    <a:gd name="T83" fmla="*/ 45 h 68"/>
                    <a:gd name="T84" fmla="*/ 5 w 59"/>
                    <a:gd name="T85" fmla="*/ 4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68">
                      <a:moveTo>
                        <a:pt x="5" y="48"/>
                      </a:moveTo>
                      <a:lnTo>
                        <a:pt x="5" y="48"/>
                      </a:lnTo>
                      <a:lnTo>
                        <a:pt x="2" y="46"/>
                      </a:lnTo>
                      <a:lnTo>
                        <a:pt x="1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1"/>
                      </a:lnTo>
                      <a:lnTo>
                        <a:pt x="5" y="40"/>
                      </a:lnTo>
                      <a:lnTo>
                        <a:pt x="6" y="39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7" y="34"/>
                      </a:lnTo>
                      <a:lnTo>
                        <a:pt x="8" y="32"/>
                      </a:lnTo>
                      <a:lnTo>
                        <a:pt x="12" y="31"/>
                      </a:lnTo>
                      <a:lnTo>
                        <a:pt x="15" y="31"/>
                      </a:lnTo>
                      <a:lnTo>
                        <a:pt x="16" y="3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6" y="26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2" y="19"/>
                      </a:lnTo>
                      <a:lnTo>
                        <a:pt x="12" y="15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6" y="6"/>
                      </a:lnTo>
                      <a:lnTo>
                        <a:pt x="18" y="2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9"/>
                      </a:lnTo>
                      <a:lnTo>
                        <a:pt x="21" y="13"/>
                      </a:lnTo>
                      <a:lnTo>
                        <a:pt x="22" y="17"/>
                      </a:lnTo>
                      <a:lnTo>
                        <a:pt x="23" y="19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7" y="21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6" y="43"/>
                      </a:lnTo>
                      <a:lnTo>
                        <a:pt x="26" y="49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0"/>
                      </a:lnTo>
                      <a:lnTo>
                        <a:pt x="31" y="46"/>
                      </a:lnTo>
                      <a:lnTo>
                        <a:pt x="32" y="43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33" y="35"/>
                      </a:lnTo>
                      <a:lnTo>
                        <a:pt x="34" y="35"/>
                      </a:lnTo>
                      <a:lnTo>
                        <a:pt x="36" y="35"/>
                      </a:lnTo>
                      <a:lnTo>
                        <a:pt x="36" y="31"/>
                      </a:lnTo>
                      <a:lnTo>
                        <a:pt x="36" y="31"/>
                      </a:lnTo>
                      <a:lnTo>
                        <a:pt x="37" y="23"/>
                      </a:lnTo>
                      <a:lnTo>
                        <a:pt x="38" y="21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3" y="20"/>
                      </a:lnTo>
                      <a:lnTo>
                        <a:pt x="43" y="17"/>
                      </a:lnTo>
                      <a:lnTo>
                        <a:pt x="44" y="13"/>
                      </a:lnTo>
                      <a:lnTo>
                        <a:pt x="43" y="9"/>
                      </a:lnTo>
                      <a:lnTo>
                        <a:pt x="43" y="5"/>
                      </a:lnTo>
                      <a:lnTo>
                        <a:pt x="43" y="5"/>
                      </a:lnTo>
                      <a:lnTo>
                        <a:pt x="45" y="2"/>
                      </a:lnTo>
                      <a:lnTo>
                        <a:pt x="47" y="0"/>
                      </a:lnTo>
                      <a:lnTo>
                        <a:pt x="49" y="0"/>
                      </a:lnTo>
                      <a:lnTo>
                        <a:pt x="49" y="1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9" y="11"/>
                      </a:lnTo>
                      <a:lnTo>
                        <a:pt x="50" y="13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3" y="14"/>
                      </a:lnTo>
                      <a:lnTo>
                        <a:pt x="55" y="15"/>
                      </a:lnTo>
                      <a:lnTo>
                        <a:pt x="55" y="17"/>
                      </a:lnTo>
                      <a:lnTo>
                        <a:pt x="55" y="20"/>
                      </a:lnTo>
                      <a:lnTo>
                        <a:pt x="56" y="21"/>
                      </a:lnTo>
                      <a:lnTo>
                        <a:pt x="57" y="21"/>
                      </a:ln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8" y="24"/>
                      </a:lnTo>
                      <a:lnTo>
                        <a:pt x="59" y="31"/>
                      </a:lnTo>
                      <a:lnTo>
                        <a:pt x="58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49" y="41"/>
                      </a:lnTo>
                      <a:lnTo>
                        <a:pt x="47" y="42"/>
                      </a:lnTo>
                      <a:lnTo>
                        <a:pt x="45" y="43"/>
                      </a:lnTo>
                      <a:lnTo>
                        <a:pt x="45" y="43"/>
                      </a:lnTo>
                      <a:lnTo>
                        <a:pt x="44" y="45"/>
                      </a:lnTo>
                      <a:lnTo>
                        <a:pt x="43" y="50"/>
                      </a:lnTo>
                      <a:lnTo>
                        <a:pt x="42" y="53"/>
                      </a:lnTo>
                      <a:lnTo>
                        <a:pt x="41" y="53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5" y="53"/>
                      </a:lnTo>
                      <a:lnTo>
                        <a:pt x="33" y="52"/>
                      </a:lnTo>
                      <a:lnTo>
                        <a:pt x="32" y="52"/>
                      </a:lnTo>
                      <a:lnTo>
                        <a:pt x="30" y="53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4" y="64"/>
                      </a:lnTo>
                      <a:lnTo>
                        <a:pt x="23" y="67"/>
                      </a:lnTo>
                      <a:lnTo>
                        <a:pt x="21" y="68"/>
                      </a:lnTo>
                      <a:lnTo>
                        <a:pt x="18" y="68"/>
                      </a:lnTo>
                      <a:lnTo>
                        <a:pt x="18" y="68"/>
                      </a:lnTo>
                      <a:lnTo>
                        <a:pt x="16" y="67"/>
                      </a:lnTo>
                      <a:lnTo>
                        <a:pt x="15" y="65"/>
                      </a:lnTo>
                      <a:lnTo>
                        <a:pt x="14" y="62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8" y="52"/>
                      </a:lnTo>
                      <a:lnTo>
                        <a:pt x="19" y="46"/>
                      </a:lnTo>
                      <a:lnTo>
                        <a:pt x="19" y="46"/>
                      </a:lnTo>
                      <a:lnTo>
                        <a:pt x="18" y="45"/>
                      </a:lnTo>
                      <a:lnTo>
                        <a:pt x="16" y="45"/>
                      </a:lnTo>
                      <a:lnTo>
                        <a:pt x="9" y="45"/>
                      </a:lnTo>
                      <a:lnTo>
                        <a:pt x="9" y="45"/>
                      </a:lnTo>
                      <a:lnTo>
                        <a:pt x="7" y="45"/>
                      </a:lnTo>
                      <a:lnTo>
                        <a:pt x="6" y="46"/>
                      </a:lnTo>
                      <a:lnTo>
                        <a:pt x="5" y="48"/>
                      </a:lnTo>
                      <a:lnTo>
                        <a:pt x="5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8" name="Freeform 41"/>
                <p:cNvSpPr/>
                <p:nvPr/>
              </p:nvSpPr>
              <p:spPr bwMode="auto">
                <a:xfrm>
                  <a:off x="5110" y="413"/>
                  <a:ext cx="5" cy="7"/>
                </a:xfrm>
                <a:custGeom>
                  <a:avLst/>
                  <a:gdLst>
                    <a:gd name="T0" fmla="*/ 2 w 5"/>
                    <a:gd name="T1" fmla="*/ 0 h 7"/>
                    <a:gd name="T2" fmla="*/ 2 w 5"/>
                    <a:gd name="T3" fmla="*/ 0 h 7"/>
                    <a:gd name="T4" fmla="*/ 1 w 5"/>
                    <a:gd name="T5" fmla="*/ 2 h 7"/>
                    <a:gd name="T6" fmla="*/ 0 w 5"/>
                    <a:gd name="T7" fmla="*/ 3 h 7"/>
                    <a:gd name="T8" fmla="*/ 0 w 5"/>
                    <a:gd name="T9" fmla="*/ 5 h 7"/>
                    <a:gd name="T10" fmla="*/ 1 w 5"/>
                    <a:gd name="T11" fmla="*/ 7 h 7"/>
                    <a:gd name="T12" fmla="*/ 1 w 5"/>
                    <a:gd name="T13" fmla="*/ 7 h 7"/>
                    <a:gd name="T14" fmla="*/ 5 w 5"/>
                    <a:gd name="T15" fmla="*/ 6 h 7"/>
                    <a:gd name="T16" fmla="*/ 5 w 5"/>
                    <a:gd name="T17" fmla="*/ 5 h 7"/>
                    <a:gd name="T18" fmla="*/ 5 w 5"/>
                    <a:gd name="T19" fmla="*/ 4 h 7"/>
                    <a:gd name="T20" fmla="*/ 5 w 5"/>
                    <a:gd name="T21" fmla="*/ 4 h 7"/>
                    <a:gd name="T22" fmla="*/ 4 w 5"/>
                    <a:gd name="T23" fmla="*/ 2 h 7"/>
                    <a:gd name="T24" fmla="*/ 3 w 5"/>
                    <a:gd name="T25" fmla="*/ 1 h 7"/>
                    <a:gd name="T26" fmla="*/ 2 w 5"/>
                    <a:gd name="T27" fmla="*/ 0 h 7"/>
                    <a:gd name="T28" fmla="*/ 2 w 5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9" name="Freeform 42"/>
                <p:cNvSpPr/>
                <p:nvPr/>
              </p:nvSpPr>
              <p:spPr bwMode="auto">
                <a:xfrm>
                  <a:off x="5085" y="371"/>
                  <a:ext cx="37" cy="40"/>
                </a:xfrm>
                <a:custGeom>
                  <a:avLst/>
                  <a:gdLst>
                    <a:gd name="T0" fmla="*/ 31 w 37"/>
                    <a:gd name="T1" fmla="*/ 40 h 40"/>
                    <a:gd name="T2" fmla="*/ 31 w 37"/>
                    <a:gd name="T3" fmla="*/ 40 h 40"/>
                    <a:gd name="T4" fmla="*/ 34 w 37"/>
                    <a:gd name="T5" fmla="*/ 39 h 40"/>
                    <a:gd name="T6" fmla="*/ 35 w 37"/>
                    <a:gd name="T7" fmla="*/ 38 h 40"/>
                    <a:gd name="T8" fmla="*/ 35 w 37"/>
                    <a:gd name="T9" fmla="*/ 33 h 40"/>
                    <a:gd name="T10" fmla="*/ 35 w 37"/>
                    <a:gd name="T11" fmla="*/ 33 h 40"/>
                    <a:gd name="T12" fmla="*/ 37 w 37"/>
                    <a:gd name="T13" fmla="*/ 29 h 40"/>
                    <a:gd name="T14" fmla="*/ 37 w 37"/>
                    <a:gd name="T15" fmla="*/ 26 h 40"/>
                    <a:gd name="T16" fmla="*/ 37 w 37"/>
                    <a:gd name="T17" fmla="*/ 23 h 40"/>
                    <a:gd name="T18" fmla="*/ 37 w 37"/>
                    <a:gd name="T19" fmla="*/ 21 h 40"/>
                    <a:gd name="T20" fmla="*/ 35 w 37"/>
                    <a:gd name="T21" fmla="*/ 20 h 40"/>
                    <a:gd name="T22" fmla="*/ 35 w 37"/>
                    <a:gd name="T23" fmla="*/ 20 h 40"/>
                    <a:gd name="T24" fmla="*/ 34 w 37"/>
                    <a:gd name="T25" fmla="*/ 19 h 40"/>
                    <a:gd name="T26" fmla="*/ 33 w 37"/>
                    <a:gd name="T27" fmla="*/ 17 h 40"/>
                    <a:gd name="T28" fmla="*/ 32 w 37"/>
                    <a:gd name="T29" fmla="*/ 10 h 40"/>
                    <a:gd name="T30" fmla="*/ 31 w 37"/>
                    <a:gd name="T31" fmla="*/ 3 h 40"/>
                    <a:gd name="T32" fmla="*/ 30 w 37"/>
                    <a:gd name="T33" fmla="*/ 0 h 40"/>
                    <a:gd name="T34" fmla="*/ 29 w 37"/>
                    <a:gd name="T35" fmla="*/ 0 h 40"/>
                    <a:gd name="T36" fmla="*/ 29 w 37"/>
                    <a:gd name="T37" fmla="*/ 0 h 40"/>
                    <a:gd name="T38" fmla="*/ 28 w 37"/>
                    <a:gd name="T39" fmla="*/ 0 h 40"/>
                    <a:gd name="T40" fmla="*/ 27 w 37"/>
                    <a:gd name="T41" fmla="*/ 1 h 40"/>
                    <a:gd name="T42" fmla="*/ 26 w 37"/>
                    <a:gd name="T43" fmla="*/ 4 h 40"/>
                    <a:gd name="T44" fmla="*/ 26 w 37"/>
                    <a:gd name="T45" fmla="*/ 10 h 40"/>
                    <a:gd name="T46" fmla="*/ 25 w 37"/>
                    <a:gd name="T47" fmla="*/ 14 h 40"/>
                    <a:gd name="T48" fmla="*/ 25 w 37"/>
                    <a:gd name="T49" fmla="*/ 14 h 40"/>
                    <a:gd name="T50" fmla="*/ 23 w 37"/>
                    <a:gd name="T51" fmla="*/ 17 h 40"/>
                    <a:gd name="T52" fmla="*/ 19 w 37"/>
                    <a:gd name="T53" fmla="*/ 19 h 40"/>
                    <a:gd name="T54" fmla="*/ 17 w 37"/>
                    <a:gd name="T55" fmla="*/ 21 h 40"/>
                    <a:gd name="T56" fmla="*/ 17 w 37"/>
                    <a:gd name="T57" fmla="*/ 25 h 40"/>
                    <a:gd name="T58" fmla="*/ 17 w 37"/>
                    <a:gd name="T59" fmla="*/ 25 h 40"/>
                    <a:gd name="T60" fmla="*/ 17 w 37"/>
                    <a:gd name="T61" fmla="*/ 27 h 40"/>
                    <a:gd name="T62" fmla="*/ 16 w 37"/>
                    <a:gd name="T63" fmla="*/ 28 h 40"/>
                    <a:gd name="T64" fmla="*/ 11 w 37"/>
                    <a:gd name="T65" fmla="*/ 28 h 40"/>
                    <a:gd name="T66" fmla="*/ 11 w 37"/>
                    <a:gd name="T67" fmla="*/ 28 h 40"/>
                    <a:gd name="T68" fmla="*/ 6 w 37"/>
                    <a:gd name="T69" fmla="*/ 29 h 40"/>
                    <a:gd name="T70" fmla="*/ 3 w 37"/>
                    <a:gd name="T71" fmla="*/ 30 h 40"/>
                    <a:gd name="T72" fmla="*/ 1 w 37"/>
                    <a:gd name="T73" fmla="*/ 33 h 40"/>
                    <a:gd name="T74" fmla="*/ 0 w 37"/>
                    <a:gd name="T75" fmla="*/ 35 h 40"/>
                    <a:gd name="T76" fmla="*/ 0 w 37"/>
                    <a:gd name="T77" fmla="*/ 35 h 40"/>
                    <a:gd name="T78" fmla="*/ 1 w 37"/>
                    <a:gd name="T79" fmla="*/ 39 h 40"/>
                    <a:gd name="T80" fmla="*/ 1 w 37"/>
                    <a:gd name="T81" fmla="*/ 40 h 40"/>
                    <a:gd name="T82" fmla="*/ 5 w 37"/>
                    <a:gd name="T83" fmla="*/ 39 h 40"/>
                    <a:gd name="T84" fmla="*/ 5 w 37"/>
                    <a:gd name="T85" fmla="*/ 39 h 40"/>
                    <a:gd name="T86" fmla="*/ 9 w 37"/>
                    <a:gd name="T87" fmla="*/ 38 h 40"/>
                    <a:gd name="T88" fmla="*/ 12 w 37"/>
                    <a:gd name="T89" fmla="*/ 38 h 40"/>
                    <a:gd name="T90" fmla="*/ 14 w 37"/>
                    <a:gd name="T91" fmla="*/ 38 h 40"/>
                    <a:gd name="T92" fmla="*/ 16 w 37"/>
                    <a:gd name="T93" fmla="*/ 35 h 40"/>
                    <a:gd name="T94" fmla="*/ 16 w 37"/>
                    <a:gd name="T95" fmla="*/ 35 h 40"/>
                    <a:gd name="T96" fmla="*/ 20 w 37"/>
                    <a:gd name="T97" fmla="*/ 29 h 40"/>
                    <a:gd name="T98" fmla="*/ 23 w 37"/>
                    <a:gd name="T99" fmla="*/ 27 h 40"/>
                    <a:gd name="T100" fmla="*/ 24 w 37"/>
                    <a:gd name="T101" fmla="*/ 26 h 40"/>
                    <a:gd name="T102" fmla="*/ 25 w 37"/>
                    <a:gd name="T103" fmla="*/ 26 h 40"/>
                    <a:gd name="T104" fmla="*/ 25 w 37"/>
                    <a:gd name="T105" fmla="*/ 26 h 40"/>
                    <a:gd name="T106" fmla="*/ 27 w 37"/>
                    <a:gd name="T107" fmla="*/ 27 h 40"/>
                    <a:gd name="T108" fmla="*/ 29 w 37"/>
                    <a:gd name="T109" fmla="*/ 28 h 40"/>
                    <a:gd name="T110" fmla="*/ 30 w 37"/>
                    <a:gd name="T111" fmla="*/ 30 h 40"/>
                    <a:gd name="T112" fmla="*/ 30 w 37"/>
                    <a:gd name="T113" fmla="*/ 34 h 40"/>
                    <a:gd name="T114" fmla="*/ 30 w 37"/>
                    <a:gd name="T115" fmla="*/ 34 h 40"/>
                    <a:gd name="T116" fmla="*/ 30 w 37"/>
                    <a:gd name="T117" fmla="*/ 39 h 40"/>
                    <a:gd name="T118" fmla="*/ 31 w 37"/>
                    <a:gd name="T119" fmla="*/ 40 h 40"/>
                    <a:gd name="T120" fmla="*/ 31 w 37"/>
                    <a:gd name="T1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" h="40">
                      <a:moveTo>
                        <a:pt x="31" y="40"/>
                      </a:moveTo>
                      <a:lnTo>
                        <a:pt x="31" y="40"/>
                      </a:lnTo>
                      <a:lnTo>
                        <a:pt x="34" y="39"/>
                      </a:lnTo>
                      <a:lnTo>
                        <a:pt x="35" y="38"/>
                      </a:lnTo>
                      <a:lnTo>
                        <a:pt x="35" y="33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6"/>
                      </a:lnTo>
                      <a:lnTo>
                        <a:pt x="37" y="23"/>
                      </a:lnTo>
                      <a:lnTo>
                        <a:pt x="37" y="21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4" y="19"/>
                      </a:lnTo>
                      <a:lnTo>
                        <a:pt x="33" y="17"/>
                      </a:lnTo>
                      <a:lnTo>
                        <a:pt x="32" y="10"/>
                      </a:lnTo>
                      <a:lnTo>
                        <a:pt x="31" y="3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8" y="0"/>
                      </a:lnTo>
                      <a:lnTo>
                        <a:pt x="27" y="1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3" y="17"/>
                      </a:lnTo>
                      <a:lnTo>
                        <a:pt x="19" y="19"/>
                      </a:lnTo>
                      <a:lnTo>
                        <a:pt x="17" y="21"/>
                      </a:lnTo>
                      <a:lnTo>
                        <a:pt x="17" y="25"/>
                      </a:lnTo>
                      <a:lnTo>
                        <a:pt x="17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6" y="29"/>
                      </a:lnTo>
                      <a:lnTo>
                        <a:pt x="3" y="30"/>
                      </a:lnTo>
                      <a:lnTo>
                        <a:pt x="1" y="33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1" y="40"/>
                      </a:lnTo>
                      <a:lnTo>
                        <a:pt x="5" y="39"/>
                      </a:lnTo>
                      <a:lnTo>
                        <a:pt x="5" y="39"/>
                      </a:lnTo>
                      <a:lnTo>
                        <a:pt x="9" y="38"/>
                      </a:lnTo>
                      <a:lnTo>
                        <a:pt x="12" y="38"/>
                      </a:lnTo>
                      <a:lnTo>
                        <a:pt x="14" y="38"/>
                      </a:lnTo>
                      <a:lnTo>
                        <a:pt x="16" y="35"/>
                      </a:lnTo>
                      <a:lnTo>
                        <a:pt x="16" y="35"/>
                      </a:lnTo>
                      <a:lnTo>
                        <a:pt x="20" y="29"/>
                      </a:lnTo>
                      <a:lnTo>
                        <a:pt x="23" y="27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7" y="27"/>
                      </a:lnTo>
                      <a:lnTo>
                        <a:pt x="29" y="28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30" y="39"/>
                      </a:lnTo>
                      <a:lnTo>
                        <a:pt x="31" y="40"/>
                      </a:lnTo>
                      <a:lnTo>
                        <a:pt x="31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0" name="Freeform 43"/>
                <p:cNvSpPr/>
                <p:nvPr/>
              </p:nvSpPr>
              <p:spPr bwMode="auto">
                <a:xfrm>
                  <a:off x="5124" y="372"/>
                  <a:ext cx="7" cy="12"/>
                </a:xfrm>
                <a:custGeom>
                  <a:avLst/>
                  <a:gdLst>
                    <a:gd name="T0" fmla="*/ 4 w 7"/>
                    <a:gd name="T1" fmla="*/ 12 h 12"/>
                    <a:gd name="T2" fmla="*/ 4 w 7"/>
                    <a:gd name="T3" fmla="*/ 12 h 12"/>
                    <a:gd name="T4" fmla="*/ 2 w 7"/>
                    <a:gd name="T5" fmla="*/ 12 h 12"/>
                    <a:gd name="T6" fmla="*/ 0 w 7"/>
                    <a:gd name="T7" fmla="*/ 10 h 12"/>
                    <a:gd name="T8" fmla="*/ 0 w 7"/>
                    <a:gd name="T9" fmla="*/ 8 h 12"/>
                    <a:gd name="T10" fmla="*/ 1 w 7"/>
                    <a:gd name="T11" fmla="*/ 4 h 12"/>
                    <a:gd name="T12" fmla="*/ 1 w 7"/>
                    <a:gd name="T13" fmla="*/ 4 h 12"/>
                    <a:gd name="T14" fmla="*/ 2 w 7"/>
                    <a:gd name="T15" fmla="*/ 2 h 12"/>
                    <a:gd name="T16" fmla="*/ 5 w 7"/>
                    <a:gd name="T17" fmla="*/ 1 h 12"/>
                    <a:gd name="T18" fmla="*/ 7 w 7"/>
                    <a:gd name="T19" fmla="*/ 0 h 12"/>
                    <a:gd name="T20" fmla="*/ 7 w 7"/>
                    <a:gd name="T21" fmla="*/ 2 h 12"/>
                    <a:gd name="T22" fmla="*/ 7 w 7"/>
                    <a:gd name="T23" fmla="*/ 2 h 12"/>
                    <a:gd name="T24" fmla="*/ 7 w 7"/>
                    <a:gd name="T25" fmla="*/ 3 h 12"/>
                    <a:gd name="T26" fmla="*/ 6 w 7"/>
                    <a:gd name="T27" fmla="*/ 4 h 12"/>
                    <a:gd name="T28" fmla="*/ 5 w 7"/>
                    <a:gd name="T29" fmla="*/ 4 h 12"/>
                    <a:gd name="T30" fmla="*/ 5 w 7"/>
                    <a:gd name="T31" fmla="*/ 5 h 12"/>
                    <a:gd name="T32" fmla="*/ 5 w 7"/>
                    <a:gd name="T33" fmla="*/ 5 h 12"/>
                    <a:gd name="T34" fmla="*/ 4 w 7"/>
                    <a:gd name="T35" fmla="*/ 10 h 12"/>
                    <a:gd name="T36" fmla="*/ 4 w 7"/>
                    <a:gd name="T37" fmla="*/ 12 h 12"/>
                    <a:gd name="T38" fmla="*/ 4 w 7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12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1" name="Freeform 44"/>
                <p:cNvSpPr/>
                <p:nvPr/>
              </p:nvSpPr>
              <p:spPr bwMode="auto">
                <a:xfrm>
                  <a:off x="5129" y="355"/>
                  <a:ext cx="8" cy="12"/>
                </a:xfrm>
                <a:custGeom>
                  <a:avLst/>
                  <a:gdLst>
                    <a:gd name="T0" fmla="*/ 2 w 8"/>
                    <a:gd name="T1" fmla="*/ 12 h 12"/>
                    <a:gd name="T2" fmla="*/ 2 w 8"/>
                    <a:gd name="T3" fmla="*/ 12 h 12"/>
                    <a:gd name="T4" fmla="*/ 1 w 8"/>
                    <a:gd name="T5" fmla="*/ 11 h 12"/>
                    <a:gd name="T6" fmla="*/ 0 w 8"/>
                    <a:gd name="T7" fmla="*/ 9 h 12"/>
                    <a:gd name="T8" fmla="*/ 0 w 8"/>
                    <a:gd name="T9" fmla="*/ 4 h 12"/>
                    <a:gd name="T10" fmla="*/ 0 w 8"/>
                    <a:gd name="T11" fmla="*/ 4 h 12"/>
                    <a:gd name="T12" fmla="*/ 1 w 8"/>
                    <a:gd name="T13" fmla="*/ 2 h 12"/>
                    <a:gd name="T14" fmla="*/ 3 w 8"/>
                    <a:gd name="T15" fmla="*/ 1 h 12"/>
                    <a:gd name="T16" fmla="*/ 5 w 8"/>
                    <a:gd name="T17" fmla="*/ 0 h 12"/>
                    <a:gd name="T18" fmla="*/ 7 w 8"/>
                    <a:gd name="T19" fmla="*/ 1 h 12"/>
                    <a:gd name="T20" fmla="*/ 7 w 8"/>
                    <a:gd name="T21" fmla="*/ 1 h 12"/>
                    <a:gd name="T22" fmla="*/ 7 w 8"/>
                    <a:gd name="T23" fmla="*/ 1 h 12"/>
                    <a:gd name="T24" fmla="*/ 8 w 8"/>
                    <a:gd name="T25" fmla="*/ 5 h 12"/>
                    <a:gd name="T26" fmla="*/ 7 w 8"/>
                    <a:gd name="T27" fmla="*/ 6 h 12"/>
                    <a:gd name="T28" fmla="*/ 5 w 8"/>
                    <a:gd name="T29" fmla="*/ 7 h 12"/>
                    <a:gd name="T30" fmla="*/ 5 w 8"/>
                    <a:gd name="T31" fmla="*/ 7 h 12"/>
                    <a:gd name="T32" fmla="*/ 3 w 8"/>
                    <a:gd name="T33" fmla="*/ 8 h 12"/>
                    <a:gd name="T34" fmla="*/ 2 w 8"/>
                    <a:gd name="T35" fmla="*/ 11 h 12"/>
                    <a:gd name="T36" fmla="*/ 2 w 8"/>
                    <a:gd name="T37" fmla="*/ 12 h 12"/>
                    <a:gd name="T38" fmla="*/ 2 w 8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12"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2" name="Freeform 45"/>
                <p:cNvSpPr/>
                <p:nvPr/>
              </p:nvSpPr>
              <p:spPr bwMode="auto">
                <a:xfrm>
                  <a:off x="5170" y="367"/>
                  <a:ext cx="6" cy="4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1 h 4"/>
                    <a:gd name="T4" fmla="*/ 0 w 6"/>
                    <a:gd name="T5" fmla="*/ 2 h 4"/>
                    <a:gd name="T6" fmla="*/ 1 w 6"/>
                    <a:gd name="T7" fmla="*/ 4 h 4"/>
                    <a:gd name="T8" fmla="*/ 2 w 6"/>
                    <a:gd name="T9" fmla="*/ 4 h 4"/>
                    <a:gd name="T10" fmla="*/ 4 w 6"/>
                    <a:gd name="T11" fmla="*/ 4 h 4"/>
                    <a:gd name="T12" fmla="*/ 4 w 6"/>
                    <a:gd name="T13" fmla="*/ 4 h 4"/>
                    <a:gd name="T14" fmla="*/ 5 w 6"/>
                    <a:gd name="T15" fmla="*/ 4 h 4"/>
                    <a:gd name="T16" fmla="*/ 6 w 6"/>
                    <a:gd name="T17" fmla="*/ 3 h 4"/>
                    <a:gd name="T18" fmla="*/ 5 w 6"/>
                    <a:gd name="T19" fmla="*/ 1 h 4"/>
                    <a:gd name="T20" fmla="*/ 5 w 6"/>
                    <a:gd name="T21" fmla="*/ 1 h 4"/>
                    <a:gd name="T22" fmla="*/ 4 w 6"/>
                    <a:gd name="T23" fmla="*/ 0 h 4"/>
                    <a:gd name="T24" fmla="*/ 3 w 6"/>
                    <a:gd name="T25" fmla="*/ 0 h 4"/>
                    <a:gd name="T26" fmla="*/ 1 w 6"/>
                    <a:gd name="T27" fmla="*/ 1 h 4"/>
                    <a:gd name="T28" fmla="*/ 1 w 6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3" name="Freeform 46"/>
                <p:cNvSpPr/>
                <p:nvPr/>
              </p:nvSpPr>
              <p:spPr bwMode="auto">
                <a:xfrm>
                  <a:off x="5148" y="339"/>
                  <a:ext cx="15" cy="22"/>
                </a:xfrm>
                <a:custGeom>
                  <a:avLst/>
                  <a:gdLst>
                    <a:gd name="T0" fmla="*/ 9 w 15"/>
                    <a:gd name="T1" fmla="*/ 1 h 22"/>
                    <a:gd name="T2" fmla="*/ 9 w 15"/>
                    <a:gd name="T3" fmla="*/ 1 h 22"/>
                    <a:gd name="T4" fmla="*/ 9 w 15"/>
                    <a:gd name="T5" fmla="*/ 4 h 22"/>
                    <a:gd name="T6" fmla="*/ 5 w 15"/>
                    <a:gd name="T7" fmla="*/ 8 h 22"/>
                    <a:gd name="T8" fmla="*/ 5 w 15"/>
                    <a:gd name="T9" fmla="*/ 8 h 22"/>
                    <a:gd name="T10" fmla="*/ 0 w 15"/>
                    <a:gd name="T11" fmla="*/ 14 h 22"/>
                    <a:gd name="T12" fmla="*/ 0 w 15"/>
                    <a:gd name="T13" fmla="*/ 15 h 22"/>
                    <a:gd name="T14" fmla="*/ 0 w 15"/>
                    <a:gd name="T15" fmla="*/ 17 h 22"/>
                    <a:gd name="T16" fmla="*/ 0 w 15"/>
                    <a:gd name="T17" fmla="*/ 17 h 22"/>
                    <a:gd name="T18" fmla="*/ 0 w 15"/>
                    <a:gd name="T19" fmla="*/ 19 h 22"/>
                    <a:gd name="T20" fmla="*/ 2 w 15"/>
                    <a:gd name="T21" fmla="*/ 22 h 22"/>
                    <a:gd name="T22" fmla="*/ 4 w 15"/>
                    <a:gd name="T23" fmla="*/ 22 h 22"/>
                    <a:gd name="T24" fmla="*/ 5 w 15"/>
                    <a:gd name="T25" fmla="*/ 22 h 22"/>
                    <a:gd name="T26" fmla="*/ 6 w 15"/>
                    <a:gd name="T27" fmla="*/ 20 h 22"/>
                    <a:gd name="T28" fmla="*/ 6 w 15"/>
                    <a:gd name="T29" fmla="*/ 20 h 22"/>
                    <a:gd name="T30" fmla="*/ 7 w 15"/>
                    <a:gd name="T31" fmla="*/ 15 h 22"/>
                    <a:gd name="T32" fmla="*/ 8 w 15"/>
                    <a:gd name="T33" fmla="*/ 13 h 22"/>
                    <a:gd name="T34" fmla="*/ 11 w 15"/>
                    <a:gd name="T35" fmla="*/ 12 h 22"/>
                    <a:gd name="T36" fmla="*/ 11 w 15"/>
                    <a:gd name="T37" fmla="*/ 12 h 22"/>
                    <a:gd name="T38" fmla="*/ 14 w 15"/>
                    <a:gd name="T39" fmla="*/ 9 h 22"/>
                    <a:gd name="T40" fmla="*/ 15 w 15"/>
                    <a:gd name="T41" fmla="*/ 7 h 22"/>
                    <a:gd name="T42" fmla="*/ 15 w 15"/>
                    <a:gd name="T43" fmla="*/ 6 h 22"/>
                    <a:gd name="T44" fmla="*/ 14 w 15"/>
                    <a:gd name="T45" fmla="*/ 3 h 22"/>
                    <a:gd name="T46" fmla="*/ 14 w 15"/>
                    <a:gd name="T47" fmla="*/ 3 h 22"/>
                    <a:gd name="T48" fmla="*/ 13 w 15"/>
                    <a:gd name="T49" fmla="*/ 1 h 22"/>
                    <a:gd name="T50" fmla="*/ 11 w 15"/>
                    <a:gd name="T51" fmla="*/ 0 h 22"/>
                    <a:gd name="T52" fmla="*/ 9 w 15"/>
                    <a:gd name="T53" fmla="*/ 1 h 22"/>
                    <a:gd name="T54" fmla="*/ 9 w 15"/>
                    <a:gd name="T5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" h="22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2"/>
                      </a:lnTo>
                      <a:lnTo>
                        <a:pt x="4" y="22"/>
                      </a:lnTo>
                      <a:lnTo>
                        <a:pt x="5" y="22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7" y="15"/>
                      </a:lnTo>
                      <a:lnTo>
                        <a:pt x="8" y="13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5" y="7"/>
                      </a:lnTo>
                      <a:lnTo>
                        <a:pt x="15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4" name="Freeform 47"/>
                <p:cNvSpPr/>
                <p:nvPr/>
              </p:nvSpPr>
              <p:spPr bwMode="auto">
                <a:xfrm>
                  <a:off x="5145" y="337"/>
                  <a:ext cx="6" cy="6"/>
                </a:xfrm>
                <a:custGeom>
                  <a:avLst/>
                  <a:gdLst>
                    <a:gd name="T0" fmla="*/ 1 w 6"/>
                    <a:gd name="T1" fmla="*/ 0 h 6"/>
                    <a:gd name="T2" fmla="*/ 1 w 6"/>
                    <a:gd name="T3" fmla="*/ 0 h 6"/>
                    <a:gd name="T4" fmla="*/ 0 w 6"/>
                    <a:gd name="T5" fmla="*/ 4 h 6"/>
                    <a:gd name="T6" fmla="*/ 0 w 6"/>
                    <a:gd name="T7" fmla="*/ 6 h 6"/>
                    <a:gd name="T8" fmla="*/ 2 w 6"/>
                    <a:gd name="T9" fmla="*/ 6 h 6"/>
                    <a:gd name="T10" fmla="*/ 2 w 6"/>
                    <a:gd name="T11" fmla="*/ 6 h 6"/>
                    <a:gd name="T12" fmla="*/ 6 w 6"/>
                    <a:gd name="T13" fmla="*/ 6 h 6"/>
                    <a:gd name="T14" fmla="*/ 6 w 6"/>
                    <a:gd name="T15" fmla="*/ 4 h 6"/>
                    <a:gd name="T16" fmla="*/ 6 w 6"/>
                    <a:gd name="T17" fmla="*/ 3 h 6"/>
                    <a:gd name="T18" fmla="*/ 6 w 6"/>
                    <a:gd name="T19" fmla="*/ 3 h 6"/>
                    <a:gd name="T20" fmla="*/ 5 w 6"/>
                    <a:gd name="T21" fmla="*/ 1 h 6"/>
                    <a:gd name="T22" fmla="*/ 3 w 6"/>
                    <a:gd name="T23" fmla="*/ 0 h 6"/>
                    <a:gd name="T24" fmla="*/ 1 w 6"/>
                    <a:gd name="T25" fmla="*/ 0 h 6"/>
                    <a:gd name="T26" fmla="*/ 1 w 6"/>
                    <a:gd name="T2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5" name="Freeform 48"/>
                <p:cNvSpPr/>
                <p:nvPr/>
              </p:nvSpPr>
              <p:spPr bwMode="auto">
                <a:xfrm>
                  <a:off x="5138" y="346"/>
                  <a:ext cx="6" cy="5"/>
                </a:xfrm>
                <a:custGeom>
                  <a:avLst/>
                  <a:gdLst>
                    <a:gd name="T0" fmla="*/ 1 w 6"/>
                    <a:gd name="T1" fmla="*/ 1 h 5"/>
                    <a:gd name="T2" fmla="*/ 1 w 6"/>
                    <a:gd name="T3" fmla="*/ 1 h 5"/>
                    <a:gd name="T4" fmla="*/ 0 w 6"/>
                    <a:gd name="T5" fmla="*/ 2 h 5"/>
                    <a:gd name="T6" fmla="*/ 1 w 6"/>
                    <a:gd name="T7" fmla="*/ 3 h 5"/>
                    <a:gd name="T8" fmla="*/ 4 w 6"/>
                    <a:gd name="T9" fmla="*/ 5 h 5"/>
                    <a:gd name="T10" fmla="*/ 4 w 6"/>
                    <a:gd name="T11" fmla="*/ 5 h 5"/>
                    <a:gd name="T12" fmla="*/ 6 w 6"/>
                    <a:gd name="T13" fmla="*/ 3 h 5"/>
                    <a:gd name="T14" fmla="*/ 6 w 6"/>
                    <a:gd name="T15" fmla="*/ 2 h 5"/>
                    <a:gd name="T16" fmla="*/ 6 w 6"/>
                    <a:gd name="T17" fmla="*/ 1 h 5"/>
                    <a:gd name="T18" fmla="*/ 6 w 6"/>
                    <a:gd name="T19" fmla="*/ 1 h 5"/>
                    <a:gd name="T20" fmla="*/ 4 w 6"/>
                    <a:gd name="T21" fmla="*/ 0 h 5"/>
                    <a:gd name="T22" fmla="*/ 3 w 6"/>
                    <a:gd name="T23" fmla="*/ 0 h 5"/>
                    <a:gd name="T24" fmla="*/ 1 w 6"/>
                    <a:gd name="T25" fmla="*/ 1 h 5"/>
                    <a:gd name="T26" fmla="*/ 1 w 6"/>
                    <a:gd name="T2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6" name="Freeform 49"/>
                <p:cNvSpPr/>
                <p:nvPr/>
              </p:nvSpPr>
              <p:spPr bwMode="auto">
                <a:xfrm>
                  <a:off x="5309" y="221"/>
                  <a:ext cx="10" cy="17"/>
                </a:xfrm>
                <a:custGeom>
                  <a:avLst/>
                  <a:gdLst>
                    <a:gd name="T0" fmla="*/ 3 w 10"/>
                    <a:gd name="T1" fmla="*/ 6 h 17"/>
                    <a:gd name="T2" fmla="*/ 3 w 10"/>
                    <a:gd name="T3" fmla="*/ 6 h 17"/>
                    <a:gd name="T4" fmla="*/ 6 w 10"/>
                    <a:gd name="T5" fmla="*/ 8 h 17"/>
                    <a:gd name="T6" fmla="*/ 7 w 10"/>
                    <a:gd name="T7" fmla="*/ 7 h 17"/>
                    <a:gd name="T8" fmla="*/ 7 w 10"/>
                    <a:gd name="T9" fmla="*/ 5 h 17"/>
                    <a:gd name="T10" fmla="*/ 7 w 10"/>
                    <a:gd name="T11" fmla="*/ 5 h 17"/>
                    <a:gd name="T12" fmla="*/ 8 w 10"/>
                    <a:gd name="T13" fmla="*/ 3 h 17"/>
                    <a:gd name="T14" fmla="*/ 9 w 10"/>
                    <a:gd name="T15" fmla="*/ 0 h 17"/>
                    <a:gd name="T16" fmla="*/ 10 w 10"/>
                    <a:gd name="T17" fmla="*/ 0 h 17"/>
                    <a:gd name="T18" fmla="*/ 10 w 10"/>
                    <a:gd name="T19" fmla="*/ 3 h 17"/>
                    <a:gd name="T20" fmla="*/ 10 w 10"/>
                    <a:gd name="T21" fmla="*/ 3 h 17"/>
                    <a:gd name="T22" fmla="*/ 9 w 10"/>
                    <a:gd name="T23" fmla="*/ 7 h 17"/>
                    <a:gd name="T24" fmla="*/ 7 w 10"/>
                    <a:gd name="T25" fmla="*/ 11 h 17"/>
                    <a:gd name="T26" fmla="*/ 7 w 10"/>
                    <a:gd name="T27" fmla="*/ 11 h 17"/>
                    <a:gd name="T28" fmla="*/ 3 w 10"/>
                    <a:gd name="T29" fmla="*/ 16 h 17"/>
                    <a:gd name="T30" fmla="*/ 1 w 10"/>
                    <a:gd name="T31" fmla="*/ 17 h 17"/>
                    <a:gd name="T32" fmla="*/ 0 w 10"/>
                    <a:gd name="T33" fmla="*/ 17 h 17"/>
                    <a:gd name="T34" fmla="*/ 0 w 10"/>
                    <a:gd name="T35" fmla="*/ 17 h 17"/>
                    <a:gd name="T36" fmla="*/ 0 w 10"/>
                    <a:gd name="T37" fmla="*/ 17 h 17"/>
                    <a:gd name="T38" fmla="*/ 0 w 10"/>
                    <a:gd name="T39" fmla="*/ 14 h 17"/>
                    <a:gd name="T40" fmla="*/ 1 w 10"/>
                    <a:gd name="T41" fmla="*/ 13 h 17"/>
                    <a:gd name="T42" fmla="*/ 2 w 10"/>
                    <a:gd name="T43" fmla="*/ 12 h 17"/>
                    <a:gd name="T44" fmla="*/ 2 w 10"/>
                    <a:gd name="T45" fmla="*/ 11 h 17"/>
                    <a:gd name="T46" fmla="*/ 2 w 10"/>
                    <a:gd name="T47" fmla="*/ 11 h 17"/>
                    <a:gd name="T48" fmla="*/ 2 w 10"/>
                    <a:gd name="T49" fmla="*/ 9 h 17"/>
                    <a:gd name="T50" fmla="*/ 1 w 10"/>
                    <a:gd name="T51" fmla="*/ 8 h 17"/>
                    <a:gd name="T52" fmla="*/ 0 w 10"/>
                    <a:gd name="T53" fmla="*/ 7 h 17"/>
                    <a:gd name="T54" fmla="*/ 0 w 10"/>
                    <a:gd name="T55" fmla="*/ 5 h 17"/>
                    <a:gd name="T56" fmla="*/ 0 w 10"/>
                    <a:gd name="T57" fmla="*/ 5 h 17"/>
                    <a:gd name="T58" fmla="*/ 1 w 10"/>
                    <a:gd name="T59" fmla="*/ 4 h 17"/>
                    <a:gd name="T60" fmla="*/ 2 w 10"/>
                    <a:gd name="T61" fmla="*/ 4 h 17"/>
                    <a:gd name="T62" fmla="*/ 3 w 10"/>
                    <a:gd name="T63" fmla="*/ 6 h 17"/>
                    <a:gd name="T64" fmla="*/ 3 w 10"/>
                    <a:gd name="T6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7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6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8" y="3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9" y="7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3" y="16"/>
                      </a:lnTo>
                      <a:lnTo>
                        <a:pt x="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2" y="12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7" name="Freeform 50"/>
                <p:cNvSpPr/>
                <p:nvPr/>
              </p:nvSpPr>
              <p:spPr bwMode="auto">
                <a:xfrm>
                  <a:off x="5310" y="213"/>
                  <a:ext cx="3" cy="6"/>
                </a:xfrm>
                <a:custGeom>
                  <a:avLst/>
                  <a:gdLst>
                    <a:gd name="T0" fmla="*/ 2 w 3"/>
                    <a:gd name="T1" fmla="*/ 6 h 6"/>
                    <a:gd name="T2" fmla="*/ 2 w 3"/>
                    <a:gd name="T3" fmla="*/ 6 h 6"/>
                    <a:gd name="T4" fmla="*/ 3 w 3"/>
                    <a:gd name="T5" fmla="*/ 3 h 6"/>
                    <a:gd name="T6" fmla="*/ 3 w 3"/>
                    <a:gd name="T7" fmla="*/ 1 h 6"/>
                    <a:gd name="T8" fmla="*/ 2 w 3"/>
                    <a:gd name="T9" fmla="*/ 0 h 6"/>
                    <a:gd name="T10" fmla="*/ 2 w 3"/>
                    <a:gd name="T11" fmla="*/ 0 h 6"/>
                    <a:gd name="T12" fmla="*/ 1 w 3"/>
                    <a:gd name="T13" fmla="*/ 0 h 6"/>
                    <a:gd name="T14" fmla="*/ 1 w 3"/>
                    <a:gd name="T15" fmla="*/ 0 h 6"/>
                    <a:gd name="T16" fmla="*/ 0 w 3"/>
                    <a:gd name="T17" fmla="*/ 4 h 6"/>
                    <a:gd name="T18" fmla="*/ 0 w 3"/>
                    <a:gd name="T19" fmla="*/ 4 h 6"/>
                    <a:gd name="T20" fmla="*/ 0 w 3"/>
                    <a:gd name="T21" fmla="*/ 5 h 6"/>
                    <a:gd name="T22" fmla="*/ 1 w 3"/>
                    <a:gd name="T23" fmla="*/ 6 h 6"/>
                    <a:gd name="T24" fmla="*/ 2 w 3"/>
                    <a:gd name="T25" fmla="*/ 6 h 6"/>
                    <a:gd name="T26" fmla="*/ 2 w 3"/>
                    <a:gd name="T2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8" name="Freeform 51"/>
                <p:cNvSpPr/>
                <p:nvPr/>
              </p:nvSpPr>
              <p:spPr bwMode="auto">
                <a:xfrm>
                  <a:off x="5342" y="212"/>
                  <a:ext cx="9" cy="8"/>
                </a:xfrm>
                <a:custGeom>
                  <a:avLst/>
                  <a:gdLst>
                    <a:gd name="T0" fmla="*/ 4 w 9"/>
                    <a:gd name="T1" fmla="*/ 8 h 8"/>
                    <a:gd name="T2" fmla="*/ 4 w 9"/>
                    <a:gd name="T3" fmla="*/ 8 h 8"/>
                    <a:gd name="T4" fmla="*/ 7 w 9"/>
                    <a:gd name="T5" fmla="*/ 3 h 8"/>
                    <a:gd name="T6" fmla="*/ 9 w 9"/>
                    <a:gd name="T7" fmla="*/ 1 h 8"/>
                    <a:gd name="T8" fmla="*/ 7 w 9"/>
                    <a:gd name="T9" fmla="*/ 0 h 8"/>
                    <a:gd name="T10" fmla="*/ 6 w 9"/>
                    <a:gd name="T11" fmla="*/ 0 h 8"/>
                    <a:gd name="T12" fmla="*/ 6 w 9"/>
                    <a:gd name="T13" fmla="*/ 0 h 8"/>
                    <a:gd name="T14" fmla="*/ 1 w 9"/>
                    <a:gd name="T15" fmla="*/ 0 h 8"/>
                    <a:gd name="T16" fmla="*/ 0 w 9"/>
                    <a:gd name="T17" fmla="*/ 1 h 8"/>
                    <a:gd name="T18" fmla="*/ 1 w 9"/>
                    <a:gd name="T19" fmla="*/ 3 h 8"/>
                    <a:gd name="T20" fmla="*/ 1 w 9"/>
                    <a:gd name="T21" fmla="*/ 3 h 8"/>
                    <a:gd name="T22" fmla="*/ 4 w 9"/>
                    <a:gd name="T23" fmla="*/ 8 h 8"/>
                    <a:gd name="T24" fmla="*/ 4 w 9"/>
                    <a:gd name="T2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8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7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9" name="Freeform 52"/>
                <p:cNvSpPr/>
                <p:nvPr/>
              </p:nvSpPr>
              <p:spPr bwMode="auto">
                <a:xfrm>
                  <a:off x="5354" y="218"/>
                  <a:ext cx="5" cy="6"/>
                </a:xfrm>
                <a:custGeom>
                  <a:avLst/>
                  <a:gdLst>
                    <a:gd name="T0" fmla="*/ 1 w 5"/>
                    <a:gd name="T1" fmla="*/ 0 h 6"/>
                    <a:gd name="T2" fmla="*/ 1 w 5"/>
                    <a:gd name="T3" fmla="*/ 0 h 6"/>
                    <a:gd name="T4" fmla="*/ 0 w 5"/>
                    <a:gd name="T5" fmla="*/ 1 h 6"/>
                    <a:gd name="T6" fmla="*/ 0 w 5"/>
                    <a:gd name="T7" fmla="*/ 2 h 6"/>
                    <a:gd name="T8" fmla="*/ 0 w 5"/>
                    <a:gd name="T9" fmla="*/ 5 h 6"/>
                    <a:gd name="T10" fmla="*/ 1 w 5"/>
                    <a:gd name="T11" fmla="*/ 6 h 6"/>
                    <a:gd name="T12" fmla="*/ 1 w 5"/>
                    <a:gd name="T13" fmla="*/ 6 h 6"/>
                    <a:gd name="T14" fmla="*/ 3 w 5"/>
                    <a:gd name="T15" fmla="*/ 6 h 6"/>
                    <a:gd name="T16" fmla="*/ 4 w 5"/>
                    <a:gd name="T17" fmla="*/ 6 h 6"/>
                    <a:gd name="T18" fmla="*/ 5 w 5"/>
                    <a:gd name="T19" fmla="*/ 5 h 6"/>
                    <a:gd name="T20" fmla="*/ 5 w 5"/>
                    <a:gd name="T21" fmla="*/ 2 h 6"/>
                    <a:gd name="T22" fmla="*/ 5 w 5"/>
                    <a:gd name="T23" fmla="*/ 2 h 6"/>
                    <a:gd name="T24" fmla="*/ 4 w 5"/>
                    <a:gd name="T25" fmla="*/ 1 h 6"/>
                    <a:gd name="T26" fmla="*/ 3 w 5"/>
                    <a:gd name="T27" fmla="*/ 0 h 6"/>
                    <a:gd name="T28" fmla="*/ 1 w 5"/>
                    <a:gd name="T29" fmla="*/ 0 h 6"/>
                    <a:gd name="T30" fmla="*/ 1 w 5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0" name="Freeform 53"/>
                <p:cNvSpPr/>
                <p:nvPr/>
              </p:nvSpPr>
              <p:spPr bwMode="auto">
                <a:xfrm>
                  <a:off x="5383" y="205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1 w 5"/>
                    <a:gd name="T5" fmla="*/ 1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3 w 5"/>
                    <a:gd name="T13" fmla="*/ 7 h 8"/>
                    <a:gd name="T14" fmla="*/ 4 w 5"/>
                    <a:gd name="T15" fmla="*/ 8 h 8"/>
                    <a:gd name="T16" fmla="*/ 5 w 5"/>
                    <a:gd name="T17" fmla="*/ 7 h 8"/>
                    <a:gd name="T18" fmla="*/ 5 w 5"/>
                    <a:gd name="T19" fmla="*/ 7 h 8"/>
                    <a:gd name="T20" fmla="*/ 5 w 5"/>
                    <a:gd name="T21" fmla="*/ 5 h 8"/>
                    <a:gd name="T22" fmla="*/ 4 w 5"/>
                    <a:gd name="T23" fmla="*/ 3 h 8"/>
                    <a:gd name="T24" fmla="*/ 2 w 5"/>
                    <a:gd name="T25" fmla="*/ 0 h 8"/>
                    <a:gd name="T26" fmla="*/ 2 w 5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4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1" name="Freeform 54"/>
                <p:cNvSpPr/>
                <p:nvPr/>
              </p:nvSpPr>
              <p:spPr bwMode="auto">
                <a:xfrm>
                  <a:off x="5351" y="188"/>
                  <a:ext cx="5" cy="14"/>
                </a:xfrm>
                <a:custGeom>
                  <a:avLst/>
                  <a:gdLst>
                    <a:gd name="T0" fmla="*/ 4 w 5"/>
                    <a:gd name="T1" fmla="*/ 11 h 14"/>
                    <a:gd name="T2" fmla="*/ 4 w 5"/>
                    <a:gd name="T3" fmla="*/ 11 h 14"/>
                    <a:gd name="T4" fmla="*/ 5 w 5"/>
                    <a:gd name="T5" fmla="*/ 10 h 14"/>
                    <a:gd name="T6" fmla="*/ 5 w 5"/>
                    <a:gd name="T7" fmla="*/ 7 h 14"/>
                    <a:gd name="T8" fmla="*/ 3 w 5"/>
                    <a:gd name="T9" fmla="*/ 0 h 14"/>
                    <a:gd name="T10" fmla="*/ 3 w 5"/>
                    <a:gd name="T11" fmla="*/ 0 h 14"/>
                    <a:gd name="T12" fmla="*/ 2 w 5"/>
                    <a:gd name="T13" fmla="*/ 0 h 14"/>
                    <a:gd name="T14" fmla="*/ 2 w 5"/>
                    <a:gd name="T15" fmla="*/ 1 h 14"/>
                    <a:gd name="T16" fmla="*/ 0 w 5"/>
                    <a:gd name="T17" fmla="*/ 7 h 14"/>
                    <a:gd name="T18" fmla="*/ 0 w 5"/>
                    <a:gd name="T19" fmla="*/ 7 h 14"/>
                    <a:gd name="T20" fmla="*/ 0 w 5"/>
                    <a:gd name="T21" fmla="*/ 11 h 14"/>
                    <a:gd name="T22" fmla="*/ 0 w 5"/>
                    <a:gd name="T23" fmla="*/ 13 h 14"/>
                    <a:gd name="T24" fmla="*/ 1 w 5"/>
                    <a:gd name="T25" fmla="*/ 14 h 14"/>
                    <a:gd name="T26" fmla="*/ 1 w 5"/>
                    <a:gd name="T27" fmla="*/ 14 h 14"/>
                    <a:gd name="T28" fmla="*/ 2 w 5"/>
                    <a:gd name="T29" fmla="*/ 14 h 14"/>
                    <a:gd name="T30" fmla="*/ 3 w 5"/>
                    <a:gd name="T31" fmla="*/ 13 h 14"/>
                    <a:gd name="T32" fmla="*/ 4 w 5"/>
                    <a:gd name="T33" fmla="*/ 11 h 14"/>
                    <a:gd name="T34" fmla="*/ 4 w 5"/>
                    <a:gd name="T35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" h="14">
                      <a:moveTo>
                        <a:pt x="4" y="11"/>
                      </a:moveTo>
                      <a:lnTo>
                        <a:pt x="4" y="11"/>
                      </a:lnTo>
                      <a:lnTo>
                        <a:pt x="5" y="10"/>
                      </a:lnTo>
                      <a:lnTo>
                        <a:pt x="5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3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2" name="Freeform 55"/>
                <p:cNvSpPr/>
                <p:nvPr/>
              </p:nvSpPr>
              <p:spPr bwMode="auto">
                <a:xfrm>
                  <a:off x="5341" y="190"/>
                  <a:ext cx="3" cy="8"/>
                </a:xfrm>
                <a:custGeom>
                  <a:avLst/>
                  <a:gdLst>
                    <a:gd name="T0" fmla="*/ 3 w 3"/>
                    <a:gd name="T1" fmla="*/ 8 h 8"/>
                    <a:gd name="T2" fmla="*/ 3 w 3"/>
                    <a:gd name="T3" fmla="*/ 8 h 8"/>
                    <a:gd name="T4" fmla="*/ 1 w 3"/>
                    <a:gd name="T5" fmla="*/ 8 h 8"/>
                    <a:gd name="T6" fmla="*/ 0 w 3"/>
                    <a:gd name="T7" fmla="*/ 5 h 8"/>
                    <a:gd name="T8" fmla="*/ 0 w 3"/>
                    <a:gd name="T9" fmla="*/ 5 h 8"/>
                    <a:gd name="T10" fmla="*/ 0 w 3"/>
                    <a:gd name="T11" fmla="*/ 2 h 8"/>
                    <a:gd name="T12" fmla="*/ 1 w 3"/>
                    <a:gd name="T13" fmla="*/ 0 h 8"/>
                    <a:gd name="T14" fmla="*/ 2 w 3"/>
                    <a:gd name="T15" fmla="*/ 0 h 8"/>
                    <a:gd name="T16" fmla="*/ 3 w 3"/>
                    <a:gd name="T17" fmla="*/ 0 h 8"/>
                    <a:gd name="T18" fmla="*/ 3 w 3"/>
                    <a:gd name="T19" fmla="*/ 0 h 8"/>
                    <a:gd name="T20" fmla="*/ 3 w 3"/>
                    <a:gd name="T21" fmla="*/ 8 h 8"/>
                    <a:gd name="T22" fmla="*/ 3 w 3"/>
                    <a:gd name="T2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8"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8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3" name="Freeform 56"/>
                <p:cNvSpPr/>
                <p:nvPr/>
              </p:nvSpPr>
              <p:spPr bwMode="auto">
                <a:xfrm>
                  <a:off x="5336" y="180"/>
                  <a:ext cx="10" cy="4"/>
                </a:xfrm>
                <a:custGeom>
                  <a:avLst/>
                  <a:gdLst>
                    <a:gd name="T0" fmla="*/ 1 w 10"/>
                    <a:gd name="T1" fmla="*/ 1 h 4"/>
                    <a:gd name="T2" fmla="*/ 1 w 10"/>
                    <a:gd name="T3" fmla="*/ 1 h 4"/>
                    <a:gd name="T4" fmla="*/ 0 w 10"/>
                    <a:gd name="T5" fmla="*/ 2 h 4"/>
                    <a:gd name="T6" fmla="*/ 0 w 10"/>
                    <a:gd name="T7" fmla="*/ 2 h 4"/>
                    <a:gd name="T8" fmla="*/ 1 w 10"/>
                    <a:gd name="T9" fmla="*/ 3 h 4"/>
                    <a:gd name="T10" fmla="*/ 2 w 10"/>
                    <a:gd name="T11" fmla="*/ 3 h 4"/>
                    <a:gd name="T12" fmla="*/ 2 w 10"/>
                    <a:gd name="T13" fmla="*/ 3 h 4"/>
                    <a:gd name="T14" fmla="*/ 7 w 10"/>
                    <a:gd name="T15" fmla="*/ 4 h 4"/>
                    <a:gd name="T16" fmla="*/ 9 w 10"/>
                    <a:gd name="T17" fmla="*/ 4 h 4"/>
                    <a:gd name="T18" fmla="*/ 10 w 10"/>
                    <a:gd name="T19" fmla="*/ 3 h 4"/>
                    <a:gd name="T20" fmla="*/ 10 w 10"/>
                    <a:gd name="T21" fmla="*/ 3 h 4"/>
                    <a:gd name="T22" fmla="*/ 10 w 10"/>
                    <a:gd name="T23" fmla="*/ 1 h 4"/>
                    <a:gd name="T24" fmla="*/ 10 w 10"/>
                    <a:gd name="T25" fmla="*/ 0 h 4"/>
                    <a:gd name="T26" fmla="*/ 7 w 10"/>
                    <a:gd name="T27" fmla="*/ 0 h 4"/>
                    <a:gd name="T28" fmla="*/ 7 w 10"/>
                    <a:gd name="T29" fmla="*/ 0 h 4"/>
                    <a:gd name="T30" fmla="*/ 3 w 10"/>
                    <a:gd name="T31" fmla="*/ 0 h 4"/>
                    <a:gd name="T32" fmla="*/ 1 w 10"/>
                    <a:gd name="T33" fmla="*/ 1 h 4"/>
                    <a:gd name="T34" fmla="*/ 1 w 10"/>
                    <a:gd name="T3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7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4" name="Freeform 57"/>
                <p:cNvSpPr/>
                <p:nvPr/>
              </p:nvSpPr>
              <p:spPr bwMode="auto">
                <a:xfrm>
                  <a:off x="5443" y="180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2 w 4"/>
                    <a:gd name="T7" fmla="*/ 4 h 4"/>
                    <a:gd name="T8" fmla="*/ 2 w 4"/>
                    <a:gd name="T9" fmla="*/ 4 h 4"/>
                    <a:gd name="T10" fmla="*/ 4 w 4"/>
                    <a:gd name="T11" fmla="*/ 3 h 4"/>
                    <a:gd name="T12" fmla="*/ 4 w 4"/>
                    <a:gd name="T13" fmla="*/ 2 h 4"/>
                    <a:gd name="T14" fmla="*/ 3 w 4"/>
                    <a:gd name="T15" fmla="*/ 1 h 4"/>
                    <a:gd name="T16" fmla="*/ 3 w 4"/>
                    <a:gd name="T17" fmla="*/ 1 h 4"/>
                    <a:gd name="T18" fmla="*/ 2 w 4"/>
                    <a:gd name="T19" fmla="*/ 0 h 4"/>
                    <a:gd name="T20" fmla="*/ 1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5" name="Freeform 58"/>
                <p:cNvSpPr/>
                <p:nvPr/>
              </p:nvSpPr>
              <p:spPr bwMode="auto">
                <a:xfrm>
                  <a:off x="5415" y="160"/>
                  <a:ext cx="30" cy="31"/>
                </a:xfrm>
                <a:custGeom>
                  <a:avLst/>
                  <a:gdLst>
                    <a:gd name="T0" fmla="*/ 29 w 30"/>
                    <a:gd name="T1" fmla="*/ 8 h 31"/>
                    <a:gd name="T2" fmla="*/ 29 w 30"/>
                    <a:gd name="T3" fmla="*/ 8 h 31"/>
                    <a:gd name="T4" fmla="*/ 29 w 30"/>
                    <a:gd name="T5" fmla="*/ 14 h 31"/>
                    <a:gd name="T6" fmla="*/ 29 w 30"/>
                    <a:gd name="T7" fmla="*/ 16 h 31"/>
                    <a:gd name="T8" fmla="*/ 27 w 30"/>
                    <a:gd name="T9" fmla="*/ 17 h 31"/>
                    <a:gd name="T10" fmla="*/ 27 w 30"/>
                    <a:gd name="T11" fmla="*/ 17 h 31"/>
                    <a:gd name="T12" fmla="*/ 21 w 30"/>
                    <a:gd name="T13" fmla="*/ 17 h 31"/>
                    <a:gd name="T14" fmla="*/ 17 w 30"/>
                    <a:gd name="T15" fmla="*/ 17 h 31"/>
                    <a:gd name="T16" fmla="*/ 15 w 30"/>
                    <a:gd name="T17" fmla="*/ 20 h 31"/>
                    <a:gd name="T18" fmla="*/ 15 w 30"/>
                    <a:gd name="T19" fmla="*/ 20 h 31"/>
                    <a:gd name="T20" fmla="*/ 12 w 30"/>
                    <a:gd name="T21" fmla="*/ 27 h 31"/>
                    <a:gd name="T22" fmla="*/ 10 w 30"/>
                    <a:gd name="T23" fmla="*/ 30 h 31"/>
                    <a:gd name="T24" fmla="*/ 9 w 30"/>
                    <a:gd name="T25" fmla="*/ 31 h 31"/>
                    <a:gd name="T26" fmla="*/ 9 w 30"/>
                    <a:gd name="T27" fmla="*/ 31 h 31"/>
                    <a:gd name="T28" fmla="*/ 8 w 30"/>
                    <a:gd name="T29" fmla="*/ 30 h 31"/>
                    <a:gd name="T30" fmla="*/ 7 w 30"/>
                    <a:gd name="T31" fmla="*/ 28 h 31"/>
                    <a:gd name="T32" fmla="*/ 5 w 30"/>
                    <a:gd name="T33" fmla="*/ 25 h 31"/>
                    <a:gd name="T34" fmla="*/ 3 w 30"/>
                    <a:gd name="T35" fmla="*/ 24 h 31"/>
                    <a:gd name="T36" fmla="*/ 3 w 30"/>
                    <a:gd name="T37" fmla="*/ 24 h 31"/>
                    <a:gd name="T38" fmla="*/ 1 w 30"/>
                    <a:gd name="T39" fmla="*/ 24 h 31"/>
                    <a:gd name="T40" fmla="*/ 0 w 30"/>
                    <a:gd name="T41" fmla="*/ 22 h 31"/>
                    <a:gd name="T42" fmla="*/ 0 w 30"/>
                    <a:gd name="T43" fmla="*/ 18 h 31"/>
                    <a:gd name="T44" fmla="*/ 0 w 30"/>
                    <a:gd name="T45" fmla="*/ 18 h 31"/>
                    <a:gd name="T46" fmla="*/ 1 w 30"/>
                    <a:gd name="T47" fmla="*/ 16 h 31"/>
                    <a:gd name="T48" fmla="*/ 2 w 30"/>
                    <a:gd name="T49" fmla="*/ 15 h 31"/>
                    <a:gd name="T50" fmla="*/ 3 w 30"/>
                    <a:gd name="T51" fmla="*/ 14 h 31"/>
                    <a:gd name="T52" fmla="*/ 3 w 30"/>
                    <a:gd name="T53" fmla="*/ 12 h 31"/>
                    <a:gd name="T54" fmla="*/ 3 w 30"/>
                    <a:gd name="T55" fmla="*/ 12 h 31"/>
                    <a:gd name="T56" fmla="*/ 3 w 30"/>
                    <a:gd name="T57" fmla="*/ 10 h 31"/>
                    <a:gd name="T58" fmla="*/ 4 w 30"/>
                    <a:gd name="T59" fmla="*/ 10 h 31"/>
                    <a:gd name="T60" fmla="*/ 8 w 30"/>
                    <a:gd name="T61" fmla="*/ 9 h 31"/>
                    <a:gd name="T62" fmla="*/ 16 w 30"/>
                    <a:gd name="T63" fmla="*/ 10 h 31"/>
                    <a:gd name="T64" fmla="*/ 16 w 30"/>
                    <a:gd name="T65" fmla="*/ 10 h 31"/>
                    <a:gd name="T66" fmla="*/ 19 w 30"/>
                    <a:gd name="T67" fmla="*/ 10 h 31"/>
                    <a:gd name="T68" fmla="*/ 22 w 30"/>
                    <a:gd name="T69" fmla="*/ 9 h 31"/>
                    <a:gd name="T70" fmla="*/ 23 w 30"/>
                    <a:gd name="T71" fmla="*/ 8 h 31"/>
                    <a:gd name="T72" fmla="*/ 24 w 30"/>
                    <a:gd name="T73" fmla="*/ 6 h 31"/>
                    <a:gd name="T74" fmla="*/ 24 w 30"/>
                    <a:gd name="T75" fmla="*/ 6 h 31"/>
                    <a:gd name="T76" fmla="*/ 25 w 30"/>
                    <a:gd name="T77" fmla="*/ 3 h 31"/>
                    <a:gd name="T78" fmla="*/ 27 w 30"/>
                    <a:gd name="T79" fmla="*/ 1 h 31"/>
                    <a:gd name="T80" fmla="*/ 29 w 30"/>
                    <a:gd name="T81" fmla="*/ 0 h 31"/>
                    <a:gd name="T82" fmla="*/ 30 w 30"/>
                    <a:gd name="T83" fmla="*/ 1 h 31"/>
                    <a:gd name="T84" fmla="*/ 30 w 30"/>
                    <a:gd name="T85" fmla="*/ 1 h 31"/>
                    <a:gd name="T86" fmla="*/ 29 w 30"/>
                    <a:gd name="T87" fmla="*/ 8 h 31"/>
                    <a:gd name="T88" fmla="*/ 29 w 30"/>
                    <a:gd name="T89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0" h="31"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14"/>
                      </a:lnTo>
                      <a:lnTo>
                        <a:pt x="29" y="16"/>
                      </a:lnTo>
                      <a:lnTo>
                        <a:pt x="27" y="17"/>
                      </a:lnTo>
                      <a:lnTo>
                        <a:pt x="27" y="17"/>
                      </a:lnTo>
                      <a:lnTo>
                        <a:pt x="21" y="17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2" y="27"/>
                      </a:lnTo>
                      <a:lnTo>
                        <a:pt x="10" y="30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8" y="30"/>
                      </a:lnTo>
                      <a:lnTo>
                        <a:pt x="7" y="28"/>
                      </a:lnTo>
                      <a:lnTo>
                        <a:pt x="5" y="25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16"/>
                      </a:lnTo>
                      <a:lnTo>
                        <a:pt x="2" y="15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8" y="9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9" y="10"/>
                      </a:lnTo>
                      <a:lnTo>
                        <a:pt x="22" y="9"/>
                      </a:lnTo>
                      <a:lnTo>
                        <a:pt x="23" y="8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9" y="8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6" name="Freeform 59"/>
                <p:cNvSpPr/>
                <p:nvPr/>
              </p:nvSpPr>
              <p:spPr bwMode="auto">
                <a:xfrm>
                  <a:off x="5418" y="154"/>
                  <a:ext cx="7" cy="9"/>
                </a:xfrm>
                <a:custGeom>
                  <a:avLst/>
                  <a:gdLst>
                    <a:gd name="T0" fmla="*/ 6 w 7"/>
                    <a:gd name="T1" fmla="*/ 9 h 9"/>
                    <a:gd name="T2" fmla="*/ 6 w 7"/>
                    <a:gd name="T3" fmla="*/ 9 h 9"/>
                    <a:gd name="T4" fmla="*/ 1 w 7"/>
                    <a:gd name="T5" fmla="*/ 9 h 9"/>
                    <a:gd name="T6" fmla="*/ 0 w 7"/>
                    <a:gd name="T7" fmla="*/ 8 h 9"/>
                    <a:gd name="T8" fmla="*/ 0 w 7"/>
                    <a:gd name="T9" fmla="*/ 6 h 9"/>
                    <a:gd name="T10" fmla="*/ 0 w 7"/>
                    <a:gd name="T11" fmla="*/ 6 h 9"/>
                    <a:gd name="T12" fmla="*/ 1 w 7"/>
                    <a:gd name="T13" fmla="*/ 3 h 9"/>
                    <a:gd name="T14" fmla="*/ 2 w 7"/>
                    <a:gd name="T15" fmla="*/ 1 h 9"/>
                    <a:gd name="T16" fmla="*/ 6 w 7"/>
                    <a:gd name="T17" fmla="*/ 0 h 9"/>
                    <a:gd name="T18" fmla="*/ 7 w 7"/>
                    <a:gd name="T19" fmla="*/ 1 h 9"/>
                    <a:gd name="T20" fmla="*/ 7 w 7"/>
                    <a:gd name="T21" fmla="*/ 1 h 9"/>
                    <a:gd name="T22" fmla="*/ 7 w 7"/>
                    <a:gd name="T23" fmla="*/ 3 h 9"/>
                    <a:gd name="T24" fmla="*/ 7 w 7"/>
                    <a:gd name="T25" fmla="*/ 6 h 9"/>
                    <a:gd name="T26" fmla="*/ 6 w 7"/>
                    <a:gd name="T27" fmla="*/ 9 h 9"/>
                    <a:gd name="T28" fmla="*/ 6 w 7"/>
                    <a:gd name="T2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9">
                      <a:moveTo>
                        <a:pt x="6" y="9"/>
                      </a:moveTo>
                      <a:lnTo>
                        <a:pt x="6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6" y="9"/>
                      </a:lnTo>
                      <a:lnTo>
                        <a:pt x="6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7" name="Freeform 60"/>
                <p:cNvSpPr/>
                <p:nvPr/>
              </p:nvSpPr>
              <p:spPr bwMode="auto">
                <a:xfrm>
                  <a:off x="5439" y="133"/>
                  <a:ext cx="12" cy="19"/>
                </a:xfrm>
                <a:custGeom>
                  <a:avLst/>
                  <a:gdLst>
                    <a:gd name="T0" fmla="*/ 3 w 12"/>
                    <a:gd name="T1" fmla="*/ 19 h 19"/>
                    <a:gd name="T2" fmla="*/ 3 w 12"/>
                    <a:gd name="T3" fmla="*/ 19 h 19"/>
                    <a:gd name="T4" fmla="*/ 0 w 12"/>
                    <a:gd name="T5" fmla="*/ 19 h 19"/>
                    <a:gd name="T6" fmla="*/ 0 w 12"/>
                    <a:gd name="T7" fmla="*/ 15 h 19"/>
                    <a:gd name="T8" fmla="*/ 0 w 12"/>
                    <a:gd name="T9" fmla="*/ 15 h 19"/>
                    <a:gd name="T10" fmla="*/ 1 w 12"/>
                    <a:gd name="T11" fmla="*/ 7 h 19"/>
                    <a:gd name="T12" fmla="*/ 2 w 12"/>
                    <a:gd name="T13" fmla="*/ 0 h 19"/>
                    <a:gd name="T14" fmla="*/ 2 w 12"/>
                    <a:gd name="T15" fmla="*/ 0 h 19"/>
                    <a:gd name="T16" fmla="*/ 6 w 12"/>
                    <a:gd name="T17" fmla="*/ 0 h 19"/>
                    <a:gd name="T18" fmla="*/ 9 w 12"/>
                    <a:gd name="T19" fmla="*/ 0 h 19"/>
                    <a:gd name="T20" fmla="*/ 10 w 12"/>
                    <a:gd name="T21" fmla="*/ 0 h 19"/>
                    <a:gd name="T22" fmla="*/ 10 w 12"/>
                    <a:gd name="T23" fmla="*/ 1 h 19"/>
                    <a:gd name="T24" fmla="*/ 10 w 12"/>
                    <a:gd name="T25" fmla="*/ 1 h 19"/>
                    <a:gd name="T26" fmla="*/ 12 w 12"/>
                    <a:gd name="T27" fmla="*/ 4 h 19"/>
                    <a:gd name="T28" fmla="*/ 10 w 12"/>
                    <a:gd name="T29" fmla="*/ 5 h 19"/>
                    <a:gd name="T30" fmla="*/ 8 w 12"/>
                    <a:gd name="T31" fmla="*/ 5 h 19"/>
                    <a:gd name="T32" fmla="*/ 8 w 12"/>
                    <a:gd name="T33" fmla="*/ 5 h 19"/>
                    <a:gd name="T34" fmla="*/ 6 w 12"/>
                    <a:gd name="T35" fmla="*/ 5 h 19"/>
                    <a:gd name="T36" fmla="*/ 4 w 12"/>
                    <a:gd name="T37" fmla="*/ 6 h 19"/>
                    <a:gd name="T38" fmla="*/ 3 w 12"/>
                    <a:gd name="T39" fmla="*/ 7 h 19"/>
                    <a:gd name="T40" fmla="*/ 3 w 12"/>
                    <a:gd name="T41" fmla="*/ 9 h 19"/>
                    <a:gd name="T42" fmla="*/ 3 w 12"/>
                    <a:gd name="T43" fmla="*/ 9 h 19"/>
                    <a:gd name="T44" fmla="*/ 3 w 12"/>
                    <a:gd name="T45" fmla="*/ 19 h 19"/>
                    <a:gd name="T46" fmla="*/ 3 w 12"/>
                    <a:gd name="T4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" h="19">
                      <a:moveTo>
                        <a:pt x="3" y="19"/>
                      </a:moveTo>
                      <a:lnTo>
                        <a:pt x="3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19"/>
                      </a:lnTo>
                      <a:lnTo>
                        <a:pt x="3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8" name="Freeform 61"/>
                <p:cNvSpPr/>
                <p:nvPr/>
              </p:nvSpPr>
              <p:spPr bwMode="auto">
                <a:xfrm>
                  <a:off x="5401" y="105"/>
                  <a:ext cx="32" cy="26"/>
                </a:xfrm>
                <a:custGeom>
                  <a:avLst/>
                  <a:gdLst>
                    <a:gd name="T0" fmla="*/ 3 w 32"/>
                    <a:gd name="T1" fmla="*/ 22 h 26"/>
                    <a:gd name="T2" fmla="*/ 3 w 32"/>
                    <a:gd name="T3" fmla="*/ 22 h 26"/>
                    <a:gd name="T4" fmla="*/ 12 w 32"/>
                    <a:gd name="T5" fmla="*/ 23 h 26"/>
                    <a:gd name="T6" fmla="*/ 16 w 32"/>
                    <a:gd name="T7" fmla="*/ 23 h 26"/>
                    <a:gd name="T8" fmla="*/ 18 w 32"/>
                    <a:gd name="T9" fmla="*/ 23 h 26"/>
                    <a:gd name="T10" fmla="*/ 19 w 32"/>
                    <a:gd name="T11" fmla="*/ 22 h 26"/>
                    <a:gd name="T12" fmla="*/ 19 w 32"/>
                    <a:gd name="T13" fmla="*/ 22 h 26"/>
                    <a:gd name="T14" fmla="*/ 21 w 32"/>
                    <a:gd name="T15" fmla="*/ 18 h 26"/>
                    <a:gd name="T16" fmla="*/ 22 w 32"/>
                    <a:gd name="T17" fmla="*/ 16 h 26"/>
                    <a:gd name="T18" fmla="*/ 25 w 32"/>
                    <a:gd name="T19" fmla="*/ 14 h 26"/>
                    <a:gd name="T20" fmla="*/ 25 w 32"/>
                    <a:gd name="T21" fmla="*/ 14 h 26"/>
                    <a:gd name="T22" fmla="*/ 28 w 32"/>
                    <a:gd name="T23" fmla="*/ 13 h 26"/>
                    <a:gd name="T24" fmla="*/ 30 w 32"/>
                    <a:gd name="T25" fmla="*/ 10 h 26"/>
                    <a:gd name="T26" fmla="*/ 31 w 32"/>
                    <a:gd name="T27" fmla="*/ 8 h 26"/>
                    <a:gd name="T28" fmla="*/ 32 w 32"/>
                    <a:gd name="T29" fmla="*/ 6 h 26"/>
                    <a:gd name="T30" fmla="*/ 32 w 32"/>
                    <a:gd name="T31" fmla="*/ 6 h 26"/>
                    <a:gd name="T32" fmla="*/ 31 w 32"/>
                    <a:gd name="T33" fmla="*/ 4 h 26"/>
                    <a:gd name="T34" fmla="*/ 29 w 32"/>
                    <a:gd name="T35" fmla="*/ 3 h 26"/>
                    <a:gd name="T36" fmla="*/ 26 w 32"/>
                    <a:gd name="T37" fmla="*/ 3 h 26"/>
                    <a:gd name="T38" fmla="*/ 26 w 32"/>
                    <a:gd name="T39" fmla="*/ 3 h 26"/>
                    <a:gd name="T40" fmla="*/ 23 w 32"/>
                    <a:gd name="T41" fmla="*/ 0 h 26"/>
                    <a:gd name="T42" fmla="*/ 22 w 32"/>
                    <a:gd name="T43" fmla="*/ 0 h 26"/>
                    <a:gd name="T44" fmla="*/ 21 w 32"/>
                    <a:gd name="T45" fmla="*/ 1 h 26"/>
                    <a:gd name="T46" fmla="*/ 21 w 32"/>
                    <a:gd name="T47" fmla="*/ 1 h 26"/>
                    <a:gd name="T48" fmla="*/ 21 w 32"/>
                    <a:gd name="T49" fmla="*/ 8 h 26"/>
                    <a:gd name="T50" fmla="*/ 19 w 32"/>
                    <a:gd name="T51" fmla="*/ 10 h 26"/>
                    <a:gd name="T52" fmla="*/ 18 w 32"/>
                    <a:gd name="T53" fmla="*/ 11 h 26"/>
                    <a:gd name="T54" fmla="*/ 18 w 32"/>
                    <a:gd name="T55" fmla="*/ 11 h 26"/>
                    <a:gd name="T56" fmla="*/ 17 w 32"/>
                    <a:gd name="T57" fmla="*/ 11 h 26"/>
                    <a:gd name="T58" fmla="*/ 16 w 32"/>
                    <a:gd name="T59" fmla="*/ 12 h 26"/>
                    <a:gd name="T60" fmla="*/ 16 w 32"/>
                    <a:gd name="T61" fmla="*/ 14 h 26"/>
                    <a:gd name="T62" fmla="*/ 16 w 32"/>
                    <a:gd name="T63" fmla="*/ 16 h 26"/>
                    <a:gd name="T64" fmla="*/ 16 w 32"/>
                    <a:gd name="T65" fmla="*/ 18 h 26"/>
                    <a:gd name="T66" fmla="*/ 15 w 32"/>
                    <a:gd name="T67" fmla="*/ 18 h 26"/>
                    <a:gd name="T68" fmla="*/ 15 w 32"/>
                    <a:gd name="T69" fmla="*/ 18 h 26"/>
                    <a:gd name="T70" fmla="*/ 10 w 32"/>
                    <a:gd name="T71" fmla="*/ 19 h 26"/>
                    <a:gd name="T72" fmla="*/ 8 w 32"/>
                    <a:gd name="T73" fmla="*/ 20 h 26"/>
                    <a:gd name="T74" fmla="*/ 7 w 32"/>
                    <a:gd name="T75" fmla="*/ 19 h 26"/>
                    <a:gd name="T76" fmla="*/ 7 w 32"/>
                    <a:gd name="T77" fmla="*/ 19 h 26"/>
                    <a:gd name="T78" fmla="*/ 7 w 32"/>
                    <a:gd name="T79" fmla="*/ 19 h 26"/>
                    <a:gd name="T80" fmla="*/ 8 w 32"/>
                    <a:gd name="T81" fmla="*/ 13 h 26"/>
                    <a:gd name="T82" fmla="*/ 7 w 32"/>
                    <a:gd name="T83" fmla="*/ 11 h 26"/>
                    <a:gd name="T84" fmla="*/ 4 w 32"/>
                    <a:gd name="T85" fmla="*/ 11 h 26"/>
                    <a:gd name="T86" fmla="*/ 4 w 32"/>
                    <a:gd name="T87" fmla="*/ 11 h 26"/>
                    <a:gd name="T88" fmla="*/ 2 w 32"/>
                    <a:gd name="T89" fmla="*/ 10 h 26"/>
                    <a:gd name="T90" fmla="*/ 1 w 32"/>
                    <a:gd name="T91" fmla="*/ 10 h 26"/>
                    <a:gd name="T92" fmla="*/ 0 w 32"/>
                    <a:gd name="T93" fmla="*/ 12 h 26"/>
                    <a:gd name="T94" fmla="*/ 0 w 32"/>
                    <a:gd name="T95" fmla="*/ 15 h 26"/>
                    <a:gd name="T96" fmla="*/ 0 w 32"/>
                    <a:gd name="T97" fmla="*/ 15 h 26"/>
                    <a:gd name="T98" fmla="*/ 0 w 32"/>
                    <a:gd name="T99" fmla="*/ 23 h 26"/>
                    <a:gd name="T100" fmla="*/ 0 w 32"/>
                    <a:gd name="T101" fmla="*/ 25 h 26"/>
                    <a:gd name="T102" fmla="*/ 1 w 32"/>
                    <a:gd name="T103" fmla="*/ 26 h 26"/>
                    <a:gd name="T104" fmla="*/ 1 w 32"/>
                    <a:gd name="T105" fmla="*/ 26 h 26"/>
                    <a:gd name="T106" fmla="*/ 2 w 32"/>
                    <a:gd name="T107" fmla="*/ 25 h 26"/>
                    <a:gd name="T108" fmla="*/ 3 w 32"/>
                    <a:gd name="T109" fmla="*/ 24 h 26"/>
                    <a:gd name="T110" fmla="*/ 3 w 32"/>
                    <a:gd name="T111" fmla="*/ 22 h 26"/>
                    <a:gd name="T112" fmla="*/ 3 w 32"/>
                    <a:gd name="T113" fmla="*/ 2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2" h="26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12" y="23"/>
                      </a:lnTo>
                      <a:lnTo>
                        <a:pt x="16" y="23"/>
                      </a:lnTo>
                      <a:lnTo>
                        <a:pt x="18" y="23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21" y="18"/>
                      </a:lnTo>
                      <a:lnTo>
                        <a:pt x="22" y="16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8" y="13"/>
                      </a:lnTo>
                      <a:lnTo>
                        <a:pt x="30" y="10"/>
                      </a:lnTo>
                      <a:lnTo>
                        <a:pt x="31" y="8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1" y="4"/>
                      </a:lnTo>
                      <a:lnTo>
                        <a:pt x="29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8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6" y="16"/>
                      </a:lnTo>
                      <a:lnTo>
                        <a:pt x="16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0" y="19"/>
                      </a:lnTo>
                      <a:lnTo>
                        <a:pt x="8" y="20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8" y="13"/>
                      </a:lnTo>
                      <a:lnTo>
                        <a:pt x="7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23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2" y="25"/>
                      </a:lnTo>
                      <a:lnTo>
                        <a:pt x="3" y="24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9" name="Freeform 62"/>
                <p:cNvSpPr/>
                <p:nvPr/>
              </p:nvSpPr>
              <p:spPr bwMode="auto">
                <a:xfrm>
                  <a:off x="5437" y="91"/>
                  <a:ext cx="3" cy="7"/>
                </a:xfrm>
                <a:custGeom>
                  <a:avLst/>
                  <a:gdLst>
                    <a:gd name="T0" fmla="*/ 1 w 3"/>
                    <a:gd name="T1" fmla="*/ 0 h 7"/>
                    <a:gd name="T2" fmla="*/ 1 w 3"/>
                    <a:gd name="T3" fmla="*/ 0 h 7"/>
                    <a:gd name="T4" fmla="*/ 2 w 3"/>
                    <a:gd name="T5" fmla="*/ 1 h 7"/>
                    <a:gd name="T6" fmla="*/ 3 w 3"/>
                    <a:gd name="T7" fmla="*/ 4 h 7"/>
                    <a:gd name="T8" fmla="*/ 3 w 3"/>
                    <a:gd name="T9" fmla="*/ 6 h 7"/>
                    <a:gd name="T10" fmla="*/ 2 w 3"/>
                    <a:gd name="T11" fmla="*/ 7 h 7"/>
                    <a:gd name="T12" fmla="*/ 2 w 3"/>
                    <a:gd name="T13" fmla="*/ 7 h 7"/>
                    <a:gd name="T14" fmla="*/ 0 w 3"/>
                    <a:gd name="T15" fmla="*/ 7 h 7"/>
                    <a:gd name="T16" fmla="*/ 0 w 3"/>
                    <a:gd name="T17" fmla="*/ 7 h 7"/>
                    <a:gd name="T18" fmla="*/ 0 w 3"/>
                    <a:gd name="T19" fmla="*/ 3 h 7"/>
                    <a:gd name="T20" fmla="*/ 0 w 3"/>
                    <a:gd name="T21" fmla="*/ 3 h 7"/>
                    <a:gd name="T22" fmla="*/ 0 w 3"/>
                    <a:gd name="T23" fmla="*/ 0 h 7"/>
                    <a:gd name="T24" fmla="*/ 0 w 3"/>
                    <a:gd name="T25" fmla="*/ 0 h 7"/>
                    <a:gd name="T26" fmla="*/ 1 w 3"/>
                    <a:gd name="T27" fmla="*/ 0 h 7"/>
                    <a:gd name="T28" fmla="*/ 1 w 3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0" name="Freeform 63"/>
                <p:cNvSpPr/>
                <p:nvPr/>
              </p:nvSpPr>
              <p:spPr bwMode="auto">
                <a:xfrm>
                  <a:off x="5462" y="56"/>
                  <a:ext cx="6" cy="3"/>
                </a:xfrm>
                <a:custGeom>
                  <a:avLst/>
                  <a:gdLst>
                    <a:gd name="T0" fmla="*/ 6 w 6"/>
                    <a:gd name="T1" fmla="*/ 1 h 3"/>
                    <a:gd name="T2" fmla="*/ 6 w 6"/>
                    <a:gd name="T3" fmla="*/ 1 h 3"/>
                    <a:gd name="T4" fmla="*/ 6 w 6"/>
                    <a:gd name="T5" fmla="*/ 2 h 3"/>
                    <a:gd name="T6" fmla="*/ 3 w 6"/>
                    <a:gd name="T7" fmla="*/ 3 h 3"/>
                    <a:gd name="T8" fmla="*/ 3 w 6"/>
                    <a:gd name="T9" fmla="*/ 3 h 3"/>
                    <a:gd name="T10" fmla="*/ 0 w 6"/>
                    <a:gd name="T11" fmla="*/ 2 h 3"/>
                    <a:gd name="T12" fmla="*/ 1 w 6"/>
                    <a:gd name="T13" fmla="*/ 1 h 3"/>
                    <a:gd name="T14" fmla="*/ 1 w 6"/>
                    <a:gd name="T15" fmla="*/ 1 h 3"/>
                    <a:gd name="T16" fmla="*/ 3 w 6"/>
                    <a:gd name="T17" fmla="*/ 0 h 3"/>
                    <a:gd name="T18" fmla="*/ 5 w 6"/>
                    <a:gd name="T19" fmla="*/ 0 h 3"/>
                    <a:gd name="T20" fmla="*/ 6 w 6"/>
                    <a:gd name="T21" fmla="*/ 1 h 3"/>
                    <a:gd name="T22" fmla="*/ 6 w 6"/>
                    <a:gd name="T2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3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1" name="Freeform 64"/>
                <p:cNvSpPr/>
                <p:nvPr/>
              </p:nvSpPr>
              <p:spPr bwMode="auto">
                <a:xfrm>
                  <a:off x="5467" y="46"/>
                  <a:ext cx="5" cy="3"/>
                </a:xfrm>
                <a:custGeom>
                  <a:avLst/>
                  <a:gdLst>
                    <a:gd name="T0" fmla="*/ 0 w 5"/>
                    <a:gd name="T1" fmla="*/ 0 h 3"/>
                    <a:gd name="T2" fmla="*/ 0 w 5"/>
                    <a:gd name="T3" fmla="*/ 0 h 3"/>
                    <a:gd name="T4" fmla="*/ 0 w 5"/>
                    <a:gd name="T5" fmla="*/ 2 h 3"/>
                    <a:gd name="T6" fmla="*/ 1 w 5"/>
                    <a:gd name="T7" fmla="*/ 3 h 3"/>
                    <a:gd name="T8" fmla="*/ 2 w 5"/>
                    <a:gd name="T9" fmla="*/ 3 h 3"/>
                    <a:gd name="T10" fmla="*/ 2 w 5"/>
                    <a:gd name="T11" fmla="*/ 3 h 3"/>
                    <a:gd name="T12" fmla="*/ 4 w 5"/>
                    <a:gd name="T13" fmla="*/ 3 h 3"/>
                    <a:gd name="T14" fmla="*/ 5 w 5"/>
                    <a:gd name="T15" fmla="*/ 2 h 3"/>
                    <a:gd name="T16" fmla="*/ 5 w 5"/>
                    <a:gd name="T17" fmla="*/ 1 h 3"/>
                    <a:gd name="T18" fmla="*/ 5 w 5"/>
                    <a:gd name="T19" fmla="*/ 1 h 3"/>
                    <a:gd name="T20" fmla="*/ 5 w 5"/>
                    <a:gd name="T21" fmla="*/ 0 h 3"/>
                    <a:gd name="T22" fmla="*/ 3 w 5"/>
                    <a:gd name="T23" fmla="*/ 0 h 3"/>
                    <a:gd name="T24" fmla="*/ 0 w 5"/>
                    <a:gd name="T25" fmla="*/ 0 h 3"/>
                    <a:gd name="T26" fmla="*/ 0 w 5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2" name="Freeform 65"/>
                <p:cNvSpPr/>
                <p:nvPr/>
              </p:nvSpPr>
              <p:spPr bwMode="auto">
                <a:xfrm>
                  <a:off x="5473" y="53"/>
                  <a:ext cx="4" cy="7"/>
                </a:xfrm>
                <a:custGeom>
                  <a:avLst/>
                  <a:gdLst>
                    <a:gd name="T0" fmla="*/ 2 w 4"/>
                    <a:gd name="T1" fmla="*/ 0 h 7"/>
                    <a:gd name="T2" fmla="*/ 2 w 4"/>
                    <a:gd name="T3" fmla="*/ 0 h 7"/>
                    <a:gd name="T4" fmla="*/ 1 w 4"/>
                    <a:gd name="T5" fmla="*/ 2 h 7"/>
                    <a:gd name="T6" fmla="*/ 0 w 4"/>
                    <a:gd name="T7" fmla="*/ 4 h 7"/>
                    <a:gd name="T8" fmla="*/ 0 w 4"/>
                    <a:gd name="T9" fmla="*/ 6 h 7"/>
                    <a:gd name="T10" fmla="*/ 1 w 4"/>
                    <a:gd name="T11" fmla="*/ 7 h 7"/>
                    <a:gd name="T12" fmla="*/ 1 w 4"/>
                    <a:gd name="T13" fmla="*/ 7 h 7"/>
                    <a:gd name="T14" fmla="*/ 3 w 4"/>
                    <a:gd name="T15" fmla="*/ 6 h 7"/>
                    <a:gd name="T16" fmla="*/ 4 w 4"/>
                    <a:gd name="T17" fmla="*/ 6 h 7"/>
                    <a:gd name="T18" fmla="*/ 4 w 4"/>
                    <a:gd name="T19" fmla="*/ 5 h 7"/>
                    <a:gd name="T20" fmla="*/ 4 w 4"/>
                    <a:gd name="T21" fmla="*/ 5 h 7"/>
                    <a:gd name="T22" fmla="*/ 3 w 4"/>
                    <a:gd name="T23" fmla="*/ 1 h 7"/>
                    <a:gd name="T24" fmla="*/ 2 w 4"/>
                    <a:gd name="T25" fmla="*/ 0 h 7"/>
                    <a:gd name="T26" fmla="*/ 2 w 4"/>
                    <a:gd name="T2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3" name="Freeform 66"/>
                <p:cNvSpPr/>
                <p:nvPr/>
              </p:nvSpPr>
              <p:spPr bwMode="auto">
                <a:xfrm>
                  <a:off x="5520" y="31"/>
                  <a:ext cx="16" cy="20"/>
                </a:xfrm>
                <a:custGeom>
                  <a:avLst/>
                  <a:gdLst>
                    <a:gd name="T0" fmla="*/ 8 w 16"/>
                    <a:gd name="T1" fmla="*/ 10 h 20"/>
                    <a:gd name="T2" fmla="*/ 8 w 16"/>
                    <a:gd name="T3" fmla="*/ 10 h 20"/>
                    <a:gd name="T4" fmla="*/ 8 w 16"/>
                    <a:gd name="T5" fmla="*/ 4 h 20"/>
                    <a:gd name="T6" fmla="*/ 9 w 16"/>
                    <a:gd name="T7" fmla="*/ 1 h 20"/>
                    <a:gd name="T8" fmla="*/ 10 w 16"/>
                    <a:gd name="T9" fmla="*/ 0 h 20"/>
                    <a:gd name="T10" fmla="*/ 11 w 16"/>
                    <a:gd name="T11" fmla="*/ 0 h 20"/>
                    <a:gd name="T12" fmla="*/ 11 w 16"/>
                    <a:gd name="T13" fmla="*/ 0 h 20"/>
                    <a:gd name="T14" fmla="*/ 13 w 16"/>
                    <a:gd name="T15" fmla="*/ 1 h 20"/>
                    <a:gd name="T16" fmla="*/ 14 w 16"/>
                    <a:gd name="T17" fmla="*/ 2 h 20"/>
                    <a:gd name="T18" fmla="*/ 14 w 16"/>
                    <a:gd name="T19" fmla="*/ 8 h 20"/>
                    <a:gd name="T20" fmla="*/ 14 w 16"/>
                    <a:gd name="T21" fmla="*/ 8 h 20"/>
                    <a:gd name="T22" fmla="*/ 16 w 16"/>
                    <a:gd name="T23" fmla="*/ 15 h 20"/>
                    <a:gd name="T24" fmla="*/ 16 w 16"/>
                    <a:gd name="T25" fmla="*/ 18 h 20"/>
                    <a:gd name="T26" fmla="*/ 16 w 16"/>
                    <a:gd name="T27" fmla="*/ 20 h 20"/>
                    <a:gd name="T28" fmla="*/ 14 w 16"/>
                    <a:gd name="T29" fmla="*/ 20 h 20"/>
                    <a:gd name="T30" fmla="*/ 14 w 16"/>
                    <a:gd name="T31" fmla="*/ 20 h 20"/>
                    <a:gd name="T32" fmla="*/ 9 w 16"/>
                    <a:gd name="T33" fmla="*/ 20 h 20"/>
                    <a:gd name="T34" fmla="*/ 8 w 16"/>
                    <a:gd name="T35" fmla="*/ 20 h 20"/>
                    <a:gd name="T36" fmla="*/ 8 w 16"/>
                    <a:gd name="T37" fmla="*/ 17 h 20"/>
                    <a:gd name="T38" fmla="*/ 8 w 16"/>
                    <a:gd name="T39" fmla="*/ 17 h 20"/>
                    <a:gd name="T40" fmla="*/ 7 w 16"/>
                    <a:gd name="T41" fmla="*/ 16 h 20"/>
                    <a:gd name="T42" fmla="*/ 6 w 16"/>
                    <a:gd name="T43" fmla="*/ 15 h 20"/>
                    <a:gd name="T44" fmla="*/ 3 w 16"/>
                    <a:gd name="T45" fmla="*/ 15 h 20"/>
                    <a:gd name="T46" fmla="*/ 3 w 16"/>
                    <a:gd name="T47" fmla="*/ 15 h 20"/>
                    <a:gd name="T48" fmla="*/ 2 w 16"/>
                    <a:gd name="T49" fmla="*/ 15 h 20"/>
                    <a:gd name="T50" fmla="*/ 0 w 16"/>
                    <a:gd name="T51" fmla="*/ 14 h 20"/>
                    <a:gd name="T52" fmla="*/ 0 w 16"/>
                    <a:gd name="T53" fmla="*/ 12 h 20"/>
                    <a:gd name="T54" fmla="*/ 0 w 16"/>
                    <a:gd name="T55" fmla="*/ 12 h 20"/>
                    <a:gd name="T56" fmla="*/ 2 w 16"/>
                    <a:gd name="T57" fmla="*/ 11 h 20"/>
                    <a:gd name="T58" fmla="*/ 4 w 16"/>
                    <a:gd name="T59" fmla="*/ 10 h 20"/>
                    <a:gd name="T60" fmla="*/ 8 w 16"/>
                    <a:gd name="T61" fmla="*/ 10 h 20"/>
                    <a:gd name="T62" fmla="*/ 8 w 16"/>
                    <a:gd name="T6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20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8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6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9" y="20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7" y="16"/>
                      </a:lnTo>
                      <a:lnTo>
                        <a:pt x="6" y="15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2" y="15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1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4" name="Freeform 67"/>
                <p:cNvSpPr/>
                <p:nvPr/>
              </p:nvSpPr>
              <p:spPr bwMode="auto">
                <a:xfrm>
                  <a:off x="5731" y="145"/>
                  <a:ext cx="6" cy="3"/>
                </a:xfrm>
                <a:custGeom>
                  <a:avLst/>
                  <a:gdLst>
                    <a:gd name="T0" fmla="*/ 4 w 6"/>
                    <a:gd name="T1" fmla="*/ 3 h 3"/>
                    <a:gd name="T2" fmla="*/ 4 w 6"/>
                    <a:gd name="T3" fmla="*/ 3 h 3"/>
                    <a:gd name="T4" fmla="*/ 6 w 6"/>
                    <a:gd name="T5" fmla="*/ 1 h 3"/>
                    <a:gd name="T6" fmla="*/ 3 w 6"/>
                    <a:gd name="T7" fmla="*/ 0 h 3"/>
                    <a:gd name="T8" fmla="*/ 3 w 6"/>
                    <a:gd name="T9" fmla="*/ 0 h 3"/>
                    <a:gd name="T10" fmla="*/ 1 w 6"/>
                    <a:gd name="T11" fmla="*/ 0 h 3"/>
                    <a:gd name="T12" fmla="*/ 0 w 6"/>
                    <a:gd name="T13" fmla="*/ 0 h 3"/>
                    <a:gd name="T14" fmla="*/ 0 w 6"/>
                    <a:gd name="T15" fmla="*/ 1 h 3"/>
                    <a:gd name="T16" fmla="*/ 0 w 6"/>
                    <a:gd name="T17" fmla="*/ 2 h 3"/>
                    <a:gd name="T18" fmla="*/ 0 w 6"/>
                    <a:gd name="T19" fmla="*/ 2 h 3"/>
                    <a:gd name="T20" fmla="*/ 1 w 6"/>
                    <a:gd name="T21" fmla="*/ 3 h 3"/>
                    <a:gd name="T22" fmla="*/ 2 w 6"/>
                    <a:gd name="T23" fmla="*/ 3 h 3"/>
                    <a:gd name="T24" fmla="*/ 4 w 6"/>
                    <a:gd name="T25" fmla="*/ 3 h 3"/>
                    <a:gd name="T26" fmla="*/ 4 w 6"/>
                    <a:gd name="T2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5" name="Freeform 68"/>
                <p:cNvSpPr/>
                <p:nvPr/>
              </p:nvSpPr>
              <p:spPr bwMode="auto">
                <a:xfrm>
                  <a:off x="5735" y="155"/>
                  <a:ext cx="12" cy="4"/>
                </a:xfrm>
                <a:custGeom>
                  <a:avLst/>
                  <a:gdLst>
                    <a:gd name="T0" fmla="*/ 2 w 12"/>
                    <a:gd name="T1" fmla="*/ 1 h 4"/>
                    <a:gd name="T2" fmla="*/ 2 w 12"/>
                    <a:gd name="T3" fmla="*/ 1 h 4"/>
                    <a:gd name="T4" fmla="*/ 7 w 12"/>
                    <a:gd name="T5" fmla="*/ 0 h 4"/>
                    <a:gd name="T6" fmla="*/ 11 w 12"/>
                    <a:gd name="T7" fmla="*/ 1 h 4"/>
                    <a:gd name="T8" fmla="*/ 11 w 12"/>
                    <a:gd name="T9" fmla="*/ 1 h 4"/>
                    <a:gd name="T10" fmla="*/ 12 w 12"/>
                    <a:gd name="T11" fmla="*/ 3 h 4"/>
                    <a:gd name="T12" fmla="*/ 10 w 12"/>
                    <a:gd name="T13" fmla="*/ 4 h 4"/>
                    <a:gd name="T14" fmla="*/ 10 w 12"/>
                    <a:gd name="T15" fmla="*/ 4 h 4"/>
                    <a:gd name="T16" fmla="*/ 6 w 12"/>
                    <a:gd name="T17" fmla="*/ 4 h 4"/>
                    <a:gd name="T18" fmla="*/ 0 w 12"/>
                    <a:gd name="T19" fmla="*/ 4 h 4"/>
                    <a:gd name="T20" fmla="*/ 0 w 12"/>
                    <a:gd name="T21" fmla="*/ 4 h 4"/>
                    <a:gd name="T22" fmla="*/ 0 w 12"/>
                    <a:gd name="T23" fmla="*/ 3 h 4"/>
                    <a:gd name="T24" fmla="*/ 0 w 12"/>
                    <a:gd name="T25" fmla="*/ 2 h 4"/>
                    <a:gd name="T26" fmla="*/ 2 w 12"/>
                    <a:gd name="T27" fmla="*/ 1 h 4"/>
                    <a:gd name="T28" fmla="*/ 2 w 12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6" name="Freeform 69"/>
                <p:cNvSpPr/>
                <p:nvPr/>
              </p:nvSpPr>
              <p:spPr bwMode="auto">
                <a:xfrm>
                  <a:off x="5767" y="147"/>
                  <a:ext cx="19" cy="26"/>
                </a:xfrm>
                <a:custGeom>
                  <a:avLst/>
                  <a:gdLst>
                    <a:gd name="T0" fmla="*/ 1 w 19"/>
                    <a:gd name="T1" fmla="*/ 1 h 26"/>
                    <a:gd name="T2" fmla="*/ 1 w 19"/>
                    <a:gd name="T3" fmla="*/ 1 h 26"/>
                    <a:gd name="T4" fmla="*/ 0 w 19"/>
                    <a:gd name="T5" fmla="*/ 4 h 26"/>
                    <a:gd name="T6" fmla="*/ 2 w 19"/>
                    <a:gd name="T7" fmla="*/ 5 h 26"/>
                    <a:gd name="T8" fmla="*/ 2 w 19"/>
                    <a:gd name="T9" fmla="*/ 5 h 26"/>
                    <a:gd name="T10" fmla="*/ 4 w 19"/>
                    <a:gd name="T11" fmla="*/ 6 h 26"/>
                    <a:gd name="T12" fmla="*/ 5 w 19"/>
                    <a:gd name="T13" fmla="*/ 8 h 26"/>
                    <a:gd name="T14" fmla="*/ 5 w 19"/>
                    <a:gd name="T15" fmla="*/ 11 h 26"/>
                    <a:gd name="T16" fmla="*/ 4 w 19"/>
                    <a:gd name="T17" fmla="*/ 12 h 26"/>
                    <a:gd name="T18" fmla="*/ 4 w 19"/>
                    <a:gd name="T19" fmla="*/ 12 h 26"/>
                    <a:gd name="T20" fmla="*/ 2 w 19"/>
                    <a:gd name="T21" fmla="*/ 12 h 26"/>
                    <a:gd name="T22" fmla="*/ 1 w 19"/>
                    <a:gd name="T23" fmla="*/ 14 h 26"/>
                    <a:gd name="T24" fmla="*/ 1 w 19"/>
                    <a:gd name="T25" fmla="*/ 14 h 26"/>
                    <a:gd name="T26" fmla="*/ 1 w 19"/>
                    <a:gd name="T27" fmla="*/ 14 h 26"/>
                    <a:gd name="T28" fmla="*/ 3 w 19"/>
                    <a:gd name="T29" fmla="*/ 15 h 26"/>
                    <a:gd name="T30" fmla="*/ 4 w 19"/>
                    <a:gd name="T31" fmla="*/ 15 h 26"/>
                    <a:gd name="T32" fmla="*/ 4 w 19"/>
                    <a:gd name="T33" fmla="*/ 16 h 26"/>
                    <a:gd name="T34" fmla="*/ 4 w 19"/>
                    <a:gd name="T35" fmla="*/ 16 h 26"/>
                    <a:gd name="T36" fmla="*/ 4 w 19"/>
                    <a:gd name="T37" fmla="*/ 20 h 26"/>
                    <a:gd name="T38" fmla="*/ 5 w 19"/>
                    <a:gd name="T39" fmla="*/ 22 h 26"/>
                    <a:gd name="T40" fmla="*/ 6 w 19"/>
                    <a:gd name="T41" fmla="*/ 22 h 26"/>
                    <a:gd name="T42" fmla="*/ 6 w 19"/>
                    <a:gd name="T43" fmla="*/ 22 h 26"/>
                    <a:gd name="T44" fmla="*/ 10 w 19"/>
                    <a:gd name="T45" fmla="*/ 22 h 26"/>
                    <a:gd name="T46" fmla="*/ 13 w 19"/>
                    <a:gd name="T47" fmla="*/ 23 h 26"/>
                    <a:gd name="T48" fmla="*/ 14 w 19"/>
                    <a:gd name="T49" fmla="*/ 24 h 26"/>
                    <a:gd name="T50" fmla="*/ 14 w 19"/>
                    <a:gd name="T51" fmla="*/ 24 h 26"/>
                    <a:gd name="T52" fmla="*/ 15 w 19"/>
                    <a:gd name="T53" fmla="*/ 25 h 26"/>
                    <a:gd name="T54" fmla="*/ 17 w 19"/>
                    <a:gd name="T55" fmla="*/ 26 h 26"/>
                    <a:gd name="T56" fmla="*/ 17 w 19"/>
                    <a:gd name="T57" fmla="*/ 26 h 26"/>
                    <a:gd name="T58" fmla="*/ 18 w 19"/>
                    <a:gd name="T59" fmla="*/ 25 h 26"/>
                    <a:gd name="T60" fmla="*/ 19 w 19"/>
                    <a:gd name="T61" fmla="*/ 22 h 26"/>
                    <a:gd name="T62" fmla="*/ 18 w 19"/>
                    <a:gd name="T63" fmla="*/ 20 h 26"/>
                    <a:gd name="T64" fmla="*/ 17 w 19"/>
                    <a:gd name="T65" fmla="*/ 19 h 26"/>
                    <a:gd name="T66" fmla="*/ 17 w 19"/>
                    <a:gd name="T67" fmla="*/ 19 h 26"/>
                    <a:gd name="T68" fmla="*/ 16 w 19"/>
                    <a:gd name="T69" fmla="*/ 19 h 26"/>
                    <a:gd name="T70" fmla="*/ 15 w 19"/>
                    <a:gd name="T71" fmla="*/ 17 h 26"/>
                    <a:gd name="T72" fmla="*/ 15 w 19"/>
                    <a:gd name="T73" fmla="*/ 16 h 26"/>
                    <a:gd name="T74" fmla="*/ 15 w 19"/>
                    <a:gd name="T75" fmla="*/ 16 h 26"/>
                    <a:gd name="T76" fmla="*/ 16 w 19"/>
                    <a:gd name="T77" fmla="*/ 8 h 26"/>
                    <a:gd name="T78" fmla="*/ 16 w 19"/>
                    <a:gd name="T79" fmla="*/ 4 h 26"/>
                    <a:gd name="T80" fmla="*/ 15 w 19"/>
                    <a:gd name="T81" fmla="*/ 1 h 26"/>
                    <a:gd name="T82" fmla="*/ 14 w 19"/>
                    <a:gd name="T83" fmla="*/ 0 h 26"/>
                    <a:gd name="T84" fmla="*/ 14 w 19"/>
                    <a:gd name="T85" fmla="*/ 0 h 26"/>
                    <a:gd name="T86" fmla="*/ 10 w 19"/>
                    <a:gd name="T87" fmla="*/ 0 h 26"/>
                    <a:gd name="T88" fmla="*/ 6 w 19"/>
                    <a:gd name="T89" fmla="*/ 1 h 26"/>
                    <a:gd name="T90" fmla="*/ 1 w 19"/>
                    <a:gd name="T91" fmla="*/ 1 h 26"/>
                    <a:gd name="T92" fmla="*/ 1 w 19"/>
                    <a:gd name="T9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9" h="26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3" y="15"/>
                      </a:lnTo>
                      <a:lnTo>
                        <a:pt x="4" y="15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20"/>
                      </a:lnTo>
                      <a:lnTo>
                        <a:pt x="5" y="22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10" y="22"/>
                      </a:lnTo>
                      <a:lnTo>
                        <a:pt x="13" y="23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5" y="25"/>
                      </a:lnTo>
                      <a:lnTo>
                        <a:pt x="17" y="26"/>
                      </a:lnTo>
                      <a:lnTo>
                        <a:pt x="17" y="26"/>
                      </a:lnTo>
                      <a:lnTo>
                        <a:pt x="18" y="25"/>
                      </a:lnTo>
                      <a:lnTo>
                        <a:pt x="19" y="22"/>
                      </a:lnTo>
                      <a:lnTo>
                        <a:pt x="18" y="20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6" y="19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7" name="Freeform 70"/>
                <p:cNvSpPr/>
                <p:nvPr/>
              </p:nvSpPr>
              <p:spPr bwMode="auto">
                <a:xfrm>
                  <a:off x="4958" y="335"/>
                  <a:ext cx="637" cy="1688"/>
                </a:xfrm>
                <a:custGeom>
                  <a:avLst/>
                  <a:gdLst>
                    <a:gd name="T0" fmla="*/ 37 w 637"/>
                    <a:gd name="T1" fmla="*/ 1250 h 1688"/>
                    <a:gd name="T2" fmla="*/ 36 w 637"/>
                    <a:gd name="T3" fmla="*/ 1186 h 1688"/>
                    <a:gd name="T4" fmla="*/ 79 w 637"/>
                    <a:gd name="T5" fmla="*/ 1134 h 1688"/>
                    <a:gd name="T6" fmla="*/ 60 w 637"/>
                    <a:gd name="T7" fmla="*/ 1032 h 1688"/>
                    <a:gd name="T8" fmla="*/ 95 w 637"/>
                    <a:gd name="T9" fmla="*/ 992 h 1688"/>
                    <a:gd name="T10" fmla="*/ 55 w 637"/>
                    <a:gd name="T11" fmla="*/ 914 h 1688"/>
                    <a:gd name="T12" fmla="*/ 51 w 637"/>
                    <a:gd name="T13" fmla="*/ 811 h 1688"/>
                    <a:gd name="T14" fmla="*/ 64 w 637"/>
                    <a:gd name="T15" fmla="*/ 674 h 1688"/>
                    <a:gd name="T16" fmla="*/ 144 w 637"/>
                    <a:gd name="T17" fmla="*/ 637 h 1688"/>
                    <a:gd name="T18" fmla="*/ 130 w 637"/>
                    <a:gd name="T19" fmla="*/ 562 h 1688"/>
                    <a:gd name="T20" fmla="*/ 159 w 637"/>
                    <a:gd name="T21" fmla="*/ 397 h 1688"/>
                    <a:gd name="T22" fmla="*/ 203 w 637"/>
                    <a:gd name="T23" fmla="*/ 365 h 1688"/>
                    <a:gd name="T24" fmla="*/ 238 w 637"/>
                    <a:gd name="T25" fmla="*/ 250 h 1688"/>
                    <a:gd name="T26" fmla="*/ 243 w 637"/>
                    <a:gd name="T27" fmla="*/ 178 h 1688"/>
                    <a:gd name="T28" fmla="*/ 280 w 637"/>
                    <a:gd name="T29" fmla="*/ 141 h 1688"/>
                    <a:gd name="T30" fmla="*/ 309 w 637"/>
                    <a:gd name="T31" fmla="*/ 72 h 1688"/>
                    <a:gd name="T32" fmla="*/ 369 w 637"/>
                    <a:gd name="T33" fmla="*/ 90 h 1688"/>
                    <a:gd name="T34" fmla="*/ 397 w 637"/>
                    <a:gd name="T35" fmla="*/ 57 h 1688"/>
                    <a:gd name="T36" fmla="*/ 397 w 637"/>
                    <a:gd name="T37" fmla="*/ 0 h 1688"/>
                    <a:gd name="T38" fmla="*/ 447 w 637"/>
                    <a:gd name="T39" fmla="*/ 37 h 1688"/>
                    <a:gd name="T40" fmla="*/ 521 w 637"/>
                    <a:gd name="T41" fmla="*/ 71 h 1688"/>
                    <a:gd name="T42" fmla="*/ 553 w 637"/>
                    <a:gd name="T43" fmla="*/ 111 h 1688"/>
                    <a:gd name="T44" fmla="*/ 569 w 637"/>
                    <a:gd name="T45" fmla="*/ 186 h 1688"/>
                    <a:gd name="T46" fmla="*/ 597 w 637"/>
                    <a:gd name="T47" fmla="*/ 264 h 1688"/>
                    <a:gd name="T48" fmla="*/ 634 w 637"/>
                    <a:gd name="T49" fmla="*/ 356 h 1688"/>
                    <a:gd name="T50" fmla="*/ 548 w 637"/>
                    <a:gd name="T51" fmla="*/ 382 h 1688"/>
                    <a:gd name="T52" fmla="*/ 516 w 637"/>
                    <a:gd name="T53" fmla="*/ 455 h 1688"/>
                    <a:gd name="T54" fmla="*/ 515 w 637"/>
                    <a:gd name="T55" fmla="*/ 533 h 1688"/>
                    <a:gd name="T56" fmla="*/ 498 w 637"/>
                    <a:gd name="T57" fmla="*/ 615 h 1688"/>
                    <a:gd name="T58" fmla="*/ 416 w 637"/>
                    <a:gd name="T59" fmla="*/ 712 h 1688"/>
                    <a:gd name="T60" fmla="*/ 375 w 637"/>
                    <a:gd name="T61" fmla="*/ 770 h 1688"/>
                    <a:gd name="T62" fmla="*/ 369 w 637"/>
                    <a:gd name="T63" fmla="*/ 780 h 1688"/>
                    <a:gd name="T64" fmla="*/ 345 w 637"/>
                    <a:gd name="T65" fmla="*/ 815 h 1688"/>
                    <a:gd name="T66" fmla="*/ 354 w 637"/>
                    <a:gd name="T67" fmla="*/ 863 h 1688"/>
                    <a:gd name="T68" fmla="*/ 347 w 637"/>
                    <a:gd name="T69" fmla="*/ 911 h 1688"/>
                    <a:gd name="T70" fmla="*/ 361 w 637"/>
                    <a:gd name="T71" fmla="*/ 1039 h 1688"/>
                    <a:gd name="T72" fmla="*/ 403 w 637"/>
                    <a:gd name="T73" fmla="*/ 1049 h 1688"/>
                    <a:gd name="T74" fmla="*/ 431 w 637"/>
                    <a:gd name="T75" fmla="*/ 1096 h 1688"/>
                    <a:gd name="T76" fmla="*/ 458 w 637"/>
                    <a:gd name="T77" fmla="*/ 1138 h 1688"/>
                    <a:gd name="T78" fmla="*/ 432 w 637"/>
                    <a:gd name="T79" fmla="*/ 1223 h 1688"/>
                    <a:gd name="T80" fmla="*/ 413 w 637"/>
                    <a:gd name="T81" fmla="*/ 1221 h 1688"/>
                    <a:gd name="T82" fmla="*/ 371 w 637"/>
                    <a:gd name="T83" fmla="*/ 1266 h 1688"/>
                    <a:gd name="T84" fmla="*/ 324 w 637"/>
                    <a:gd name="T85" fmla="*/ 1277 h 1688"/>
                    <a:gd name="T86" fmla="*/ 345 w 637"/>
                    <a:gd name="T87" fmla="*/ 1295 h 1688"/>
                    <a:gd name="T88" fmla="*/ 357 w 637"/>
                    <a:gd name="T89" fmla="*/ 1335 h 1688"/>
                    <a:gd name="T90" fmla="*/ 342 w 637"/>
                    <a:gd name="T91" fmla="*/ 1381 h 1688"/>
                    <a:gd name="T92" fmla="*/ 357 w 637"/>
                    <a:gd name="T93" fmla="*/ 1430 h 1688"/>
                    <a:gd name="T94" fmla="*/ 348 w 637"/>
                    <a:gd name="T95" fmla="*/ 1523 h 1688"/>
                    <a:gd name="T96" fmla="*/ 283 w 637"/>
                    <a:gd name="T97" fmla="*/ 1581 h 1688"/>
                    <a:gd name="T98" fmla="*/ 231 w 637"/>
                    <a:gd name="T99" fmla="*/ 1604 h 1688"/>
                    <a:gd name="T100" fmla="*/ 219 w 637"/>
                    <a:gd name="T101" fmla="*/ 1663 h 1688"/>
                    <a:gd name="T102" fmla="*/ 166 w 637"/>
                    <a:gd name="T103" fmla="*/ 1688 h 1688"/>
                    <a:gd name="T104" fmla="*/ 137 w 637"/>
                    <a:gd name="T105" fmla="*/ 1640 h 1688"/>
                    <a:gd name="T106" fmla="*/ 126 w 637"/>
                    <a:gd name="T107" fmla="*/ 1587 h 1688"/>
                    <a:gd name="T108" fmla="*/ 130 w 637"/>
                    <a:gd name="T109" fmla="*/ 1559 h 1688"/>
                    <a:gd name="T110" fmla="*/ 87 w 637"/>
                    <a:gd name="T111" fmla="*/ 1491 h 1688"/>
                    <a:gd name="T112" fmla="*/ 58 w 637"/>
                    <a:gd name="T113" fmla="*/ 1426 h 1688"/>
                    <a:gd name="T114" fmla="*/ 51 w 637"/>
                    <a:gd name="T115" fmla="*/ 1348 h 1688"/>
                    <a:gd name="T116" fmla="*/ 29 w 637"/>
                    <a:gd name="T117" fmla="*/ 1338 h 1688"/>
                    <a:gd name="T118" fmla="*/ 12 w 637"/>
                    <a:gd name="T119" fmla="*/ 1306 h 1688"/>
                    <a:gd name="T120" fmla="*/ 1 w 637"/>
                    <a:gd name="T121" fmla="*/ 1254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37" h="1688">
                      <a:moveTo>
                        <a:pt x="10" y="1255"/>
                      </a:moveTo>
                      <a:lnTo>
                        <a:pt x="10" y="1255"/>
                      </a:lnTo>
                      <a:lnTo>
                        <a:pt x="11" y="1257"/>
                      </a:lnTo>
                      <a:lnTo>
                        <a:pt x="14" y="1263"/>
                      </a:lnTo>
                      <a:lnTo>
                        <a:pt x="15" y="1266"/>
                      </a:lnTo>
                      <a:lnTo>
                        <a:pt x="18" y="1268"/>
                      </a:lnTo>
                      <a:lnTo>
                        <a:pt x="22" y="1270"/>
                      </a:lnTo>
                      <a:lnTo>
                        <a:pt x="26" y="1271"/>
                      </a:lnTo>
                      <a:lnTo>
                        <a:pt x="26" y="1271"/>
                      </a:lnTo>
                      <a:lnTo>
                        <a:pt x="29" y="1270"/>
                      </a:lnTo>
                      <a:lnTo>
                        <a:pt x="32" y="1269"/>
                      </a:lnTo>
                      <a:lnTo>
                        <a:pt x="33" y="1267"/>
                      </a:lnTo>
                      <a:lnTo>
                        <a:pt x="36" y="1265"/>
                      </a:lnTo>
                      <a:lnTo>
                        <a:pt x="37" y="1258"/>
                      </a:lnTo>
                      <a:lnTo>
                        <a:pt x="37" y="1250"/>
                      </a:lnTo>
                      <a:lnTo>
                        <a:pt x="37" y="1250"/>
                      </a:lnTo>
                      <a:lnTo>
                        <a:pt x="39" y="1241"/>
                      </a:lnTo>
                      <a:lnTo>
                        <a:pt x="41" y="1234"/>
                      </a:lnTo>
                      <a:lnTo>
                        <a:pt x="43" y="1225"/>
                      </a:lnTo>
                      <a:lnTo>
                        <a:pt x="43" y="1214"/>
                      </a:lnTo>
                      <a:lnTo>
                        <a:pt x="43" y="1214"/>
                      </a:lnTo>
                      <a:lnTo>
                        <a:pt x="43" y="1209"/>
                      </a:lnTo>
                      <a:lnTo>
                        <a:pt x="41" y="1206"/>
                      </a:lnTo>
                      <a:lnTo>
                        <a:pt x="37" y="1200"/>
                      </a:lnTo>
                      <a:lnTo>
                        <a:pt x="33" y="1196"/>
                      </a:lnTo>
                      <a:lnTo>
                        <a:pt x="32" y="1194"/>
                      </a:lnTo>
                      <a:lnTo>
                        <a:pt x="33" y="1191"/>
                      </a:lnTo>
                      <a:lnTo>
                        <a:pt x="33" y="1191"/>
                      </a:lnTo>
                      <a:lnTo>
                        <a:pt x="35" y="1189"/>
                      </a:lnTo>
                      <a:lnTo>
                        <a:pt x="36" y="1186"/>
                      </a:lnTo>
                      <a:lnTo>
                        <a:pt x="39" y="1184"/>
                      </a:lnTo>
                      <a:lnTo>
                        <a:pt x="40" y="1183"/>
                      </a:lnTo>
                      <a:lnTo>
                        <a:pt x="42" y="1181"/>
                      </a:lnTo>
                      <a:lnTo>
                        <a:pt x="43" y="1178"/>
                      </a:lnTo>
                      <a:lnTo>
                        <a:pt x="44" y="1173"/>
                      </a:lnTo>
                      <a:lnTo>
                        <a:pt x="44" y="1173"/>
                      </a:lnTo>
                      <a:lnTo>
                        <a:pt x="44" y="1168"/>
                      </a:lnTo>
                      <a:lnTo>
                        <a:pt x="46" y="1165"/>
                      </a:lnTo>
                      <a:lnTo>
                        <a:pt x="49" y="1161"/>
                      </a:lnTo>
                      <a:lnTo>
                        <a:pt x="52" y="1158"/>
                      </a:lnTo>
                      <a:lnTo>
                        <a:pt x="58" y="1153"/>
                      </a:lnTo>
                      <a:lnTo>
                        <a:pt x="66" y="1147"/>
                      </a:lnTo>
                      <a:lnTo>
                        <a:pt x="66" y="1147"/>
                      </a:lnTo>
                      <a:lnTo>
                        <a:pt x="73" y="1140"/>
                      </a:lnTo>
                      <a:lnTo>
                        <a:pt x="79" y="1134"/>
                      </a:lnTo>
                      <a:lnTo>
                        <a:pt x="81" y="1129"/>
                      </a:lnTo>
                      <a:lnTo>
                        <a:pt x="83" y="1125"/>
                      </a:lnTo>
                      <a:lnTo>
                        <a:pt x="84" y="1121"/>
                      </a:lnTo>
                      <a:lnTo>
                        <a:pt x="85" y="1114"/>
                      </a:lnTo>
                      <a:lnTo>
                        <a:pt x="85" y="1114"/>
                      </a:lnTo>
                      <a:lnTo>
                        <a:pt x="86" y="1102"/>
                      </a:lnTo>
                      <a:lnTo>
                        <a:pt x="86" y="1092"/>
                      </a:lnTo>
                      <a:lnTo>
                        <a:pt x="86" y="1085"/>
                      </a:lnTo>
                      <a:lnTo>
                        <a:pt x="84" y="1080"/>
                      </a:lnTo>
                      <a:lnTo>
                        <a:pt x="83" y="1075"/>
                      </a:lnTo>
                      <a:lnTo>
                        <a:pt x="80" y="1068"/>
                      </a:lnTo>
                      <a:lnTo>
                        <a:pt x="80" y="1068"/>
                      </a:lnTo>
                      <a:lnTo>
                        <a:pt x="67" y="1046"/>
                      </a:lnTo>
                      <a:lnTo>
                        <a:pt x="62" y="1036"/>
                      </a:lnTo>
                      <a:lnTo>
                        <a:pt x="60" y="1032"/>
                      </a:lnTo>
                      <a:lnTo>
                        <a:pt x="60" y="1027"/>
                      </a:lnTo>
                      <a:lnTo>
                        <a:pt x="60" y="1027"/>
                      </a:lnTo>
                      <a:lnTo>
                        <a:pt x="61" y="1023"/>
                      </a:lnTo>
                      <a:lnTo>
                        <a:pt x="61" y="1020"/>
                      </a:lnTo>
                      <a:lnTo>
                        <a:pt x="64" y="1018"/>
                      </a:lnTo>
                      <a:lnTo>
                        <a:pt x="65" y="1016"/>
                      </a:lnTo>
                      <a:lnTo>
                        <a:pt x="70" y="1014"/>
                      </a:lnTo>
                      <a:lnTo>
                        <a:pt x="76" y="1014"/>
                      </a:lnTo>
                      <a:lnTo>
                        <a:pt x="76" y="1014"/>
                      </a:lnTo>
                      <a:lnTo>
                        <a:pt x="82" y="1013"/>
                      </a:lnTo>
                      <a:lnTo>
                        <a:pt x="85" y="1012"/>
                      </a:lnTo>
                      <a:lnTo>
                        <a:pt x="87" y="1009"/>
                      </a:lnTo>
                      <a:lnTo>
                        <a:pt x="89" y="1004"/>
                      </a:lnTo>
                      <a:lnTo>
                        <a:pt x="89" y="1004"/>
                      </a:lnTo>
                      <a:lnTo>
                        <a:pt x="95" y="992"/>
                      </a:lnTo>
                      <a:lnTo>
                        <a:pt x="96" y="986"/>
                      </a:lnTo>
                      <a:lnTo>
                        <a:pt x="96" y="979"/>
                      </a:lnTo>
                      <a:lnTo>
                        <a:pt x="96" y="97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73" y="947"/>
                      </a:lnTo>
                      <a:lnTo>
                        <a:pt x="73" y="947"/>
                      </a:lnTo>
                      <a:lnTo>
                        <a:pt x="66" y="940"/>
                      </a:lnTo>
                      <a:lnTo>
                        <a:pt x="60" y="934"/>
                      </a:lnTo>
                      <a:lnTo>
                        <a:pt x="58" y="929"/>
                      </a:lnTo>
                      <a:lnTo>
                        <a:pt x="56" y="926"/>
                      </a:lnTo>
                      <a:lnTo>
                        <a:pt x="55" y="921"/>
                      </a:lnTo>
                      <a:lnTo>
                        <a:pt x="55" y="914"/>
                      </a:lnTo>
                      <a:lnTo>
                        <a:pt x="55" y="914"/>
                      </a:lnTo>
                      <a:lnTo>
                        <a:pt x="55" y="904"/>
                      </a:lnTo>
                      <a:lnTo>
                        <a:pt x="56" y="896"/>
                      </a:lnTo>
                      <a:lnTo>
                        <a:pt x="58" y="889"/>
                      </a:lnTo>
                      <a:lnTo>
                        <a:pt x="58" y="878"/>
                      </a:lnTo>
                      <a:lnTo>
                        <a:pt x="58" y="878"/>
                      </a:lnTo>
                      <a:lnTo>
                        <a:pt x="59" y="866"/>
                      </a:lnTo>
                      <a:lnTo>
                        <a:pt x="59" y="858"/>
                      </a:lnTo>
                      <a:lnTo>
                        <a:pt x="60" y="851"/>
                      </a:lnTo>
                      <a:lnTo>
                        <a:pt x="61" y="844"/>
                      </a:lnTo>
                      <a:lnTo>
                        <a:pt x="61" y="844"/>
                      </a:lnTo>
                      <a:lnTo>
                        <a:pt x="60" y="840"/>
                      </a:lnTo>
                      <a:lnTo>
                        <a:pt x="59" y="835"/>
                      </a:lnTo>
                      <a:lnTo>
                        <a:pt x="55" y="825"/>
                      </a:lnTo>
                      <a:lnTo>
                        <a:pt x="51" y="811"/>
                      </a:lnTo>
                      <a:lnTo>
                        <a:pt x="49" y="805"/>
                      </a:lnTo>
                      <a:lnTo>
                        <a:pt x="49" y="796"/>
                      </a:lnTo>
                      <a:lnTo>
                        <a:pt x="49" y="796"/>
                      </a:lnTo>
                      <a:lnTo>
                        <a:pt x="49" y="781"/>
                      </a:lnTo>
                      <a:lnTo>
                        <a:pt x="49" y="769"/>
                      </a:lnTo>
                      <a:lnTo>
                        <a:pt x="50" y="756"/>
                      </a:lnTo>
                      <a:lnTo>
                        <a:pt x="50" y="740"/>
                      </a:lnTo>
                      <a:lnTo>
                        <a:pt x="50" y="740"/>
                      </a:lnTo>
                      <a:lnTo>
                        <a:pt x="50" y="722"/>
                      </a:lnTo>
                      <a:lnTo>
                        <a:pt x="50" y="713"/>
                      </a:lnTo>
                      <a:lnTo>
                        <a:pt x="50" y="706"/>
                      </a:lnTo>
                      <a:lnTo>
                        <a:pt x="51" y="697"/>
                      </a:lnTo>
                      <a:lnTo>
                        <a:pt x="54" y="690"/>
                      </a:lnTo>
                      <a:lnTo>
                        <a:pt x="57" y="682"/>
                      </a:lnTo>
                      <a:lnTo>
                        <a:pt x="64" y="674"/>
                      </a:lnTo>
                      <a:lnTo>
                        <a:pt x="64" y="674"/>
                      </a:lnTo>
                      <a:lnTo>
                        <a:pt x="74" y="660"/>
                      </a:lnTo>
                      <a:lnTo>
                        <a:pt x="80" y="653"/>
                      </a:lnTo>
                      <a:lnTo>
                        <a:pt x="85" y="649"/>
                      </a:lnTo>
                      <a:lnTo>
                        <a:pt x="92" y="646"/>
                      </a:lnTo>
                      <a:lnTo>
                        <a:pt x="98" y="643"/>
                      </a:lnTo>
                      <a:lnTo>
                        <a:pt x="105" y="642"/>
                      </a:lnTo>
                      <a:lnTo>
                        <a:pt x="115" y="643"/>
                      </a:lnTo>
                      <a:lnTo>
                        <a:pt x="115" y="643"/>
                      </a:lnTo>
                      <a:lnTo>
                        <a:pt x="125" y="644"/>
                      </a:lnTo>
                      <a:lnTo>
                        <a:pt x="132" y="646"/>
                      </a:lnTo>
                      <a:lnTo>
                        <a:pt x="138" y="644"/>
                      </a:lnTo>
                      <a:lnTo>
                        <a:pt x="141" y="643"/>
                      </a:lnTo>
                      <a:lnTo>
                        <a:pt x="143" y="640"/>
                      </a:lnTo>
                      <a:lnTo>
                        <a:pt x="144" y="637"/>
                      </a:lnTo>
                      <a:lnTo>
                        <a:pt x="147" y="627"/>
                      </a:lnTo>
                      <a:lnTo>
                        <a:pt x="147" y="627"/>
                      </a:lnTo>
                      <a:lnTo>
                        <a:pt x="150" y="615"/>
                      </a:lnTo>
                      <a:lnTo>
                        <a:pt x="151" y="604"/>
                      </a:lnTo>
                      <a:lnTo>
                        <a:pt x="150" y="598"/>
                      </a:lnTo>
                      <a:lnTo>
                        <a:pt x="148" y="594"/>
                      </a:lnTo>
                      <a:lnTo>
                        <a:pt x="146" y="590"/>
                      </a:lnTo>
                      <a:lnTo>
                        <a:pt x="142" y="585"/>
                      </a:lnTo>
                      <a:lnTo>
                        <a:pt x="142" y="585"/>
                      </a:lnTo>
                      <a:lnTo>
                        <a:pt x="133" y="580"/>
                      </a:lnTo>
                      <a:lnTo>
                        <a:pt x="128" y="576"/>
                      </a:lnTo>
                      <a:lnTo>
                        <a:pt x="126" y="574"/>
                      </a:lnTo>
                      <a:lnTo>
                        <a:pt x="126" y="570"/>
                      </a:lnTo>
                      <a:lnTo>
                        <a:pt x="127" y="567"/>
                      </a:lnTo>
                      <a:lnTo>
                        <a:pt x="130" y="562"/>
                      </a:lnTo>
                      <a:lnTo>
                        <a:pt x="130" y="562"/>
                      </a:lnTo>
                      <a:lnTo>
                        <a:pt x="135" y="556"/>
                      </a:lnTo>
                      <a:lnTo>
                        <a:pt x="139" y="549"/>
                      </a:lnTo>
                      <a:lnTo>
                        <a:pt x="146" y="529"/>
                      </a:lnTo>
                      <a:lnTo>
                        <a:pt x="154" y="509"/>
                      </a:lnTo>
                      <a:lnTo>
                        <a:pt x="156" y="499"/>
                      </a:lnTo>
                      <a:lnTo>
                        <a:pt x="157" y="490"/>
                      </a:lnTo>
                      <a:lnTo>
                        <a:pt x="157" y="490"/>
                      </a:lnTo>
                      <a:lnTo>
                        <a:pt x="159" y="469"/>
                      </a:lnTo>
                      <a:lnTo>
                        <a:pt x="161" y="447"/>
                      </a:lnTo>
                      <a:lnTo>
                        <a:pt x="162" y="424"/>
                      </a:lnTo>
                      <a:lnTo>
                        <a:pt x="162" y="415"/>
                      </a:lnTo>
                      <a:lnTo>
                        <a:pt x="161" y="408"/>
                      </a:lnTo>
                      <a:lnTo>
                        <a:pt x="161" y="408"/>
                      </a:lnTo>
                      <a:lnTo>
                        <a:pt x="159" y="397"/>
                      </a:lnTo>
                      <a:lnTo>
                        <a:pt x="159" y="394"/>
                      </a:lnTo>
                      <a:lnTo>
                        <a:pt x="159" y="391"/>
                      </a:lnTo>
                      <a:lnTo>
                        <a:pt x="160" y="389"/>
                      </a:lnTo>
                      <a:lnTo>
                        <a:pt x="162" y="388"/>
                      </a:lnTo>
                      <a:lnTo>
                        <a:pt x="166" y="386"/>
                      </a:lnTo>
                      <a:lnTo>
                        <a:pt x="170" y="386"/>
                      </a:lnTo>
                      <a:lnTo>
                        <a:pt x="170" y="386"/>
                      </a:lnTo>
                      <a:lnTo>
                        <a:pt x="175" y="386"/>
                      </a:lnTo>
                      <a:lnTo>
                        <a:pt x="181" y="386"/>
                      </a:lnTo>
                      <a:lnTo>
                        <a:pt x="186" y="384"/>
                      </a:lnTo>
                      <a:lnTo>
                        <a:pt x="192" y="382"/>
                      </a:lnTo>
                      <a:lnTo>
                        <a:pt x="196" y="379"/>
                      </a:lnTo>
                      <a:lnTo>
                        <a:pt x="200" y="375"/>
                      </a:lnTo>
                      <a:lnTo>
                        <a:pt x="202" y="370"/>
                      </a:lnTo>
                      <a:lnTo>
                        <a:pt x="203" y="365"/>
                      </a:lnTo>
                      <a:lnTo>
                        <a:pt x="203" y="365"/>
                      </a:lnTo>
                      <a:lnTo>
                        <a:pt x="202" y="353"/>
                      </a:lnTo>
                      <a:lnTo>
                        <a:pt x="202" y="339"/>
                      </a:lnTo>
                      <a:lnTo>
                        <a:pt x="203" y="332"/>
                      </a:lnTo>
                      <a:lnTo>
                        <a:pt x="205" y="324"/>
                      </a:lnTo>
                      <a:lnTo>
                        <a:pt x="209" y="318"/>
                      </a:lnTo>
                      <a:lnTo>
                        <a:pt x="213" y="310"/>
                      </a:lnTo>
                      <a:lnTo>
                        <a:pt x="213" y="310"/>
                      </a:lnTo>
                      <a:lnTo>
                        <a:pt x="224" y="295"/>
                      </a:lnTo>
                      <a:lnTo>
                        <a:pt x="231" y="280"/>
                      </a:lnTo>
                      <a:lnTo>
                        <a:pt x="238" y="265"/>
                      </a:lnTo>
                      <a:lnTo>
                        <a:pt x="239" y="258"/>
                      </a:lnTo>
                      <a:lnTo>
                        <a:pt x="239" y="254"/>
                      </a:lnTo>
                      <a:lnTo>
                        <a:pt x="239" y="254"/>
                      </a:lnTo>
                      <a:lnTo>
                        <a:pt x="238" y="250"/>
                      </a:lnTo>
                      <a:lnTo>
                        <a:pt x="237" y="245"/>
                      </a:lnTo>
                      <a:lnTo>
                        <a:pt x="232" y="235"/>
                      </a:lnTo>
                      <a:lnTo>
                        <a:pt x="230" y="229"/>
                      </a:lnTo>
                      <a:lnTo>
                        <a:pt x="229" y="224"/>
                      </a:lnTo>
                      <a:lnTo>
                        <a:pt x="229" y="220"/>
                      </a:lnTo>
                      <a:lnTo>
                        <a:pt x="231" y="215"/>
                      </a:lnTo>
                      <a:lnTo>
                        <a:pt x="231" y="215"/>
                      </a:lnTo>
                      <a:lnTo>
                        <a:pt x="235" y="208"/>
                      </a:lnTo>
                      <a:lnTo>
                        <a:pt x="237" y="200"/>
                      </a:lnTo>
                      <a:lnTo>
                        <a:pt x="238" y="193"/>
                      </a:lnTo>
                      <a:lnTo>
                        <a:pt x="239" y="186"/>
                      </a:lnTo>
                      <a:lnTo>
                        <a:pt x="239" y="186"/>
                      </a:lnTo>
                      <a:lnTo>
                        <a:pt x="239" y="183"/>
                      </a:lnTo>
                      <a:lnTo>
                        <a:pt x="240" y="181"/>
                      </a:lnTo>
                      <a:lnTo>
                        <a:pt x="243" y="178"/>
                      </a:lnTo>
                      <a:lnTo>
                        <a:pt x="247" y="174"/>
                      </a:lnTo>
                      <a:lnTo>
                        <a:pt x="248" y="171"/>
                      </a:lnTo>
                      <a:lnTo>
                        <a:pt x="248" y="168"/>
                      </a:lnTo>
                      <a:lnTo>
                        <a:pt x="248" y="168"/>
                      </a:lnTo>
                      <a:lnTo>
                        <a:pt x="250" y="163"/>
                      </a:lnTo>
                      <a:lnTo>
                        <a:pt x="252" y="158"/>
                      </a:lnTo>
                      <a:lnTo>
                        <a:pt x="255" y="153"/>
                      </a:lnTo>
                      <a:lnTo>
                        <a:pt x="259" y="148"/>
                      </a:lnTo>
                      <a:lnTo>
                        <a:pt x="268" y="138"/>
                      </a:lnTo>
                      <a:lnTo>
                        <a:pt x="271" y="136"/>
                      </a:lnTo>
                      <a:lnTo>
                        <a:pt x="273" y="135"/>
                      </a:lnTo>
                      <a:lnTo>
                        <a:pt x="273" y="135"/>
                      </a:lnTo>
                      <a:lnTo>
                        <a:pt x="275" y="135"/>
                      </a:lnTo>
                      <a:lnTo>
                        <a:pt x="278" y="137"/>
                      </a:lnTo>
                      <a:lnTo>
                        <a:pt x="280" y="141"/>
                      </a:lnTo>
                      <a:lnTo>
                        <a:pt x="284" y="147"/>
                      </a:lnTo>
                      <a:lnTo>
                        <a:pt x="286" y="148"/>
                      </a:lnTo>
                      <a:lnTo>
                        <a:pt x="290" y="149"/>
                      </a:lnTo>
                      <a:lnTo>
                        <a:pt x="290" y="149"/>
                      </a:lnTo>
                      <a:lnTo>
                        <a:pt x="296" y="148"/>
                      </a:lnTo>
                      <a:lnTo>
                        <a:pt x="299" y="147"/>
                      </a:lnTo>
                      <a:lnTo>
                        <a:pt x="300" y="145"/>
                      </a:lnTo>
                      <a:lnTo>
                        <a:pt x="301" y="142"/>
                      </a:lnTo>
                      <a:lnTo>
                        <a:pt x="302" y="139"/>
                      </a:lnTo>
                      <a:lnTo>
                        <a:pt x="303" y="131"/>
                      </a:lnTo>
                      <a:lnTo>
                        <a:pt x="303" y="131"/>
                      </a:lnTo>
                      <a:lnTo>
                        <a:pt x="304" y="80"/>
                      </a:lnTo>
                      <a:lnTo>
                        <a:pt x="304" y="80"/>
                      </a:lnTo>
                      <a:lnTo>
                        <a:pt x="307" y="75"/>
                      </a:lnTo>
                      <a:lnTo>
                        <a:pt x="309" y="72"/>
                      </a:lnTo>
                      <a:lnTo>
                        <a:pt x="311" y="72"/>
                      </a:lnTo>
                      <a:lnTo>
                        <a:pt x="312" y="72"/>
                      </a:lnTo>
                      <a:lnTo>
                        <a:pt x="312" y="72"/>
                      </a:lnTo>
                      <a:lnTo>
                        <a:pt x="316" y="76"/>
                      </a:lnTo>
                      <a:lnTo>
                        <a:pt x="321" y="78"/>
                      </a:lnTo>
                      <a:lnTo>
                        <a:pt x="327" y="79"/>
                      </a:lnTo>
                      <a:lnTo>
                        <a:pt x="337" y="79"/>
                      </a:lnTo>
                      <a:lnTo>
                        <a:pt x="337" y="79"/>
                      </a:lnTo>
                      <a:lnTo>
                        <a:pt x="341" y="79"/>
                      </a:lnTo>
                      <a:lnTo>
                        <a:pt x="345" y="80"/>
                      </a:lnTo>
                      <a:lnTo>
                        <a:pt x="352" y="83"/>
                      </a:lnTo>
                      <a:lnTo>
                        <a:pt x="359" y="88"/>
                      </a:lnTo>
                      <a:lnTo>
                        <a:pt x="365" y="89"/>
                      </a:lnTo>
                      <a:lnTo>
                        <a:pt x="369" y="90"/>
                      </a:lnTo>
                      <a:lnTo>
                        <a:pt x="369" y="90"/>
                      </a:lnTo>
                      <a:lnTo>
                        <a:pt x="381" y="92"/>
                      </a:lnTo>
                      <a:lnTo>
                        <a:pt x="389" y="93"/>
                      </a:lnTo>
                      <a:lnTo>
                        <a:pt x="393" y="93"/>
                      </a:lnTo>
                      <a:lnTo>
                        <a:pt x="396" y="93"/>
                      </a:lnTo>
                      <a:lnTo>
                        <a:pt x="398" y="92"/>
                      </a:lnTo>
                      <a:lnTo>
                        <a:pt x="399" y="90"/>
                      </a:lnTo>
                      <a:lnTo>
                        <a:pt x="399" y="90"/>
                      </a:lnTo>
                      <a:lnTo>
                        <a:pt x="402" y="83"/>
                      </a:lnTo>
                      <a:lnTo>
                        <a:pt x="404" y="75"/>
                      </a:lnTo>
                      <a:lnTo>
                        <a:pt x="404" y="71"/>
                      </a:lnTo>
                      <a:lnTo>
                        <a:pt x="404" y="67"/>
                      </a:lnTo>
                      <a:lnTo>
                        <a:pt x="403" y="64"/>
                      </a:lnTo>
                      <a:lnTo>
                        <a:pt x="401" y="62"/>
                      </a:lnTo>
                      <a:lnTo>
                        <a:pt x="401" y="62"/>
                      </a:lnTo>
                      <a:lnTo>
                        <a:pt x="397" y="57"/>
                      </a:lnTo>
                      <a:lnTo>
                        <a:pt x="395" y="54"/>
                      </a:lnTo>
                      <a:lnTo>
                        <a:pt x="394" y="50"/>
                      </a:lnTo>
                      <a:lnTo>
                        <a:pt x="395" y="45"/>
                      </a:lnTo>
                      <a:lnTo>
                        <a:pt x="395" y="45"/>
                      </a:lnTo>
                      <a:lnTo>
                        <a:pt x="398" y="31"/>
                      </a:lnTo>
                      <a:lnTo>
                        <a:pt x="398" y="24"/>
                      </a:lnTo>
                      <a:lnTo>
                        <a:pt x="397" y="21"/>
                      </a:lnTo>
                      <a:lnTo>
                        <a:pt x="395" y="17"/>
                      </a:lnTo>
                      <a:lnTo>
                        <a:pt x="395" y="17"/>
                      </a:lnTo>
                      <a:lnTo>
                        <a:pt x="391" y="10"/>
                      </a:lnTo>
                      <a:lnTo>
                        <a:pt x="390" y="6"/>
                      </a:lnTo>
                      <a:lnTo>
                        <a:pt x="390" y="4"/>
                      </a:lnTo>
                      <a:lnTo>
                        <a:pt x="393" y="3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402" y="0"/>
                      </a:lnTo>
                      <a:lnTo>
                        <a:pt x="407" y="2"/>
                      </a:lnTo>
                      <a:lnTo>
                        <a:pt x="409" y="6"/>
                      </a:lnTo>
                      <a:lnTo>
                        <a:pt x="411" y="11"/>
                      </a:lnTo>
                      <a:lnTo>
                        <a:pt x="411" y="11"/>
                      </a:lnTo>
                      <a:lnTo>
                        <a:pt x="413" y="18"/>
                      </a:lnTo>
                      <a:lnTo>
                        <a:pt x="415" y="22"/>
                      </a:lnTo>
                      <a:lnTo>
                        <a:pt x="419" y="24"/>
                      </a:lnTo>
                      <a:lnTo>
                        <a:pt x="426" y="25"/>
                      </a:lnTo>
                      <a:lnTo>
                        <a:pt x="426" y="25"/>
                      </a:lnTo>
                      <a:lnTo>
                        <a:pt x="430" y="25"/>
                      </a:lnTo>
                      <a:lnTo>
                        <a:pt x="433" y="26"/>
                      </a:lnTo>
                      <a:lnTo>
                        <a:pt x="438" y="27"/>
                      </a:lnTo>
                      <a:lnTo>
                        <a:pt x="441" y="31"/>
                      </a:lnTo>
                      <a:lnTo>
                        <a:pt x="447" y="37"/>
                      </a:lnTo>
                      <a:lnTo>
                        <a:pt x="453" y="46"/>
                      </a:lnTo>
                      <a:lnTo>
                        <a:pt x="453" y="46"/>
                      </a:lnTo>
                      <a:lnTo>
                        <a:pt x="456" y="51"/>
                      </a:lnTo>
                      <a:lnTo>
                        <a:pt x="459" y="54"/>
                      </a:lnTo>
                      <a:lnTo>
                        <a:pt x="462" y="56"/>
                      </a:lnTo>
                      <a:lnTo>
                        <a:pt x="467" y="59"/>
                      </a:lnTo>
                      <a:lnTo>
                        <a:pt x="476" y="60"/>
                      </a:lnTo>
                      <a:lnTo>
                        <a:pt x="488" y="61"/>
                      </a:lnTo>
                      <a:lnTo>
                        <a:pt x="488" y="61"/>
                      </a:lnTo>
                      <a:lnTo>
                        <a:pt x="500" y="61"/>
                      </a:lnTo>
                      <a:lnTo>
                        <a:pt x="510" y="62"/>
                      </a:lnTo>
                      <a:lnTo>
                        <a:pt x="513" y="63"/>
                      </a:lnTo>
                      <a:lnTo>
                        <a:pt x="516" y="65"/>
                      </a:lnTo>
                      <a:lnTo>
                        <a:pt x="519" y="68"/>
                      </a:lnTo>
                      <a:lnTo>
                        <a:pt x="521" y="71"/>
                      </a:lnTo>
                      <a:lnTo>
                        <a:pt x="521" y="71"/>
                      </a:lnTo>
                      <a:lnTo>
                        <a:pt x="524" y="77"/>
                      </a:lnTo>
                      <a:lnTo>
                        <a:pt x="525" y="81"/>
                      </a:lnTo>
                      <a:lnTo>
                        <a:pt x="528" y="83"/>
                      </a:lnTo>
                      <a:lnTo>
                        <a:pt x="532" y="84"/>
                      </a:lnTo>
                      <a:lnTo>
                        <a:pt x="532" y="84"/>
                      </a:lnTo>
                      <a:lnTo>
                        <a:pt x="534" y="84"/>
                      </a:lnTo>
                      <a:lnTo>
                        <a:pt x="537" y="86"/>
                      </a:lnTo>
                      <a:lnTo>
                        <a:pt x="539" y="91"/>
                      </a:lnTo>
                      <a:lnTo>
                        <a:pt x="540" y="95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44" y="102"/>
                      </a:lnTo>
                      <a:lnTo>
                        <a:pt x="548" y="106"/>
                      </a:lnTo>
                      <a:lnTo>
                        <a:pt x="553" y="111"/>
                      </a:lnTo>
                      <a:lnTo>
                        <a:pt x="555" y="119"/>
                      </a:lnTo>
                      <a:lnTo>
                        <a:pt x="557" y="129"/>
                      </a:lnTo>
                      <a:lnTo>
                        <a:pt x="557" y="129"/>
                      </a:lnTo>
                      <a:lnTo>
                        <a:pt x="557" y="143"/>
                      </a:lnTo>
                      <a:lnTo>
                        <a:pt x="559" y="155"/>
                      </a:lnTo>
                      <a:lnTo>
                        <a:pt x="562" y="165"/>
                      </a:lnTo>
                      <a:lnTo>
                        <a:pt x="565" y="168"/>
                      </a:lnTo>
                      <a:lnTo>
                        <a:pt x="568" y="170"/>
                      </a:lnTo>
                      <a:lnTo>
                        <a:pt x="568" y="170"/>
                      </a:lnTo>
                      <a:lnTo>
                        <a:pt x="571" y="174"/>
                      </a:lnTo>
                      <a:lnTo>
                        <a:pt x="573" y="175"/>
                      </a:lnTo>
                      <a:lnTo>
                        <a:pt x="571" y="178"/>
                      </a:lnTo>
                      <a:lnTo>
                        <a:pt x="571" y="178"/>
                      </a:lnTo>
                      <a:lnTo>
                        <a:pt x="569" y="183"/>
                      </a:lnTo>
                      <a:lnTo>
                        <a:pt x="569" y="186"/>
                      </a:lnTo>
                      <a:lnTo>
                        <a:pt x="568" y="193"/>
                      </a:lnTo>
                      <a:lnTo>
                        <a:pt x="568" y="193"/>
                      </a:lnTo>
                      <a:lnTo>
                        <a:pt x="569" y="197"/>
                      </a:lnTo>
                      <a:lnTo>
                        <a:pt x="570" y="200"/>
                      </a:lnTo>
                      <a:lnTo>
                        <a:pt x="573" y="207"/>
                      </a:lnTo>
                      <a:lnTo>
                        <a:pt x="580" y="215"/>
                      </a:lnTo>
                      <a:lnTo>
                        <a:pt x="586" y="225"/>
                      </a:lnTo>
                      <a:lnTo>
                        <a:pt x="586" y="225"/>
                      </a:lnTo>
                      <a:lnTo>
                        <a:pt x="594" y="237"/>
                      </a:lnTo>
                      <a:lnTo>
                        <a:pt x="598" y="246"/>
                      </a:lnTo>
                      <a:lnTo>
                        <a:pt x="599" y="250"/>
                      </a:lnTo>
                      <a:lnTo>
                        <a:pt x="599" y="254"/>
                      </a:lnTo>
                      <a:lnTo>
                        <a:pt x="598" y="258"/>
                      </a:lnTo>
                      <a:lnTo>
                        <a:pt x="597" y="264"/>
                      </a:lnTo>
                      <a:lnTo>
                        <a:pt x="597" y="264"/>
                      </a:lnTo>
                      <a:lnTo>
                        <a:pt x="595" y="269"/>
                      </a:lnTo>
                      <a:lnTo>
                        <a:pt x="593" y="277"/>
                      </a:lnTo>
                      <a:lnTo>
                        <a:pt x="593" y="292"/>
                      </a:lnTo>
                      <a:lnTo>
                        <a:pt x="594" y="306"/>
                      </a:lnTo>
                      <a:lnTo>
                        <a:pt x="595" y="311"/>
                      </a:lnTo>
                      <a:lnTo>
                        <a:pt x="595" y="311"/>
                      </a:lnTo>
                      <a:lnTo>
                        <a:pt x="602" y="322"/>
                      </a:lnTo>
                      <a:lnTo>
                        <a:pt x="610" y="332"/>
                      </a:lnTo>
                      <a:lnTo>
                        <a:pt x="618" y="340"/>
                      </a:lnTo>
                      <a:lnTo>
                        <a:pt x="618" y="340"/>
                      </a:lnTo>
                      <a:lnTo>
                        <a:pt x="633" y="352"/>
                      </a:lnTo>
                      <a:lnTo>
                        <a:pt x="637" y="355"/>
                      </a:lnTo>
                      <a:lnTo>
                        <a:pt x="636" y="356"/>
                      </a:lnTo>
                      <a:lnTo>
                        <a:pt x="634" y="356"/>
                      </a:lnTo>
                      <a:lnTo>
                        <a:pt x="634" y="356"/>
                      </a:lnTo>
                      <a:lnTo>
                        <a:pt x="629" y="357"/>
                      </a:lnTo>
                      <a:lnTo>
                        <a:pt x="623" y="357"/>
                      </a:lnTo>
                      <a:lnTo>
                        <a:pt x="617" y="358"/>
                      </a:lnTo>
                      <a:lnTo>
                        <a:pt x="614" y="360"/>
                      </a:lnTo>
                      <a:lnTo>
                        <a:pt x="612" y="362"/>
                      </a:lnTo>
                      <a:lnTo>
                        <a:pt x="612" y="362"/>
                      </a:lnTo>
                      <a:lnTo>
                        <a:pt x="607" y="367"/>
                      </a:lnTo>
                      <a:lnTo>
                        <a:pt x="598" y="371"/>
                      </a:lnTo>
                      <a:lnTo>
                        <a:pt x="588" y="376"/>
                      </a:lnTo>
                      <a:lnTo>
                        <a:pt x="583" y="377"/>
                      </a:lnTo>
                      <a:lnTo>
                        <a:pt x="579" y="377"/>
                      </a:lnTo>
                      <a:lnTo>
                        <a:pt x="579" y="377"/>
                      </a:lnTo>
                      <a:lnTo>
                        <a:pt x="548" y="376"/>
                      </a:lnTo>
                      <a:lnTo>
                        <a:pt x="548" y="376"/>
                      </a:lnTo>
                      <a:lnTo>
                        <a:pt x="548" y="382"/>
                      </a:lnTo>
                      <a:lnTo>
                        <a:pt x="547" y="396"/>
                      </a:lnTo>
                      <a:lnTo>
                        <a:pt x="546" y="404"/>
                      </a:lnTo>
                      <a:lnTo>
                        <a:pt x="545" y="411"/>
                      </a:lnTo>
                      <a:lnTo>
                        <a:pt x="542" y="418"/>
                      </a:lnTo>
                      <a:lnTo>
                        <a:pt x="541" y="420"/>
                      </a:lnTo>
                      <a:lnTo>
                        <a:pt x="539" y="421"/>
                      </a:lnTo>
                      <a:lnTo>
                        <a:pt x="539" y="421"/>
                      </a:lnTo>
                      <a:lnTo>
                        <a:pt x="523" y="429"/>
                      </a:lnTo>
                      <a:lnTo>
                        <a:pt x="516" y="434"/>
                      </a:lnTo>
                      <a:lnTo>
                        <a:pt x="514" y="437"/>
                      </a:lnTo>
                      <a:lnTo>
                        <a:pt x="513" y="439"/>
                      </a:lnTo>
                      <a:lnTo>
                        <a:pt x="513" y="439"/>
                      </a:lnTo>
                      <a:lnTo>
                        <a:pt x="514" y="444"/>
                      </a:lnTo>
                      <a:lnTo>
                        <a:pt x="515" y="450"/>
                      </a:lnTo>
                      <a:lnTo>
                        <a:pt x="516" y="455"/>
                      </a:lnTo>
                      <a:lnTo>
                        <a:pt x="516" y="462"/>
                      </a:lnTo>
                      <a:lnTo>
                        <a:pt x="516" y="462"/>
                      </a:lnTo>
                      <a:lnTo>
                        <a:pt x="515" y="465"/>
                      </a:lnTo>
                      <a:lnTo>
                        <a:pt x="512" y="468"/>
                      </a:lnTo>
                      <a:lnTo>
                        <a:pt x="507" y="475"/>
                      </a:lnTo>
                      <a:lnTo>
                        <a:pt x="503" y="479"/>
                      </a:lnTo>
                      <a:lnTo>
                        <a:pt x="501" y="483"/>
                      </a:lnTo>
                      <a:lnTo>
                        <a:pt x="499" y="489"/>
                      </a:lnTo>
                      <a:lnTo>
                        <a:pt x="499" y="495"/>
                      </a:lnTo>
                      <a:lnTo>
                        <a:pt x="499" y="495"/>
                      </a:lnTo>
                      <a:lnTo>
                        <a:pt x="500" y="508"/>
                      </a:lnTo>
                      <a:lnTo>
                        <a:pt x="501" y="513"/>
                      </a:lnTo>
                      <a:lnTo>
                        <a:pt x="502" y="518"/>
                      </a:lnTo>
                      <a:lnTo>
                        <a:pt x="508" y="525"/>
                      </a:lnTo>
                      <a:lnTo>
                        <a:pt x="515" y="533"/>
                      </a:lnTo>
                      <a:lnTo>
                        <a:pt x="515" y="533"/>
                      </a:lnTo>
                      <a:lnTo>
                        <a:pt x="519" y="537"/>
                      </a:lnTo>
                      <a:lnTo>
                        <a:pt x="522" y="542"/>
                      </a:lnTo>
                      <a:lnTo>
                        <a:pt x="524" y="548"/>
                      </a:lnTo>
                      <a:lnTo>
                        <a:pt x="524" y="553"/>
                      </a:lnTo>
                      <a:lnTo>
                        <a:pt x="524" y="560"/>
                      </a:lnTo>
                      <a:lnTo>
                        <a:pt x="522" y="566"/>
                      </a:lnTo>
                      <a:lnTo>
                        <a:pt x="519" y="571"/>
                      </a:lnTo>
                      <a:lnTo>
                        <a:pt x="515" y="577"/>
                      </a:lnTo>
                      <a:lnTo>
                        <a:pt x="515" y="577"/>
                      </a:lnTo>
                      <a:lnTo>
                        <a:pt x="507" y="586"/>
                      </a:lnTo>
                      <a:lnTo>
                        <a:pt x="501" y="596"/>
                      </a:lnTo>
                      <a:lnTo>
                        <a:pt x="499" y="605"/>
                      </a:lnTo>
                      <a:lnTo>
                        <a:pt x="498" y="615"/>
                      </a:lnTo>
                      <a:lnTo>
                        <a:pt x="498" y="615"/>
                      </a:lnTo>
                      <a:lnTo>
                        <a:pt x="498" y="625"/>
                      </a:lnTo>
                      <a:lnTo>
                        <a:pt x="498" y="629"/>
                      </a:lnTo>
                      <a:lnTo>
                        <a:pt x="497" y="633"/>
                      </a:lnTo>
                      <a:lnTo>
                        <a:pt x="495" y="636"/>
                      </a:lnTo>
                      <a:lnTo>
                        <a:pt x="491" y="639"/>
                      </a:lnTo>
                      <a:lnTo>
                        <a:pt x="482" y="646"/>
                      </a:lnTo>
                      <a:lnTo>
                        <a:pt x="482" y="646"/>
                      </a:lnTo>
                      <a:lnTo>
                        <a:pt x="467" y="656"/>
                      </a:lnTo>
                      <a:lnTo>
                        <a:pt x="450" y="671"/>
                      </a:lnTo>
                      <a:lnTo>
                        <a:pt x="441" y="680"/>
                      </a:lnTo>
                      <a:lnTo>
                        <a:pt x="433" y="689"/>
                      </a:lnTo>
                      <a:lnTo>
                        <a:pt x="426" y="697"/>
                      </a:lnTo>
                      <a:lnTo>
                        <a:pt x="421" y="706"/>
                      </a:lnTo>
                      <a:lnTo>
                        <a:pt x="421" y="706"/>
                      </a:lnTo>
                      <a:lnTo>
                        <a:pt x="416" y="712"/>
                      </a:lnTo>
                      <a:lnTo>
                        <a:pt x="412" y="718"/>
                      </a:lnTo>
                      <a:lnTo>
                        <a:pt x="408" y="720"/>
                      </a:lnTo>
                      <a:lnTo>
                        <a:pt x="404" y="723"/>
                      </a:lnTo>
                      <a:lnTo>
                        <a:pt x="401" y="724"/>
                      </a:lnTo>
                      <a:lnTo>
                        <a:pt x="398" y="727"/>
                      </a:lnTo>
                      <a:lnTo>
                        <a:pt x="396" y="730"/>
                      </a:lnTo>
                      <a:lnTo>
                        <a:pt x="394" y="737"/>
                      </a:lnTo>
                      <a:lnTo>
                        <a:pt x="394" y="737"/>
                      </a:lnTo>
                      <a:lnTo>
                        <a:pt x="387" y="761"/>
                      </a:lnTo>
                      <a:lnTo>
                        <a:pt x="386" y="765"/>
                      </a:lnTo>
                      <a:lnTo>
                        <a:pt x="384" y="768"/>
                      </a:lnTo>
                      <a:lnTo>
                        <a:pt x="383" y="769"/>
                      </a:lnTo>
                      <a:lnTo>
                        <a:pt x="380" y="770"/>
                      </a:lnTo>
                      <a:lnTo>
                        <a:pt x="380" y="770"/>
                      </a:lnTo>
                      <a:lnTo>
                        <a:pt x="375" y="770"/>
                      </a:lnTo>
                      <a:lnTo>
                        <a:pt x="373" y="769"/>
                      </a:lnTo>
                      <a:lnTo>
                        <a:pt x="371" y="766"/>
                      </a:lnTo>
                      <a:lnTo>
                        <a:pt x="369" y="760"/>
                      </a:lnTo>
                      <a:lnTo>
                        <a:pt x="369" y="760"/>
                      </a:lnTo>
                      <a:lnTo>
                        <a:pt x="366" y="753"/>
                      </a:lnTo>
                      <a:lnTo>
                        <a:pt x="362" y="750"/>
                      </a:lnTo>
                      <a:lnTo>
                        <a:pt x="361" y="750"/>
                      </a:lnTo>
                      <a:lnTo>
                        <a:pt x="360" y="751"/>
                      </a:lnTo>
                      <a:lnTo>
                        <a:pt x="359" y="756"/>
                      </a:lnTo>
                      <a:lnTo>
                        <a:pt x="359" y="756"/>
                      </a:lnTo>
                      <a:lnTo>
                        <a:pt x="359" y="763"/>
                      </a:lnTo>
                      <a:lnTo>
                        <a:pt x="360" y="768"/>
                      </a:lnTo>
                      <a:lnTo>
                        <a:pt x="364" y="773"/>
                      </a:lnTo>
                      <a:lnTo>
                        <a:pt x="369" y="780"/>
                      </a:lnTo>
                      <a:lnTo>
                        <a:pt x="369" y="780"/>
                      </a:lnTo>
                      <a:lnTo>
                        <a:pt x="371" y="783"/>
                      </a:lnTo>
                      <a:lnTo>
                        <a:pt x="372" y="786"/>
                      </a:lnTo>
                      <a:lnTo>
                        <a:pt x="372" y="790"/>
                      </a:lnTo>
                      <a:lnTo>
                        <a:pt x="371" y="793"/>
                      </a:lnTo>
                      <a:lnTo>
                        <a:pt x="370" y="796"/>
                      </a:lnTo>
                      <a:lnTo>
                        <a:pt x="368" y="799"/>
                      </a:lnTo>
                      <a:lnTo>
                        <a:pt x="361" y="806"/>
                      </a:lnTo>
                      <a:lnTo>
                        <a:pt x="361" y="806"/>
                      </a:lnTo>
                      <a:lnTo>
                        <a:pt x="355" y="812"/>
                      </a:lnTo>
                      <a:lnTo>
                        <a:pt x="351" y="819"/>
                      </a:lnTo>
                      <a:lnTo>
                        <a:pt x="347" y="822"/>
                      </a:lnTo>
                      <a:lnTo>
                        <a:pt x="346" y="822"/>
                      </a:lnTo>
                      <a:lnTo>
                        <a:pt x="346" y="820"/>
                      </a:lnTo>
                      <a:lnTo>
                        <a:pt x="346" y="820"/>
                      </a:lnTo>
                      <a:lnTo>
                        <a:pt x="345" y="815"/>
                      </a:lnTo>
                      <a:lnTo>
                        <a:pt x="343" y="812"/>
                      </a:lnTo>
                      <a:lnTo>
                        <a:pt x="342" y="812"/>
                      </a:lnTo>
                      <a:lnTo>
                        <a:pt x="342" y="812"/>
                      </a:lnTo>
                      <a:lnTo>
                        <a:pt x="341" y="816"/>
                      </a:lnTo>
                      <a:lnTo>
                        <a:pt x="341" y="816"/>
                      </a:lnTo>
                      <a:lnTo>
                        <a:pt x="341" y="823"/>
                      </a:lnTo>
                      <a:lnTo>
                        <a:pt x="342" y="827"/>
                      </a:lnTo>
                      <a:lnTo>
                        <a:pt x="343" y="833"/>
                      </a:lnTo>
                      <a:lnTo>
                        <a:pt x="345" y="839"/>
                      </a:lnTo>
                      <a:lnTo>
                        <a:pt x="345" y="839"/>
                      </a:lnTo>
                      <a:lnTo>
                        <a:pt x="350" y="846"/>
                      </a:lnTo>
                      <a:lnTo>
                        <a:pt x="353" y="852"/>
                      </a:lnTo>
                      <a:lnTo>
                        <a:pt x="354" y="855"/>
                      </a:lnTo>
                      <a:lnTo>
                        <a:pt x="355" y="860"/>
                      </a:lnTo>
                      <a:lnTo>
                        <a:pt x="354" y="863"/>
                      </a:lnTo>
                      <a:lnTo>
                        <a:pt x="353" y="867"/>
                      </a:lnTo>
                      <a:lnTo>
                        <a:pt x="353" y="867"/>
                      </a:lnTo>
                      <a:lnTo>
                        <a:pt x="350" y="876"/>
                      </a:lnTo>
                      <a:lnTo>
                        <a:pt x="346" y="884"/>
                      </a:lnTo>
                      <a:lnTo>
                        <a:pt x="345" y="891"/>
                      </a:lnTo>
                      <a:lnTo>
                        <a:pt x="345" y="894"/>
                      </a:lnTo>
                      <a:lnTo>
                        <a:pt x="346" y="897"/>
                      </a:lnTo>
                      <a:lnTo>
                        <a:pt x="346" y="897"/>
                      </a:lnTo>
                      <a:lnTo>
                        <a:pt x="350" y="903"/>
                      </a:lnTo>
                      <a:lnTo>
                        <a:pt x="352" y="906"/>
                      </a:lnTo>
                      <a:lnTo>
                        <a:pt x="353" y="908"/>
                      </a:lnTo>
                      <a:lnTo>
                        <a:pt x="352" y="909"/>
                      </a:lnTo>
                      <a:lnTo>
                        <a:pt x="351" y="910"/>
                      </a:lnTo>
                      <a:lnTo>
                        <a:pt x="347" y="911"/>
                      </a:lnTo>
                      <a:lnTo>
                        <a:pt x="347" y="911"/>
                      </a:lnTo>
                      <a:lnTo>
                        <a:pt x="342" y="913"/>
                      </a:lnTo>
                      <a:lnTo>
                        <a:pt x="339" y="915"/>
                      </a:lnTo>
                      <a:lnTo>
                        <a:pt x="337" y="918"/>
                      </a:lnTo>
                      <a:lnTo>
                        <a:pt x="337" y="920"/>
                      </a:lnTo>
                      <a:lnTo>
                        <a:pt x="336" y="926"/>
                      </a:lnTo>
                      <a:lnTo>
                        <a:pt x="336" y="926"/>
                      </a:lnTo>
                      <a:lnTo>
                        <a:pt x="339" y="969"/>
                      </a:lnTo>
                      <a:lnTo>
                        <a:pt x="342" y="995"/>
                      </a:lnTo>
                      <a:lnTo>
                        <a:pt x="345" y="1007"/>
                      </a:lnTo>
                      <a:lnTo>
                        <a:pt x="347" y="1014"/>
                      </a:lnTo>
                      <a:lnTo>
                        <a:pt x="347" y="1014"/>
                      </a:lnTo>
                      <a:lnTo>
                        <a:pt x="352" y="1026"/>
                      </a:lnTo>
                      <a:lnTo>
                        <a:pt x="356" y="1034"/>
                      </a:lnTo>
                      <a:lnTo>
                        <a:pt x="358" y="1037"/>
                      </a:lnTo>
                      <a:lnTo>
                        <a:pt x="361" y="1039"/>
                      </a:lnTo>
                      <a:lnTo>
                        <a:pt x="366" y="1040"/>
                      </a:lnTo>
                      <a:lnTo>
                        <a:pt x="370" y="1041"/>
                      </a:lnTo>
                      <a:lnTo>
                        <a:pt x="370" y="1041"/>
                      </a:lnTo>
                      <a:lnTo>
                        <a:pt x="374" y="1041"/>
                      </a:lnTo>
                      <a:lnTo>
                        <a:pt x="378" y="1043"/>
                      </a:lnTo>
                      <a:lnTo>
                        <a:pt x="381" y="1044"/>
                      </a:lnTo>
                      <a:lnTo>
                        <a:pt x="383" y="1048"/>
                      </a:lnTo>
                      <a:lnTo>
                        <a:pt x="385" y="1049"/>
                      </a:lnTo>
                      <a:lnTo>
                        <a:pt x="386" y="1051"/>
                      </a:lnTo>
                      <a:lnTo>
                        <a:pt x="389" y="1051"/>
                      </a:lnTo>
                      <a:lnTo>
                        <a:pt x="393" y="1050"/>
                      </a:lnTo>
                      <a:lnTo>
                        <a:pt x="393" y="1050"/>
                      </a:lnTo>
                      <a:lnTo>
                        <a:pt x="399" y="1048"/>
                      </a:lnTo>
                      <a:lnTo>
                        <a:pt x="401" y="1048"/>
                      </a:lnTo>
                      <a:lnTo>
                        <a:pt x="403" y="1049"/>
                      </a:lnTo>
                      <a:lnTo>
                        <a:pt x="404" y="1051"/>
                      </a:lnTo>
                      <a:lnTo>
                        <a:pt x="405" y="1053"/>
                      </a:lnTo>
                      <a:lnTo>
                        <a:pt x="408" y="1059"/>
                      </a:lnTo>
                      <a:lnTo>
                        <a:pt x="408" y="1059"/>
                      </a:lnTo>
                      <a:lnTo>
                        <a:pt x="409" y="1067"/>
                      </a:lnTo>
                      <a:lnTo>
                        <a:pt x="412" y="1071"/>
                      </a:lnTo>
                      <a:lnTo>
                        <a:pt x="416" y="1073"/>
                      </a:lnTo>
                      <a:lnTo>
                        <a:pt x="422" y="1073"/>
                      </a:lnTo>
                      <a:lnTo>
                        <a:pt x="422" y="1073"/>
                      </a:lnTo>
                      <a:lnTo>
                        <a:pt x="425" y="1075"/>
                      </a:lnTo>
                      <a:lnTo>
                        <a:pt x="426" y="1078"/>
                      </a:lnTo>
                      <a:lnTo>
                        <a:pt x="427" y="1085"/>
                      </a:lnTo>
                      <a:lnTo>
                        <a:pt x="427" y="1090"/>
                      </a:lnTo>
                      <a:lnTo>
                        <a:pt x="429" y="1094"/>
                      </a:lnTo>
                      <a:lnTo>
                        <a:pt x="431" y="1096"/>
                      </a:lnTo>
                      <a:lnTo>
                        <a:pt x="437" y="1097"/>
                      </a:lnTo>
                      <a:lnTo>
                        <a:pt x="437" y="1097"/>
                      </a:lnTo>
                      <a:lnTo>
                        <a:pt x="445" y="1097"/>
                      </a:lnTo>
                      <a:lnTo>
                        <a:pt x="448" y="1097"/>
                      </a:lnTo>
                      <a:lnTo>
                        <a:pt x="451" y="1098"/>
                      </a:lnTo>
                      <a:lnTo>
                        <a:pt x="454" y="1104"/>
                      </a:lnTo>
                      <a:lnTo>
                        <a:pt x="458" y="1111"/>
                      </a:lnTo>
                      <a:lnTo>
                        <a:pt x="458" y="1111"/>
                      </a:lnTo>
                      <a:lnTo>
                        <a:pt x="464" y="1120"/>
                      </a:lnTo>
                      <a:lnTo>
                        <a:pt x="465" y="1123"/>
                      </a:lnTo>
                      <a:lnTo>
                        <a:pt x="466" y="1126"/>
                      </a:lnTo>
                      <a:lnTo>
                        <a:pt x="466" y="1128"/>
                      </a:lnTo>
                      <a:lnTo>
                        <a:pt x="465" y="1132"/>
                      </a:lnTo>
                      <a:lnTo>
                        <a:pt x="462" y="1134"/>
                      </a:lnTo>
                      <a:lnTo>
                        <a:pt x="458" y="1138"/>
                      </a:lnTo>
                      <a:lnTo>
                        <a:pt x="458" y="1138"/>
                      </a:lnTo>
                      <a:lnTo>
                        <a:pt x="450" y="1147"/>
                      </a:lnTo>
                      <a:lnTo>
                        <a:pt x="445" y="1152"/>
                      </a:lnTo>
                      <a:lnTo>
                        <a:pt x="442" y="1158"/>
                      </a:lnTo>
                      <a:lnTo>
                        <a:pt x="439" y="1166"/>
                      </a:lnTo>
                      <a:lnTo>
                        <a:pt x="436" y="1173"/>
                      </a:lnTo>
                      <a:lnTo>
                        <a:pt x="433" y="1181"/>
                      </a:lnTo>
                      <a:lnTo>
                        <a:pt x="433" y="1190"/>
                      </a:lnTo>
                      <a:lnTo>
                        <a:pt x="433" y="1190"/>
                      </a:lnTo>
                      <a:lnTo>
                        <a:pt x="433" y="1205"/>
                      </a:lnTo>
                      <a:lnTo>
                        <a:pt x="435" y="1214"/>
                      </a:lnTo>
                      <a:lnTo>
                        <a:pt x="436" y="1220"/>
                      </a:lnTo>
                      <a:lnTo>
                        <a:pt x="435" y="1222"/>
                      </a:lnTo>
                      <a:lnTo>
                        <a:pt x="432" y="1223"/>
                      </a:lnTo>
                      <a:lnTo>
                        <a:pt x="432" y="1223"/>
                      </a:lnTo>
                      <a:lnTo>
                        <a:pt x="428" y="1223"/>
                      </a:lnTo>
                      <a:lnTo>
                        <a:pt x="425" y="1224"/>
                      </a:lnTo>
                      <a:lnTo>
                        <a:pt x="424" y="1224"/>
                      </a:lnTo>
                      <a:lnTo>
                        <a:pt x="424" y="1225"/>
                      </a:lnTo>
                      <a:lnTo>
                        <a:pt x="423" y="1232"/>
                      </a:lnTo>
                      <a:lnTo>
                        <a:pt x="423" y="1232"/>
                      </a:lnTo>
                      <a:lnTo>
                        <a:pt x="423" y="1239"/>
                      </a:lnTo>
                      <a:lnTo>
                        <a:pt x="422" y="1244"/>
                      </a:lnTo>
                      <a:lnTo>
                        <a:pt x="422" y="1245"/>
                      </a:lnTo>
                      <a:lnTo>
                        <a:pt x="421" y="1245"/>
                      </a:lnTo>
                      <a:lnTo>
                        <a:pt x="418" y="1241"/>
                      </a:lnTo>
                      <a:lnTo>
                        <a:pt x="418" y="1241"/>
                      </a:lnTo>
                      <a:lnTo>
                        <a:pt x="416" y="1234"/>
                      </a:lnTo>
                      <a:lnTo>
                        <a:pt x="415" y="1226"/>
                      </a:lnTo>
                      <a:lnTo>
                        <a:pt x="413" y="1221"/>
                      </a:lnTo>
                      <a:lnTo>
                        <a:pt x="411" y="1219"/>
                      </a:lnTo>
                      <a:lnTo>
                        <a:pt x="409" y="1218"/>
                      </a:lnTo>
                      <a:lnTo>
                        <a:pt x="409" y="1218"/>
                      </a:lnTo>
                      <a:lnTo>
                        <a:pt x="404" y="1219"/>
                      </a:lnTo>
                      <a:lnTo>
                        <a:pt x="403" y="1220"/>
                      </a:lnTo>
                      <a:lnTo>
                        <a:pt x="402" y="1221"/>
                      </a:lnTo>
                      <a:lnTo>
                        <a:pt x="401" y="1226"/>
                      </a:lnTo>
                      <a:lnTo>
                        <a:pt x="399" y="1234"/>
                      </a:lnTo>
                      <a:lnTo>
                        <a:pt x="399" y="1234"/>
                      </a:lnTo>
                      <a:lnTo>
                        <a:pt x="395" y="1242"/>
                      </a:lnTo>
                      <a:lnTo>
                        <a:pt x="389" y="1250"/>
                      </a:lnTo>
                      <a:lnTo>
                        <a:pt x="383" y="1257"/>
                      </a:lnTo>
                      <a:lnTo>
                        <a:pt x="374" y="1263"/>
                      </a:lnTo>
                      <a:lnTo>
                        <a:pt x="374" y="1263"/>
                      </a:lnTo>
                      <a:lnTo>
                        <a:pt x="371" y="1266"/>
                      </a:lnTo>
                      <a:lnTo>
                        <a:pt x="368" y="1269"/>
                      </a:lnTo>
                      <a:lnTo>
                        <a:pt x="365" y="1275"/>
                      </a:lnTo>
                      <a:lnTo>
                        <a:pt x="362" y="1276"/>
                      </a:lnTo>
                      <a:lnTo>
                        <a:pt x="360" y="1278"/>
                      </a:lnTo>
                      <a:lnTo>
                        <a:pt x="357" y="1279"/>
                      </a:lnTo>
                      <a:lnTo>
                        <a:pt x="353" y="1279"/>
                      </a:lnTo>
                      <a:lnTo>
                        <a:pt x="353" y="1279"/>
                      </a:lnTo>
                      <a:lnTo>
                        <a:pt x="347" y="1279"/>
                      </a:lnTo>
                      <a:lnTo>
                        <a:pt x="342" y="1278"/>
                      </a:lnTo>
                      <a:lnTo>
                        <a:pt x="335" y="1275"/>
                      </a:lnTo>
                      <a:lnTo>
                        <a:pt x="331" y="1275"/>
                      </a:lnTo>
                      <a:lnTo>
                        <a:pt x="328" y="1273"/>
                      </a:lnTo>
                      <a:lnTo>
                        <a:pt x="326" y="1275"/>
                      </a:lnTo>
                      <a:lnTo>
                        <a:pt x="324" y="1277"/>
                      </a:lnTo>
                      <a:lnTo>
                        <a:pt x="324" y="1277"/>
                      </a:lnTo>
                      <a:lnTo>
                        <a:pt x="323" y="1279"/>
                      </a:lnTo>
                      <a:lnTo>
                        <a:pt x="322" y="1281"/>
                      </a:lnTo>
                      <a:lnTo>
                        <a:pt x="323" y="1283"/>
                      </a:lnTo>
                      <a:lnTo>
                        <a:pt x="325" y="1284"/>
                      </a:lnTo>
                      <a:lnTo>
                        <a:pt x="331" y="1287"/>
                      </a:lnTo>
                      <a:lnTo>
                        <a:pt x="341" y="1288"/>
                      </a:lnTo>
                      <a:lnTo>
                        <a:pt x="341" y="1288"/>
                      </a:lnTo>
                      <a:lnTo>
                        <a:pt x="351" y="1290"/>
                      </a:lnTo>
                      <a:lnTo>
                        <a:pt x="353" y="1291"/>
                      </a:lnTo>
                      <a:lnTo>
                        <a:pt x="354" y="1292"/>
                      </a:lnTo>
                      <a:lnTo>
                        <a:pt x="355" y="1293"/>
                      </a:lnTo>
                      <a:lnTo>
                        <a:pt x="354" y="1294"/>
                      </a:lnTo>
                      <a:lnTo>
                        <a:pt x="348" y="1295"/>
                      </a:lnTo>
                      <a:lnTo>
                        <a:pt x="348" y="1295"/>
                      </a:lnTo>
                      <a:lnTo>
                        <a:pt x="345" y="1295"/>
                      </a:lnTo>
                      <a:lnTo>
                        <a:pt x="342" y="1296"/>
                      </a:lnTo>
                      <a:lnTo>
                        <a:pt x="340" y="1298"/>
                      </a:lnTo>
                      <a:lnTo>
                        <a:pt x="338" y="1300"/>
                      </a:lnTo>
                      <a:lnTo>
                        <a:pt x="337" y="1301"/>
                      </a:lnTo>
                      <a:lnTo>
                        <a:pt x="337" y="1304"/>
                      </a:lnTo>
                      <a:lnTo>
                        <a:pt x="338" y="1305"/>
                      </a:lnTo>
                      <a:lnTo>
                        <a:pt x="341" y="1306"/>
                      </a:lnTo>
                      <a:lnTo>
                        <a:pt x="341" y="1306"/>
                      </a:lnTo>
                      <a:lnTo>
                        <a:pt x="344" y="1307"/>
                      </a:lnTo>
                      <a:lnTo>
                        <a:pt x="347" y="1309"/>
                      </a:lnTo>
                      <a:lnTo>
                        <a:pt x="350" y="1313"/>
                      </a:lnTo>
                      <a:lnTo>
                        <a:pt x="353" y="1318"/>
                      </a:lnTo>
                      <a:lnTo>
                        <a:pt x="355" y="1323"/>
                      </a:lnTo>
                      <a:lnTo>
                        <a:pt x="356" y="1329"/>
                      </a:lnTo>
                      <a:lnTo>
                        <a:pt x="357" y="1335"/>
                      </a:lnTo>
                      <a:lnTo>
                        <a:pt x="357" y="1341"/>
                      </a:lnTo>
                      <a:lnTo>
                        <a:pt x="357" y="1341"/>
                      </a:lnTo>
                      <a:lnTo>
                        <a:pt x="356" y="1352"/>
                      </a:lnTo>
                      <a:lnTo>
                        <a:pt x="356" y="1362"/>
                      </a:lnTo>
                      <a:lnTo>
                        <a:pt x="356" y="1365"/>
                      </a:lnTo>
                      <a:lnTo>
                        <a:pt x="355" y="1367"/>
                      </a:lnTo>
                      <a:lnTo>
                        <a:pt x="354" y="1369"/>
                      </a:lnTo>
                      <a:lnTo>
                        <a:pt x="352" y="1370"/>
                      </a:lnTo>
                      <a:lnTo>
                        <a:pt x="352" y="1370"/>
                      </a:lnTo>
                      <a:lnTo>
                        <a:pt x="348" y="1370"/>
                      </a:lnTo>
                      <a:lnTo>
                        <a:pt x="346" y="1371"/>
                      </a:lnTo>
                      <a:lnTo>
                        <a:pt x="344" y="1373"/>
                      </a:lnTo>
                      <a:lnTo>
                        <a:pt x="343" y="1376"/>
                      </a:lnTo>
                      <a:lnTo>
                        <a:pt x="342" y="1378"/>
                      </a:lnTo>
                      <a:lnTo>
                        <a:pt x="342" y="1381"/>
                      </a:lnTo>
                      <a:lnTo>
                        <a:pt x="343" y="1383"/>
                      </a:lnTo>
                      <a:lnTo>
                        <a:pt x="345" y="1385"/>
                      </a:lnTo>
                      <a:lnTo>
                        <a:pt x="345" y="1385"/>
                      </a:lnTo>
                      <a:lnTo>
                        <a:pt x="348" y="1388"/>
                      </a:lnTo>
                      <a:lnTo>
                        <a:pt x="350" y="1394"/>
                      </a:lnTo>
                      <a:lnTo>
                        <a:pt x="351" y="1406"/>
                      </a:lnTo>
                      <a:lnTo>
                        <a:pt x="351" y="1416"/>
                      </a:lnTo>
                      <a:lnTo>
                        <a:pt x="350" y="1422"/>
                      </a:lnTo>
                      <a:lnTo>
                        <a:pt x="350" y="1422"/>
                      </a:lnTo>
                      <a:lnTo>
                        <a:pt x="352" y="1422"/>
                      </a:lnTo>
                      <a:lnTo>
                        <a:pt x="355" y="1423"/>
                      </a:lnTo>
                      <a:lnTo>
                        <a:pt x="356" y="1424"/>
                      </a:lnTo>
                      <a:lnTo>
                        <a:pt x="358" y="1426"/>
                      </a:lnTo>
                      <a:lnTo>
                        <a:pt x="358" y="1428"/>
                      </a:lnTo>
                      <a:lnTo>
                        <a:pt x="357" y="1430"/>
                      </a:lnTo>
                      <a:lnTo>
                        <a:pt x="357" y="1430"/>
                      </a:lnTo>
                      <a:lnTo>
                        <a:pt x="355" y="1435"/>
                      </a:lnTo>
                      <a:lnTo>
                        <a:pt x="352" y="1438"/>
                      </a:lnTo>
                      <a:lnTo>
                        <a:pt x="350" y="1442"/>
                      </a:lnTo>
                      <a:lnTo>
                        <a:pt x="350" y="1450"/>
                      </a:lnTo>
                      <a:lnTo>
                        <a:pt x="350" y="1450"/>
                      </a:lnTo>
                      <a:lnTo>
                        <a:pt x="350" y="1477"/>
                      </a:lnTo>
                      <a:lnTo>
                        <a:pt x="351" y="1491"/>
                      </a:lnTo>
                      <a:lnTo>
                        <a:pt x="352" y="1496"/>
                      </a:lnTo>
                      <a:lnTo>
                        <a:pt x="352" y="1499"/>
                      </a:lnTo>
                      <a:lnTo>
                        <a:pt x="352" y="1499"/>
                      </a:lnTo>
                      <a:lnTo>
                        <a:pt x="354" y="1501"/>
                      </a:lnTo>
                      <a:lnTo>
                        <a:pt x="355" y="1505"/>
                      </a:lnTo>
                      <a:lnTo>
                        <a:pt x="354" y="1511"/>
                      </a:lnTo>
                      <a:lnTo>
                        <a:pt x="348" y="1523"/>
                      </a:lnTo>
                      <a:lnTo>
                        <a:pt x="348" y="1523"/>
                      </a:lnTo>
                      <a:lnTo>
                        <a:pt x="341" y="1540"/>
                      </a:lnTo>
                      <a:lnTo>
                        <a:pt x="335" y="1558"/>
                      </a:lnTo>
                      <a:lnTo>
                        <a:pt x="330" y="1567"/>
                      </a:lnTo>
                      <a:lnTo>
                        <a:pt x="327" y="1573"/>
                      </a:lnTo>
                      <a:lnTo>
                        <a:pt x="323" y="1578"/>
                      </a:lnTo>
                      <a:lnTo>
                        <a:pt x="322" y="1579"/>
                      </a:lnTo>
                      <a:lnTo>
                        <a:pt x="319" y="1579"/>
                      </a:lnTo>
                      <a:lnTo>
                        <a:pt x="319" y="1579"/>
                      </a:lnTo>
                      <a:lnTo>
                        <a:pt x="297" y="1578"/>
                      </a:lnTo>
                      <a:lnTo>
                        <a:pt x="287" y="1578"/>
                      </a:lnTo>
                      <a:lnTo>
                        <a:pt x="285" y="1578"/>
                      </a:lnTo>
                      <a:lnTo>
                        <a:pt x="283" y="1580"/>
                      </a:lnTo>
                      <a:lnTo>
                        <a:pt x="283" y="1580"/>
                      </a:lnTo>
                      <a:lnTo>
                        <a:pt x="283" y="1581"/>
                      </a:lnTo>
                      <a:lnTo>
                        <a:pt x="281" y="1581"/>
                      </a:lnTo>
                      <a:lnTo>
                        <a:pt x="273" y="1582"/>
                      </a:lnTo>
                      <a:lnTo>
                        <a:pt x="265" y="1582"/>
                      </a:lnTo>
                      <a:lnTo>
                        <a:pt x="256" y="1583"/>
                      </a:lnTo>
                      <a:lnTo>
                        <a:pt x="256" y="1583"/>
                      </a:lnTo>
                      <a:lnTo>
                        <a:pt x="248" y="1585"/>
                      </a:lnTo>
                      <a:lnTo>
                        <a:pt x="244" y="1588"/>
                      </a:lnTo>
                      <a:lnTo>
                        <a:pt x="241" y="1592"/>
                      </a:lnTo>
                      <a:lnTo>
                        <a:pt x="240" y="1597"/>
                      </a:lnTo>
                      <a:lnTo>
                        <a:pt x="240" y="1597"/>
                      </a:lnTo>
                      <a:lnTo>
                        <a:pt x="239" y="1600"/>
                      </a:lnTo>
                      <a:lnTo>
                        <a:pt x="239" y="1601"/>
                      </a:lnTo>
                      <a:lnTo>
                        <a:pt x="236" y="1604"/>
                      </a:lnTo>
                      <a:lnTo>
                        <a:pt x="232" y="1604"/>
                      </a:lnTo>
                      <a:lnTo>
                        <a:pt x="231" y="1604"/>
                      </a:lnTo>
                      <a:lnTo>
                        <a:pt x="231" y="1604"/>
                      </a:lnTo>
                      <a:lnTo>
                        <a:pt x="228" y="1610"/>
                      </a:lnTo>
                      <a:lnTo>
                        <a:pt x="225" y="1616"/>
                      </a:lnTo>
                      <a:lnTo>
                        <a:pt x="223" y="1619"/>
                      </a:lnTo>
                      <a:lnTo>
                        <a:pt x="219" y="1620"/>
                      </a:lnTo>
                      <a:lnTo>
                        <a:pt x="219" y="1620"/>
                      </a:lnTo>
                      <a:lnTo>
                        <a:pt x="214" y="1623"/>
                      </a:lnTo>
                      <a:lnTo>
                        <a:pt x="211" y="1627"/>
                      </a:lnTo>
                      <a:lnTo>
                        <a:pt x="209" y="1633"/>
                      </a:lnTo>
                      <a:lnTo>
                        <a:pt x="209" y="1639"/>
                      </a:lnTo>
                      <a:lnTo>
                        <a:pt x="209" y="1639"/>
                      </a:lnTo>
                      <a:lnTo>
                        <a:pt x="210" y="1643"/>
                      </a:lnTo>
                      <a:lnTo>
                        <a:pt x="211" y="1648"/>
                      </a:lnTo>
                      <a:lnTo>
                        <a:pt x="216" y="1656"/>
                      </a:lnTo>
                      <a:lnTo>
                        <a:pt x="219" y="1663"/>
                      </a:lnTo>
                      <a:lnTo>
                        <a:pt x="221" y="1666"/>
                      </a:lnTo>
                      <a:lnTo>
                        <a:pt x="219" y="1669"/>
                      </a:lnTo>
                      <a:lnTo>
                        <a:pt x="219" y="1669"/>
                      </a:lnTo>
                      <a:lnTo>
                        <a:pt x="217" y="1671"/>
                      </a:lnTo>
                      <a:lnTo>
                        <a:pt x="215" y="1672"/>
                      </a:lnTo>
                      <a:lnTo>
                        <a:pt x="209" y="1674"/>
                      </a:lnTo>
                      <a:lnTo>
                        <a:pt x="192" y="1677"/>
                      </a:lnTo>
                      <a:lnTo>
                        <a:pt x="192" y="1677"/>
                      </a:lnTo>
                      <a:lnTo>
                        <a:pt x="188" y="1678"/>
                      </a:lnTo>
                      <a:lnTo>
                        <a:pt x="185" y="1680"/>
                      </a:lnTo>
                      <a:lnTo>
                        <a:pt x="180" y="1683"/>
                      </a:lnTo>
                      <a:lnTo>
                        <a:pt x="173" y="1687"/>
                      </a:lnTo>
                      <a:lnTo>
                        <a:pt x="170" y="1688"/>
                      </a:lnTo>
                      <a:lnTo>
                        <a:pt x="166" y="1688"/>
                      </a:lnTo>
                      <a:lnTo>
                        <a:pt x="166" y="1688"/>
                      </a:lnTo>
                      <a:lnTo>
                        <a:pt x="160" y="1688"/>
                      </a:lnTo>
                      <a:lnTo>
                        <a:pt x="155" y="1687"/>
                      </a:lnTo>
                      <a:lnTo>
                        <a:pt x="150" y="1685"/>
                      </a:lnTo>
                      <a:lnTo>
                        <a:pt x="144" y="1682"/>
                      </a:lnTo>
                      <a:lnTo>
                        <a:pt x="140" y="1679"/>
                      </a:lnTo>
                      <a:lnTo>
                        <a:pt x="137" y="1676"/>
                      </a:lnTo>
                      <a:lnTo>
                        <a:pt x="137" y="1672"/>
                      </a:lnTo>
                      <a:lnTo>
                        <a:pt x="138" y="1668"/>
                      </a:lnTo>
                      <a:lnTo>
                        <a:pt x="138" y="1668"/>
                      </a:lnTo>
                      <a:lnTo>
                        <a:pt x="142" y="1661"/>
                      </a:lnTo>
                      <a:lnTo>
                        <a:pt x="143" y="1657"/>
                      </a:lnTo>
                      <a:lnTo>
                        <a:pt x="143" y="1654"/>
                      </a:lnTo>
                      <a:lnTo>
                        <a:pt x="143" y="1651"/>
                      </a:lnTo>
                      <a:lnTo>
                        <a:pt x="142" y="1648"/>
                      </a:lnTo>
                      <a:lnTo>
                        <a:pt x="137" y="1640"/>
                      </a:lnTo>
                      <a:lnTo>
                        <a:pt x="137" y="1640"/>
                      </a:lnTo>
                      <a:lnTo>
                        <a:pt x="129" y="1631"/>
                      </a:lnTo>
                      <a:lnTo>
                        <a:pt x="121" y="1622"/>
                      </a:lnTo>
                      <a:lnTo>
                        <a:pt x="116" y="1617"/>
                      </a:lnTo>
                      <a:lnTo>
                        <a:pt x="112" y="1612"/>
                      </a:lnTo>
                      <a:lnTo>
                        <a:pt x="109" y="1606"/>
                      </a:lnTo>
                      <a:lnTo>
                        <a:pt x="108" y="1599"/>
                      </a:lnTo>
                      <a:lnTo>
                        <a:pt x="108" y="1599"/>
                      </a:lnTo>
                      <a:lnTo>
                        <a:pt x="107" y="1593"/>
                      </a:lnTo>
                      <a:lnTo>
                        <a:pt x="109" y="1590"/>
                      </a:lnTo>
                      <a:lnTo>
                        <a:pt x="112" y="1587"/>
                      </a:lnTo>
                      <a:lnTo>
                        <a:pt x="115" y="1586"/>
                      </a:lnTo>
                      <a:lnTo>
                        <a:pt x="123" y="1586"/>
                      </a:lnTo>
                      <a:lnTo>
                        <a:pt x="126" y="1587"/>
                      </a:lnTo>
                      <a:lnTo>
                        <a:pt x="126" y="1587"/>
                      </a:lnTo>
                      <a:lnTo>
                        <a:pt x="125" y="1583"/>
                      </a:lnTo>
                      <a:lnTo>
                        <a:pt x="122" y="1579"/>
                      </a:lnTo>
                      <a:lnTo>
                        <a:pt x="117" y="1574"/>
                      </a:lnTo>
                      <a:lnTo>
                        <a:pt x="117" y="1574"/>
                      </a:lnTo>
                      <a:lnTo>
                        <a:pt x="114" y="1571"/>
                      </a:lnTo>
                      <a:lnTo>
                        <a:pt x="112" y="1568"/>
                      </a:lnTo>
                      <a:lnTo>
                        <a:pt x="113" y="1567"/>
                      </a:lnTo>
                      <a:lnTo>
                        <a:pt x="114" y="1566"/>
                      </a:lnTo>
                      <a:lnTo>
                        <a:pt x="116" y="1565"/>
                      </a:lnTo>
                      <a:lnTo>
                        <a:pt x="118" y="1565"/>
                      </a:lnTo>
                      <a:lnTo>
                        <a:pt x="118" y="1565"/>
                      </a:lnTo>
                      <a:lnTo>
                        <a:pt x="122" y="1565"/>
                      </a:lnTo>
                      <a:lnTo>
                        <a:pt x="125" y="1564"/>
                      </a:lnTo>
                      <a:lnTo>
                        <a:pt x="128" y="1562"/>
                      </a:lnTo>
                      <a:lnTo>
                        <a:pt x="130" y="1559"/>
                      </a:lnTo>
                      <a:lnTo>
                        <a:pt x="133" y="1554"/>
                      </a:lnTo>
                      <a:lnTo>
                        <a:pt x="135" y="1548"/>
                      </a:lnTo>
                      <a:lnTo>
                        <a:pt x="135" y="1548"/>
                      </a:lnTo>
                      <a:lnTo>
                        <a:pt x="135" y="1543"/>
                      </a:lnTo>
                      <a:lnTo>
                        <a:pt x="132" y="1541"/>
                      </a:lnTo>
                      <a:lnTo>
                        <a:pt x="127" y="1536"/>
                      </a:lnTo>
                      <a:lnTo>
                        <a:pt x="118" y="1530"/>
                      </a:lnTo>
                      <a:lnTo>
                        <a:pt x="114" y="1526"/>
                      </a:lnTo>
                      <a:lnTo>
                        <a:pt x="110" y="1522"/>
                      </a:lnTo>
                      <a:lnTo>
                        <a:pt x="110" y="1522"/>
                      </a:lnTo>
                      <a:lnTo>
                        <a:pt x="102" y="1512"/>
                      </a:lnTo>
                      <a:lnTo>
                        <a:pt x="97" y="1502"/>
                      </a:lnTo>
                      <a:lnTo>
                        <a:pt x="93" y="1496"/>
                      </a:lnTo>
                      <a:lnTo>
                        <a:pt x="90" y="1493"/>
                      </a:lnTo>
                      <a:lnTo>
                        <a:pt x="87" y="1491"/>
                      </a:lnTo>
                      <a:lnTo>
                        <a:pt x="87" y="1491"/>
                      </a:lnTo>
                      <a:lnTo>
                        <a:pt x="80" y="1486"/>
                      </a:lnTo>
                      <a:lnTo>
                        <a:pt x="73" y="1480"/>
                      </a:lnTo>
                      <a:lnTo>
                        <a:pt x="70" y="1476"/>
                      </a:lnTo>
                      <a:lnTo>
                        <a:pt x="68" y="1471"/>
                      </a:lnTo>
                      <a:lnTo>
                        <a:pt x="66" y="1466"/>
                      </a:lnTo>
                      <a:lnTo>
                        <a:pt x="65" y="1459"/>
                      </a:lnTo>
                      <a:lnTo>
                        <a:pt x="65" y="1459"/>
                      </a:lnTo>
                      <a:lnTo>
                        <a:pt x="64" y="1443"/>
                      </a:lnTo>
                      <a:lnTo>
                        <a:pt x="62" y="1439"/>
                      </a:lnTo>
                      <a:lnTo>
                        <a:pt x="59" y="1437"/>
                      </a:lnTo>
                      <a:lnTo>
                        <a:pt x="59" y="1437"/>
                      </a:lnTo>
                      <a:lnTo>
                        <a:pt x="58" y="1436"/>
                      </a:lnTo>
                      <a:lnTo>
                        <a:pt x="58" y="1434"/>
                      </a:lnTo>
                      <a:lnTo>
                        <a:pt x="58" y="1426"/>
                      </a:lnTo>
                      <a:lnTo>
                        <a:pt x="59" y="1422"/>
                      </a:lnTo>
                      <a:lnTo>
                        <a:pt x="58" y="1418"/>
                      </a:lnTo>
                      <a:lnTo>
                        <a:pt x="57" y="1413"/>
                      </a:lnTo>
                      <a:lnTo>
                        <a:pt x="55" y="1410"/>
                      </a:lnTo>
                      <a:lnTo>
                        <a:pt x="55" y="1410"/>
                      </a:lnTo>
                      <a:lnTo>
                        <a:pt x="49" y="1404"/>
                      </a:lnTo>
                      <a:lnTo>
                        <a:pt x="43" y="1396"/>
                      </a:lnTo>
                      <a:lnTo>
                        <a:pt x="41" y="1392"/>
                      </a:lnTo>
                      <a:lnTo>
                        <a:pt x="40" y="1387"/>
                      </a:lnTo>
                      <a:lnTo>
                        <a:pt x="41" y="1383"/>
                      </a:lnTo>
                      <a:lnTo>
                        <a:pt x="42" y="1378"/>
                      </a:lnTo>
                      <a:lnTo>
                        <a:pt x="42" y="1378"/>
                      </a:lnTo>
                      <a:lnTo>
                        <a:pt x="46" y="1367"/>
                      </a:lnTo>
                      <a:lnTo>
                        <a:pt x="50" y="1357"/>
                      </a:lnTo>
                      <a:lnTo>
                        <a:pt x="51" y="1348"/>
                      </a:lnTo>
                      <a:lnTo>
                        <a:pt x="51" y="1341"/>
                      </a:lnTo>
                      <a:lnTo>
                        <a:pt x="51" y="1341"/>
                      </a:lnTo>
                      <a:lnTo>
                        <a:pt x="50" y="1337"/>
                      </a:lnTo>
                      <a:lnTo>
                        <a:pt x="49" y="1335"/>
                      </a:lnTo>
                      <a:lnTo>
                        <a:pt x="47" y="1334"/>
                      </a:lnTo>
                      <a:lnTo>
                        <a:pt x="45" y="1334"/>
                      </a:lnTo>
                      <a:lnTo>
                        <a:pt x="42" y="1334"/>
                      </a:lnTo>
                      <a:lnTo>
                        <a:pt x="40" y="1335"/>
                      </a:lnTo>
                      <a:lnTo>
                        <a:pt x="37" y="1337"/>
                      </a:lnTo>
                      <a:lnTo>
                        <a:pt x="37" y="1337"/>
                      </a:lnTo>
                      <a:lnTo>
                        <a:pt x="31" y="1341"/>
                      </a:lnTo>
                      <a:lnTo>
                        <a:pt x="29" y="1342"/>
                      </a:lnTo>
                      <a:lnTo>
                        <a:pt x="28" y="1341"/>
                      </a:lnTo>
                      <a:lnTo>
                        <a:pt x="29" y="1338"/>
                      </a:lnTo>
                      <a:lnTo>
                        <a:pt x="29" y="1338"/>
                      </a:lnTo>
                      <a:lnTo>
                        <a:pt x="31" y="1333"/>
                      </a:lnTo>
                      <a:lnTo>
                        <a:pt x="33" y="1329"/>
                      </a:lnTo>
                      <a:lnTo>
                        <a:pt x="33" y="1326"/>
                      </a:lnTo>
                      <a:lnTo>
                        <a:pt x="33" y="1326"/>
                      </a:lnTo>
                      <a:lnTo>
                        <a:pt x="31" y="1325"/>
                      </a:lnTo>
                      <a:lnTo>
                        <a:pt x="31" y="1325"/>
                      </a:lnTo>
                      <a:lnTo>
                        <a:pt x="19" y="1325"/>
                      </a:lnTo>
                      <a:lnTo>
                        <a:pt x="17" y="1324"/>
                      </a:lnTo>
                      <a:lnTo>
                        <a:pt x="14" y="1323"/>
                      </a:lnTo>
                      <a:lnTo>
                        <a:pt x="13" y="1321"/>
                      </a:lnTo>
                      <a:lnTo>
                        <a:pt x="12" y="1318"/>
                      </a:lnTo>
                      <a:lnTo>
                        <a:pt x="12" y="1318"/>
                      </a:lnTo>
                      <a:lnTo>
                        <a:pt x="12" y="1312"/>
                      </a:lnTo>
                      <a:lnTo>
                        <a:pt x="13" y="1308"/>
                      </a:lnTo>
                      <a:lnTo>
                        <a:pt x="12" y="1306"/>
                      </a:lnTo>
                      <a:lnTo>
                        <a:pt x="10" y="1305"/>
                      </a:lnTo>
                      <a:lnTo>
                        <a:pt x="10" y="1305"/>
                      </a:lnTo>
                      <a:lnTo>
                        <a:pt x="8" y="1302"/>
                      </a:lnTo>
                      <a:lnTo>
                        <a:pt x="7" y="1299"/>
                      </a:lnTo>
                      <a:lnTo>
                        <a:pt x="8" y="1287"/>
                      </a:lnTo>
                      <a:lnTo>
                        <a:pt x="8" y="1287"/>
                      </a:lnTo>
                      <a:lnTo>
                        <a:pt x="8" y="1276"/>
                      </a:lnTo>
                      <a:lnTo>
                        <a:pt x="8" y="1271"/>
                      </a:lnTo>
                      <a:lnTo>
                        <a:pt x="5" y="1268"/>
                      </a:lnTo>
                      <a:lnTo>
                        <a:pt x="5" y="1268"/>
                      </a:lnTo>
                      <a:lnTo>
                        <a:pt x="2" y="1264"/>
                      </a:lnTo>
                      <a:lnTo>
                        <a:pt x="1" y="1259"/>
                      </a:lnTo>
                      <a:lnTo>
                        <a:pt x="0" y="1257"/>
                      </a:lnTo>
                      <a:lnTo>
                        <a:pt x="0" y="1255"/>
                      </a:lnTo>
                      <a:lnTo>
                        <a:pt x="1" y="1254"/>
                      </a:lnTo>
                      <a:lnTo>
                        <a:pt x="3" y="1253"/>
                      </a:lnTo>
                      <a:lnTo>
                        <a:pt x="3" y="1253"/>
                      </a:lnTo>
                      <a:lnTo>
                        <a:pt x="8" y="1253"/>
                      </a:lnTo>
                      <a:lnTo>
                        <a:pt x="10" y="1254"/>
                      </a:lnTo>
                      <a:lnTo>
                        <a:pt x="10" y="1255"/>
                      </a:lnTo>
                      <a:lnTo>
                        <a:pt x="10" y="125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8" name="Freeform 71"/>
                <p:cNvSpPr/>
                <p:nvPr/>
              </p:nvSpPr>
              <p:spPr bwMode="auto">
                <a:xfrm>
                  <a:off x="5309" y="1793"/>
                  <a:ext cx="31" cy="110"/>
                </a:xfrm>
                <a:custGeom>
                  <a:avLst/>
                  <a:gdLst>
                    <a:gd name="T0" fmla="*/ 4 w 31"/>
                    <a:gd name="T1" fmla="*/ 109 h 110"/>
                    <a:gd name="T2" fmla="*/ 4 w 31"/>
                    <a:gd name="T3" fmla="*/ 109 h 110"/>
                    <a:gd name="T4" fmla="*/ 3 w 31"/>
                    <a:gd name="T5" fmla="*/ 97 h 110"/>
                    <a:gd name="T6" fmla="*/ 2 w 31"/>
                    <a:gd name="T7" fmla="*/ 87 h 110"/>
                    <a:gd name="T8" fmla="*/ 0 w 31"/>
                    <a:gd name="T9" fmla="*/ 82 h 110"/>
                    <a:gd name="T10" fmla="*/ 0 w 31"/>
                    <a:gd name="T11" fmla="*/ 82 h 110"/>
                    <a:gd name="T12" fmla="*/ 0 w 31"/>
                    <a:gd name="T13" fmla="*/ 80 h 110"/>
                    <a:gd name="T14" fmla="*/ 1 w 31"/>
                    <a:gd name="T15" fmla="*/ 77 h 110"/>
                    <a:gd name="T16" fmla="*/ 4 w 31"/>
                    <a:gd name="T17" fmla="*/ 70 h 110"/>
                    <a:gd name="T18" fmla="*/ 8 w 31"/>
                    <a:gd name="T19" fmla="*/ 63 h 110"/>
                    <a:gd name="T20" fmla="*/ 10 w 31"/>
                    <a:gd name="T21" fmla="*/ 58 h 110"/>
                    <a:gd name="T22" fmla="*/ 11 w 31"/>
                    <a:gd name="T23" fmla="*/ 54 h 110"/>
                    <a:gd name="T24" fmla="*/ 11 w 31"/>
                    <a:gd name="T25" fmla="*/ 54 h 110"/>
                    <a:gd name="T26" fmla="*/ 14 w 31"/>
                    <a:gd name="T27" fmla="*/ 40 h 110"/>
                    <a:gd name="T28" fmla="*/ 18 w 31"/>
                    <a:gd name="T29" fmla="*/ 22 h 110"/>
                    <a:gd name="T30" fmla="*/ 22 w 31"/>
                    <a:gd name="T31" fmla="*/ 7 h 110"/>
                    <a:gd name="T32" fmla="*/ 25 w 31"/>
                    <a:gd name="T33" fmla="*/ 3 h 110"/>
                    <a:gd name="T34" fmla="*/ 27 w 31"/>
                    <a:gd name="T35" fmla="*/ 1 h 110"/>
                    <a:gd name="T36" fmla="*/ 28 w 31"/>
                    <a:gd name="T37" fmla="*/ 0 h 110"/>
                    <a:gd name="T38" fmla="*/ 28 w 31"/>
                    <a:gd name="T39" fmla="*/ 0 h 110"/>
                    <a:gd name="T40" fmla="*/ 29 w 31"/>
                    <a:gd name="T41" fmla="*/ 1 h 110"/>
                    <a:gd name="T42" fmla="*/ 30 w 31"/>
                    <a:gd name="T43" fmla="*/ 3 h 110"/>
                    <a:gd name="T44" fmla="*/ 31 w 31"/>
                    <a:gd name="T45" fmla="*/ 7 h 110"/>
                    <a:gd name="T46" fmla="*/ 28 w 31"/>
                    <a:gd name="T47" fmla="*/ 21 h 110"/>
                    <a:gd name="T48" fmla="*/ 28 w 31"/>
                    <a:gd name="T49" fmla="*/ 21 h 110"/>
                    <a:gd name="T50" fmla="*/ 21 w 31"/>
                    <a:gd name="T51" fmla="*/ 43 h 110"/>
                    <a:gd name="T52" fmla="*/ 18 w 31"/>
                    <a:gd name="T53" fmla="*/ 56 h 110"/>
                    <a:gd name="T54" fmla="*/ 16 w 31"/>
                    <a:gd name="T55" fmla="*/ 67 h 110"/>
                    <a:gd name="T56" fmla="*/ 16 w 31"/>
                    <a:gd name="T57" fmla="*/ 67 h 110"/>
                    <a:gd name="T58" fmla="*/ 16 w 31"/>
                    <a:gd name="T59" fmla="*/ 79 h 110"/>
                    <a:gd name="T60" fmla="*/ 14 w 31"/>
                    <a:gd name="T61" fmla="*/ 92 h 110"/>
                    <a:gd name="T62" fmla="*/ 10 w 31"/>
                    <a:gd name="T63" fmla="*/ 104 h 110"/>
                    <a:gd name="T64" fmla="*/ 8 w 31"/>
                    <a:gd name="T65" fmla="*/ 109 h 110"/>
                    <a:gd name="T66" fmla="*/ 8 w 31"/>
                    <a:gd name="T67" fmla="*/ 109 h 110"/>
                    <a:gd name="T68" fmla="*/ 6 w 31"/>
                    <a:gd name="T69" fmla="*/ 110 h 110"/>
                    <a:gd name="T70" fmla="*/ 5 w 31"/>
                    <a:gd name="T71" fmla="*/ 110 h 110"/>
                    <a:gd name="T72" fmla="*/ 4 w 31"/>
                    <a:gd name="T73" fmla="*/ 109 h 110"/>
                    <a:gd name="T74" fmla="*/ 4 w 31"/>
                    <a:gd name="T75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" h="110">
                      <a:moveTo>
                        <a:pt x="4" y="109"/>
                      </a:moveTo>
                      <a:lnTo>
                        <a:pt x="4" y="109"/>
                      </a:lnTo>
                      <a:lnTo>
                        <a:pt x="3" y="97"/>
                      </a:lnTo>
                      <a:lnTo>
                        <a:pt x="2" y="87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0" y="80"/>
                      </a:lnTo>
                      <a:lnTo>
                        <a:pt x="1" y="77"/>
                      </a:lnTo>
                      <a:lnTo>
                        <a:pt x="4" y="70"/>
                      </a:lnTo>
                      <a:lnTo>
                        <a:pt x="8" y="63"/>
                      </a:lnTo>
                      <a:lnTo>
                        <a:pt x="10" y="58"/>
                      </a:lnTo>
                      <a:lnTo>
                        <a:pt x="11" y="54"/>
                      </a:lnTo>
                      <a:lnTo>
                        <a:pt x="11" y="54"/>
                      </a:lnTo>
                      <a:lnTo>
                        <a:pt x="14" y="40"/>
                      </a:lnTo>
                      <a:lnTo>
                        <a:pt x="18" y="22"/>
                      </a:lnTo>
                      <a:lnTo>
                        <a:pt x="22" y="7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9" y="1"/>
                      </a:lnTo>
                      <a:lnTo>
                        <a:pt x="30" y="3"/>
                      </a:lnTo>
                      <a:lnTo>
                        <a:pt x="31" y="7"/>
                      </a:lnTo>
                      <a:lnTo>
                        <a:pt x="28" y="21"/>
                      </a:lnTo>
                      <a:lnTo>
                        <a:pt x="28" y="21"/>
                      </a:lnTo>
                      <a:lnTo>
                        <a:pt x="21" y="43"/>
                      </a:lnTo>
                      <a:lnTo>
                        <a:pt x="18" y="5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6" y="79"/>
                      </a:lnTo>
                      <a:lnTo>
                        <a:pt x="14" y="92"/>
                      </a:lnTo>
                      <a:lnTo>
                        <a:pt x="10" y="104"/>
                      </a:lnTo>
                      <a:lnTo>
                        <a:pt x="8" y="109"/>
                      </a:lnTo>
                      <a:lnTo>
                        <a:pt x="8" y="109"/>
                      </a:lnTo>
                      <a:lnTo>
                        <a:pt x="6" y="110"/>
                      </a:lnTo>
                      <a:lnTo>
                        <a:pt x="5" y="110"/>
                      </a:lnTo>
                      <a:lnTo>
                        <a:pt x="4" y="109"/>
                      </a:lnTo>
                      <a:lnTo>
                        <a:pt x="4" y="1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9" name="Freeform 72"/>
                <p:cNvSpPr/>
                <p:nvPr/>
              </p:nvSpPr>
              <p:spPr bwMode="auto">
                <a:xfrm>
                  <a:off x="5414" y="1697"/>
                  <a:ext cx="37" cy="87"/>
                </a:xfrm>
                <a:custGeom>
                  <a:avLst/>
                  <a:gdLst>
                    <a:gd name="T0" fmla="*/ 1 w 37"/>
                    <a:gd name="T1" fmla="*/ 36 h 87"/>
                    <a:gd name="T2" fmla="*/ 1 w 37"/>
                    <a:gd name="T3" fmla="*/ 36 h 87"/>
                    <a:gd name="T4" fmla="*/ 3 w 37"/>
                    <a:gd name="T5" fmla="*/ 35 h 87"/>
                    <a:gd name="T6" fmla="*/ 9 w 37"/>
                    <a:gd name="T7" fmla="*/ 31 h 87"/>
                    <a:gd name="T8" fmla="*/ 12 w 37"/>
                    <a:gd name="T9" fmla="*/ 28 h 87"/>
                    <a:gd name="T10" fmla="*/ 14 w 37"/>
                    <a:gd name="T11" fmla="*/ 24 h 87"/>
                    <a:gd name="T12" fmla="*/ 15 w 37"/>
                    <a:gd name="T13" fmla="*/ 21 h 87"/>
                    <a:gd name="T14" fmla="*/ 16 w 37"/>
                    <a:gd name="T15" fmla="*/ 17 h 87"/>
                    <a:gd name="T16" fmla="*/ 16 w 37"/>
                    <a:gd name="T17" fmla="*/ 17 h 87"/>
                    <a:gd name="T18" fmla="*/ 16 w 37"/>
                    <a:gd name="T19" fmla="*/ 14 h 87"/>
                    <a:gd name="T20" fmla="*/ 17 w 37"/>
                    <a:gd name="T21" fmla="*/ 9 h 87"/>
                    <a:gd name="T22" fmla="*/ 18 w 37"/>
                    <a:gd name="T23" fmla="*/ 6 h 87"/>
                    <a:gd name="T24" fmla="*/ 20 w 37"/>
                    <a:gd name="T25" fmla="*/ 4 h 87"/>
                    <a:gd name="T26" fmla="*/ 23 w 37"/>
                    <a:gd name="T27" fmla="*/ 2 h 87"/>
                    <a:gd name="T28" fmla="*/ 25 w 37"/>
                    <a:gd name="T29" fmla="*/ 1 h 87"/>
                    <a:gd name="T30" fmla="*/ 28 w 37"/>
                    <a:gd name="T31" fmla="*/ 0 h 87"/>
                    <a:gd name="T32" fmla="*/ 31 w 37"/>
                    <a:gd name="T33" fmla="*/ 1 h 87"/>
                    <a:gd name="T34" fmla="*/ 31 w 37"/>
                    <a:gd name="T35" fmla="*/ 1 h 87"/>
                    <a:gd name="T36" fmla="*/ 33 w 37"/>
                    <a:gd name="T37" fmla="*/ 1 h 87"/>
                    <a:gd name="T38" fmla="*/ 35 w 37"/>
                    <a:gd name="T39" fmla="*/ 2 h 87"/>
                    <a:gd name="T40" fmla="*/ 37 w 37"/>
                    <a:gd name="T41" fmla="*/ 4 h 87"/>
                    <a:gd name="T42" fmla="*/ 37 w 37"/>
                    <a:gd name="T43" fmla="*/ 6 h 87"/>
                    <a:gd name="T44" fmla="*/ 37 w 37"/>
                    <a:gd name="T45" fmla="*/ 11 h 87"/>
                    <a:gd name="T46" fmla="*/ 34 w 37"/>
                    <a:gd name="T47" fmla="*/ 18 h 87"/>
                    <a:gd name="T48" fmla="*/ 34 w 37"/>
                    <a:gd name="T49" fmla="*/ 18 h 87"/>
                    <a:gd name="T50" fmla="*/ 31 w 37"/>
                    <a:gd name="T51" fmla="*/ 26 h 87"/>
                    <a:gd name="T52" fmla="*/ 30 w 37"/>
                    <a:gd name="T53" fmla="*/ 38 h 87"/>
                    <a:gd name="T54" fmla="*/ 30 w 37"/>
                    <a:gd name="T55" fmla="*/ 48 h 87"/>
                    <a:gd name="T56" fmla="*/ 31 w 37"/>
                    <a:gd name="T57" fmla="*/ 51 h 87"/>
                    <a:gd name="T58" fmla="*/ 33 w 37"/>
                    <a:gd name="T59" fmla="*/ 53 h 87"/>
                    <a:gd name="T60" fmla="*/ 33 w 37"/>
                    <a:gd name="T61" fmla="*/ 53 h 87"/>
                    <a:gd name="T62" fmla="*/ 35 w 37"/>
                    <a:gd name="T63" fmla="*/ 56 h 87"/>
                    <a:gd name="T64" fmla="*/ 37 w 37"/>
                    <a:gd name="T65" fmla="*/ 57 h 87"/>
                    <a:gd name="T66" fmla="*/ 37 w 37"/>
                    <a:gd name="T67" fmla="*/ 58 h 87"/>
                    <a:gd name="T68" fmla="*/ 31 w 37"/>
                    <a:gd name="T69" fmla="*/ 66 h 87"/>
                    <a:gd name="T70" fmla="*/ 31 w 37"/>
                    <a:gd name="T71" fmla="*/ 66 h 87"/>
                    <a:gd name="T72" fmla="*/ 23 w 37"/>
                    <a:gd name="T73" fmla="*/ 80 h 87"/>
                    <a:gd name="T74" fmla="*/ 17 w 37"/>
                    <a:gd name="T75" fmla="*/ 85 h 87"/>
                    <a:gd name="T76" fmla="*/ 15 w 37"/>
                    <a:gd name="T77" fmla="*/ 87 h 87"/>
                    <a:gd name="T78" fmla="*/ 13 w 37"/>
                    <a:gd name="T79" fmla="*/ 87 h 87"/>
                    <a:gd name="T80" fmla="*/ 13 w 37"/>
                    <a:gd name="T81" fmla="*/ 87 h 87"/>
                    <a:gd name="T82" fmla="*/ 9 w 37"/>
                    <a:gd name="T83" fmla="*/ 86 h 87"/>
                    <a:gd name="T84" fmla="*/ 6 w 37"/>
                    <a:gd name="T85" fmla="*/ 82 h 87"/>
                    <a:gd name="T86" fmla="*/ 4 w 37"/>
                    <a:gd name="T87" fmla="*/ 76 h 87"/>
                    <a:gd name="T88" fmla="*/ 4 w 37"/>
                    <a:gd name="T89" fmla="*/ 68 h 87"/>
                    <a:gd name="T90" fmla="*/ 4 w 37"/>
                    <a:gd name="T91" fmla="*/ 68 h 87"/>
                    <a:gd name="T92" fmla="*/ 5 w 37"/>
                    <a:gd name="T93" fmla="*/ 56 h 87"/>
                    <a:gd name="T94" fmla="*/ 5 w 37"/>
                    <a:gd name="T95" fmla="*/ 53 h 87"/>
                    <a:gd name="T96" fmla="*/ 2 w 37"/>
                    <a:gd name="T97" fmla="*/ 50 h 87"/>
                    <a:gd name="T98" fmla="*/ 2 w 37"/>
                    <a:gd name="T99" fmla="*/ 50 h 87"/>
                    <a:gd name="T100" fmla="*/ 1 w 37"/>
                    <a:gd name="T101" fmla="*/ 48 h 87"/>
                    <a:gd name="T102" fmla="*/ 0 w 37"/>
                    <a:gd name="T103" fmla="*/ 46 h 87"/>
                    <a:gd name="T104" fmla="*/ 0 w 37"/>
                    <a:gd name="T105" fmla="*/ 42 h 87"/>
                    <a:gd name="T106" fmla="*/ 1 w 37"/>
                    <a:gd name="T107" fmla="*/ 36 h 87"/>
                    <a:gd name="T108" fmla="*/ 1 w 37"/>
                    <a:gd name="T109" fmla="*/ 3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" h="87"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3" y="35"/>
                      </a:lnTo>
                      <a:lnTo>
                        <a:pt x="9" y="31"/>
                      </a:lnTo>
                      <a:lnTo>
                        <a:pt x="12" y="28"/>
                      </a:lnTo>
                      <a:lnTo>
                        <a:pt x="14" y="24"/>
                      </a:lnTo>
                      <a:lnTo>
                        <a:pt x="15" y="21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4"/>
                      </a:lnTo>
                      <a:lnTo>
                        <a:pt x="17" y="9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3" y="2"/>
                      </a:lnTo>
                      <a:lnTo>
                        <a:pt x="25" y="1"/>
                      </a:lnTo>
                      <a:lnTo>
                        <a:pt x="28" y="0"/>
                      </a:ln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3" y="1"/>
                      </a:lnTo>
                      <a:lnTo>
                        <a:pt x="35" y="2"/>
                      </a:lnTo>
                      <a:lnTo>
                        <a:pt x="37" y="4"/>
                      </a:lnTo>
                      <a:lnTo>
                        <a:pt x="37" y="6"/>
                      </a:lnTo>
                      <a:lnTo>
                        <a:pt x="37" y="11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1" y="26"/>
                      </a:lnTo>
                      <a:lnTo>
                        <a:pt x="30" y="38"/>
                      </a:lnTo>
                      <a:lnTo>
                        <a:pt x="30" y="48"/>
                      </a:lnTo>
                      <a:lnTo>
                        <a:pt x="31" y="51"/>
                      </a:lnTo>
                      <a:lnTo>
                        <a:pt x="33" y="53"/>
                      </a:lnTo>
                      <a:lnTo>
                        <a:pt x="33" y="53"/>
                      </a:lnTo>
                      <a:lnTo>
                        <a:pt x="35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3" y="80"/>
                      </a:lnTo>
                      <a:lnTo>
                        <a:pt x="17" y="85"/>
                      </a:lnTo>
                      <a:lnTo>
                        <a:pt x="15" y="87"/>
                      </a:lnTo>
                      <a:lnTo>
                        <a:pt x="13" y="87"/>
                      </a:lnTo>
                      <a:lnTo>
                        <a:pt x="13" y="87"/>
                      </a:lnTo>
                      <a:lnTo>
                        <a:pt x="9" y="86"/>
                      </a:lnTo>
                      <a:lnTo>
                        <a:pt x="6" y="82"/>
                      </a:lnTo>
                      <a:lnTo>
                        <a:pt x="4" y="76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5" y="56"/>
                      </a:lnTo>
                      <a:lnTo>
                        <a:pt x="5" y="53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1" y="48"/>
                      </a:lnTo>
                      <a:lnTo>
                        <a:pt x="0" y="46"/>
                      </a:lnTo>
                      <a:lnTo>
                        <a:pt x="0" y="42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0" name="Freeform 73"/>
                <p:cNvSpPr/>
                <p:nvPr/>
              </p:nvSpPr>
              <p:spPr bwMode="auto">
                <a:xfrm>
                  <a:off x="5369" y="145"/>
                  <a:ext cx="688" cy="1262"/>
                </a:xfrm>
                <a:custGeom>
                  <a:avLst/>
                  <a:gdLst>
                    <a:gd name="T0" fmla="*/ 211 w 688"/>
                    <a:gd name="T1" fmla="*/ 522 h 1262"/>
                    <a:gd name="T2" fmla="*/ 198 w 688"/>
                    <a:gd name="T3" fmla="*/ 451 h 1262"/>
                    <a:gd name="T4" fmla="*/ 176 w 688"/>
                    <a:gd name="T5" fmla="*/ 398 h 1262"/>
                    <a:gd name="T6" fmla="*/ 173 w 688"/>
                    <a:gd name="T7" fmla="*/ 362 h 1262"/>
                    <a:gd name="T8" fmla="*/ 155 w 688"/>
                    <a:gd name="T9" fmla="*/ 308 h 1262"/>
                    <a:gd name="T10" fmla="*/ 128 w 688"/>
                    <a:gd name="T11" fmla="*/ 262 h 1262"/>
                    <a:gd name="T12" fmla="*/ 67 w 688"/>
                    <a:gd name="T13" fmla="*/ 239 h 1262"/>
                    <a:gd name="T14" fmla="*/ 11 w 688"/>
                    <a:gd name="T15" fmla="*/ 200 h 1262"/>
                    <a:gd name="T16" fmla="*/ 3 w 688"/>
                    <a:gd name="T17" fmla="*/ 179 h 1262"/>
                    <a:gd name="T18" fmla="*/ 16 w 688"/>
                    <a:gd name="T19" fmla="*/ 157 h 1262"/>
                    <a:gd name="T20" fmla="*/ 59 w 688"/>
                    <a:gd name="T21" fmla="*/ 200 h 1262"/>
                    <a:gd name="T22" fmla="*/ 108 w 688"/>
                    <a:gd name="T23" fmla="*/ 222 h 1262"/>
                    <a:gd name="T24" fmla="*/ 146 w 688"/>
                    <a:gd name="T25" fmla="*/ 198 h 1262"/>
                    <a:gd name="T26" fmla="*/ 179 w 688"/>
                    <a:gd name="T27" fmla="*/ 210 h 1262"/>
                    <a:gd name="T28" fmla="*/ 204 w 688"/>
                    <a:gd name="T29" fmla="*/ 184 h 1262"/>
                    <a:gd name="T30" fmla="*/ 221 w 688"/>
                    <a:gd name="T31" fmla="*/ 138 h 1262"/>
                    <a:gd name="T32" fmla="*/ 221 w 688"/>
                    <a:gd name="T33" fmla="*/ 53 h 1262"/>
                    <a:gd name="T34" fmla="*/ 254 w 688"/>
                    <a:gd name="T35" fmla="*/ 26 h 1262"/>
                    <a:gd name="T36" fmla="*/ 283 w 688"/>
                    <a:gd name="T37" fmla="*/ 8 h 1262"/>
                    <a:gd name="T38" fmla="*/ 316 w 688"/>
                    <a:gd name="T39" fmla="*/ 29 h 1262"/>
                    <a:gd name="T40" fmla="*/ 347 w 688"/>
                    <a:gd name="T41" fmla="*/ 54 h 1262"/>
                    <a:gd name="T42" fmla="*/ 342 w 688"/>
                    <a:gd name="T43" fmla="*/ 124 h 1262"/>
                    <a:gd name="T44" fmla="*/ 343 w 688"/>
                    <a:gd name="T45" fmla="*/ 145 h 1262"/>
                    <a:gd name="T46" fmla="*/ 346 w 688"/>
                    <a:gd name="T47" fmla="*/ 172 h 1262"/>
                    <a:gd name="T48" fmla="*/ 370 w 688"/>
                    <a:gd name="T49" fmla="*/ 221 h 1262"/>
                    <a:gd name="T50" fmla="*/ 414 w 688"/>
                    <a:gd name="T51" fmla="*/ 240 h 1262"/>
                    <a:gd name="T52" fmla="*/ 440 w 688"/>
                    <a:gd name="T53" fmla="*/ 261 h 1262"/>
                    <a:gd name="T54" fmla="*/ 444 w 688"/>
                    <a:gd name="T55" fmla="*/ 284 h 1262"/>
                    <a:gd name="T56" fmla="*/ 432 w 688"/>
                    <a:gd name="T57" fmla="*/ 340 h 1262"/>
                    <a:gd name="T58" fmla="*/ 442 w 688"/>
                    <a:gd name="T59" fmla="*/ 389 h 1262"/>
                    <a:gd name="T60" fmla="*/ 499 w 688"/>
                    <a:gd name="T61" fmla="*/ 460 h 1262"/>
                    <a:gd name="T62" fmla="*/ 514 w 688"/>
                    <a:gd name="T63" fmla="*/ 481 h 1262"/>
                    <a:gd name="T64" fmla="*/ 505 w 688"/>
                    <a:gd name="T65" fmla="*/ 515 h 1262"/>
                    <a:gd name="T66" fmla="*/ 509 w 688"/>
                    <a:gd name="T67" fmla="*/ 561 h 1262"/>
                    <a:gd name="T68" fmla="*/ 515 w 688"/>
                    <a:gd name="T69" fmla="*/ 579 h 1262"/>
                    <a:gd name="T70" fmla="*/ 551 w 688"/>
                    <a:gd name="T71" fmla="*/ 612 h 1262"/>
                    <a:gd name="T72" fmla="*/ 550 w 688"/>
                    <a:gd name="T73" fmla="*/ 642 h 1262"/>
                    <a:gd name="T74" fmla="*/ 592 w 688"/>
                    <a:gd name="T75" fmla="*/ 677 h 1262"/>
                    <a:gd name="T76" fmla="*/ 590 w 688"/>
                    <a:gd name="T77" fmla="*/ 738 h 1262"/>
                    <a:gd name="T78" fmla="*/ 629 w 688"/>
                    <a:gd name="T79" fmla="*/ 759 h 1262"/>
                    <a:gd name="T80" fmla="*/ 668 w 688"/>
                    <a:gd name="T81" fmla="*/ 783 h 1262"/>
                    <a:gd name="T82" fmla="*/ 686 w 688"/>
                    <a:gd name="T83" fmla="*/ 838 h 1262"/>
                    <a:gd name="T84" fmla="*/ 669 w 688"/>
                    <a:gd name="T85" fmla="*/ 895 h 1262"/>
                    <a:gd name="T86" fmla="*/ 630 w 688"/>
                    <a:gd name="T87" fmla="*/ 987 h 1262"/>
                    <a:gd name="T88" fmla="*/ 564 w 688"/>
                    <a:gd name="T89" fmla="*/ 1115 h 1262"/>
                    <a:gd name="T90" fmla="*/ 505 w 688"/>
                    <a:gd name="T91" fmla="*/ 1151 h 1262"/>
                    <a:gd name="T92" fmla="*/ 346 w 688"/>
                    <a:gd name="T93" fmla="*/ 1248 h 1262"/>
                    <a:gd name="T94" fmla="*/ 291 w 688"/>
                    <a:gd name="T95" fmla="*/ 1244 h 1262"/>
                    <a:gd name="T96" fmla="*/ 234 w 688"/>
                    <a:gd name="T97" fmla="*/ 1217 h 1262"/>
                    <a:gd name="T98" fmla="*/ 182 w 688"/>
                    <a:gd name="T99" fmla="*/ 1187 h 1262"/>
                    <a:gd name="T100" fmla="*/ 187 w 688"/>
                    <a:gd name="T101" fmla="*/ 1117 h 1262"/>
                    <a:gd name="T102" fmla="*/ 167 w 688"/>
                    <a:gd name="T103" fmla="*/ 1051 h 1262"/>
                    <a:gd name="T104" fmla="*/ 142 w 688"/>
                    <a:gd name="T105" fmla="*/ 984 h 1262"/>
                    <a:gd name="T106" fmla="*/ 158 w 688"/>
                    <a:gd name="T107" fmla="*/ 896 h 1262"/>
                    <a:gd name="T108" fmla="*/ 173 w 688"/>
                    <a:gd name="T109" fmla="*/ 896 h 1262"/>
                    <a:gd name="T110" fmla="*/ 190 w 688"/>
                    <a:gd name="T111" fmla="*/ 856 h 1262"/>
                    <a:gd name="T112" fmla="*/ 215 w 688"/>
                    <a:gd name="T113" fmla="*/ 810 h 1262"/>
                    <a:gd name="T114" fmla="*/ 240 w 688"/>
                    <a:gd name="T115" fmla="*/ 762 h 1262"/>
                    <a:gd name="T116" fmla="*/ 277 w 688"/>
                    <a:gd name="T117" fmla="*/ 670 h 1262"/>
                    <a:gd name="T118" fmla="*/ 317 w 688"/>
                    <a:gd name="T119" fmla="*/ 643 h 1262"/>
                    <a:gd name="T120" fmla="*/ 294 w 688"/>
                    <a:gd name="T121" fmla="*/ 586 h 1262"/>
                    <a:gd name="T122" fmla="*/ 250 w 688"/>
                    <a:gd name="T123" fmla="*/ 546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88" h="1262">
                      <a:moveTo>
                        <a:pt x="230" y="543"/>
                      </a:moveTo>
                      <a:lnTo>
                        <a:pt x="230" y="543"/>
                      </a:lnTo>
                      <a:lnTo>
                        <a:pt x="230" y="541"/>
                      </a:lnTo>
                      <a:lnTo>
                        <a:pt x="230" y="538"/>
                      </a:lnTo>
                      <a:lnTo>
                        <a:pt x="229" y="536"/>
                      </a:lnTo>
                      <a:lnTo>
                        <a:pt x="227" y="533"/>
                      </a:lnTo>
                      <a:lnTo>
                        <a:pt x="225" y="530"/>
                      </a:lnTo>
                      <a:lnTo>
                        <a:pt x="220" y="529"/>
                      </a:lnTo>
                      <a:lnTo>
                        <a:pt x="220" y="529"/>
                      </a:lnTo>
                      <a:lnTo>
                        <a:pt x="216" y="526"/>
                      </a:lnTo>
                      <a:lnTo>
                        <a:pt x="211" y="522"/>
                      </a:lnTo>
                      <a:lnTo>
                        <a:pt x="206" y="516"/>
                      </a:lnTo>
                      <a:lnTo>
                        <a:pt x="201" y="510"/>
                      </a:lnTo>
                      <a:lnTo>
                        <a:pt x="198" y="502"/>
                      </a:lnTo>
                      <a:lnTo>
                        <a:pt x="194" y="495"/>
                      </a:lnTo>
                      <a:lnTo>
                        <a:pt x="192" y="488"/>
                      </a:lnTo>
                      <a:lnTo>
                        <a:pt x="191" y="482"/>
                      </a:lnTo>
                      <a:lnTo>
                        <a:pt x="191" y="482"/>
                      </a:lnTo>
                      <a:lnTo>
                        <a:pt x="191" y="476"/>
                      </a:lnTo>
                      <a:lnTo>
                        <a:pt x="192" y="471"/>
                      </a:lnTo>
                      <a:lnTo>
                        <a:pt x="194" y="460"/>
                      </a:lnTo>
                      <a:lnTo>
                        <a:pt x="198" y="451"/>
                      </a:lnTo>
                      <a:lnTo>
                        <a:pt x="198" y="446"/>
                      </a:lnTo>
                      <a:lnTo>
                        <a:pt x="198" y="441"/>
                      </a:lnTo>
                      <a:lnTo>
                        <a:pt x="198" y="441"/>
                      </a:lnTo>
                      <a:lnTo>
                        <a:pt x="197" y="431"/>
                      </a:lnTo>
                      <a:lnTo>
                        <a:pt x="193" y="421"/>
                      </a:lnTo>
                      <a:lnTo>
                        <a:pt x="191" y="415"/>
                      </a:lnTo>
                      <a:lnTo>
                        <a:pt x="188" y="410"/>
                      </a:lnTo>
                      <a:lnTo>
                        <a:pt x="185" y="405"/>
                      </a:lnTo>
                      <a:lnTo>
                        <a:pt x="180" y="401"/>
                      </a:lnTo>
                      <a:lnTo>
                        <a:pt x="180" y="401"/>
                      </a:lnTo>
                      <a:lnTo>
                        <a:pt x="176" y="398"/>
                      </a:lnTo>
                      <a:lnTo>
                        <a:pt x="172" y="394"/>
                      </a:lnTo>
                      <a:lnTo>
                        <a:pt x="169" y="389"/>
                      </a:lnTo>
                      <a:lnTo>
                        <a:pt x="168" y="385"/>
                      </a:lnTo>
                      <a:lnTo>
                        <a:pt x="165" y="381"/>
                      </a:lnTo>
                      <a:lnTo>
                        <a:pt x="165" y="378"/>
                      </a:lnTo>
                      <a:lnTo>
                        <a:pt x="167" y="373"/>
                      </a:lnTo>
                      <a:lnTo>
                        <a:pt x="169" y="370"/>
                      </a:lnTo>
                      <a:lnTo>
                        <a:pt x="169" y="370"/>
                      </a:lnTo>
                      <a:lnTo>
                        <a:pt x="171" y="368"/>
                      </a:lnTo>
                      <a:lnTo>
                        <a:pt x="172" y="365"/>
                      </a:lnTo>
                      <a:lnTo>
                        <a:pt x="173" y="362"/>
                      </a:lnTo>
                      <a:lnTo>
                        <a:pt x="172" y="360"/>
                      </a:lnTo>
                      <a:lnTo>
                        <a:pt x="169" y="355"/>
                      </a:lnTo>
                      <a:lnTo>
                        <a:pt x="163" y="348"/>
                      </a:lnTo>
                      <a:lnTo>
                        <a:pt x="163" y="348"/>
                      </a:lnTo>
                      <a:lnTo>
                        <a:pt x="160" y="345"/>
                      </a:lnTo>
                      <a:lnTo>
                        <a:pt x="158" y="342"/>
                      </a:lnTo>
                      <a:lnTo>
                        <a:pt x="157" y="332"/>
                      </a:lnTo>
                      <a:lnTo>
                        <a:pt x="156" y="324"/>
                      </a:lnTo>
                      <a:lnTo>
                        <a:pt x="156" y="315"/>
                      </a:lnTo>
                      <a:lnTo>
                        <a:pt x="156" y="315"/>
                      </a:lnTo>
                      <a:lnTo>
                        <a:pt x="155" y="308"/>
                      </a:lnTo>
                      <a:lnTo>
                        <a:pt x="153" y="300"/>
                      </a:lnTo>
                      <a:lnTo>
                        <a:pt x="148" y="294"/>
                      </a:lnTo>
                      <a:lnTo>
                        <a:pt x="142" y="288"/>
                      </a:lnTo>
                      <a:lnTo>
                        <a:pt x="142" y="288"/>
                      </a:lnTo>
                      <a:lnTo>
                        <a:pt x="140" y="286"/>
                      </a:lnTo>
                      <a:lnTo>
                        <a:pt x="137" y="282"/>
                      </a:lnTo>
                      <a:lnTo>
                        <a:pt x="134" y="274"/>
                      </a:lnTo>
                      <a:lnTo>
                        <a:pt x="132" y="267"/>
                      </a:lnTo>
                      <a:lnTo>
                        <a:pt x="130" y="265"/>
                      </a:lnTo>
                      <a:lnTo>
                        <a:pt x="128" y="262"/>
                      </a:lnTo>
                      <a:lnTo>
                        <a:pt x="128" y="262"/>
                      </a:lnTo>
                      <a:lnTo>
                        <a:pt x="126" y="261"/>
                      </a:lnTo>
                      <a:lnTo>
                        <a:pt x="122" y="259"/>
                      </a:lnTo>
                      <a:lnTo>
                        <a:pt x="118" y="253"/>
                      </a:lnTo>
                      <a:lnTo>
                        <a:pt x="115" y="250"/>
                      </a:lnTo>
                      <a:lnTo>
                        <a:pt x="112" y="246"/>
                      </a:lnTo>
                      <a:lnTo>
                        <a:pt x="107" y="244"/>
                      </a:lnTo>
                      <a:lnTo>
                        <a:pt x="102" y="243"/>
                      </a:lnTo>
                      <a:lnTo>
                        <a:pt x="102" y="243"/>
                      </a:lnTo>
                      <a:lnTo>
                        <a:pt x="89" y="242"/>
                      </a:lnTo>
                      <a:lnTo>
                        <a:pt x="74" y="240"/>
                      </a:lnTo>
                      <a:lnTo>
                        <a:pt x="67" y="239"/>
                      </a:lnTo>
                      <a:lnTo>
                        <a:pt x="59" y="236"/>
                      </a:lnTo>
                      <a:lnTo>
                        <a:pt x="53" y="231"/>
                      </a:lnTo>
                      <a:lnTo>
                        <a:pt x="47" y="226"/>
                      </a:lnTo>
                      <a:lnTo>
                        <a:pt x="47" y="226"/>
                      </a:lnTo>
                      <a:lnTo>
                        <a:pt x="40" y="216"/>
                      </a:lnTo>
                      <a:lnTo>
                        <a:pt x="33" y="210"/>
                      </a:lnTo>
                      <a:lnTo>
                        <a:pt x="27" y="208"/>
                      </a:lnTo>
                      <a:lnTo>
                        <a:pt x="21" y="206"/>
                      </a:lnTo>
                      <a:lnTo>
                        <a:pt x="21" y="206"/>
                      </a:lnTo>
                      <a:lnTo>
                        <a:pt x="15" y="204"/>
                      </a:lnTo>
                      <a:lnTo>
                        <a:pt x="11" y="200"/>
                      </a:lnTo>
                      <a:lnTo>
                        <a:pt x="7" y="197"/>
                      </a:lnTo>
                      <a:lnTo>
                        <a:pt x="5" y="193"/>
                      </a:lnTo>
                      <a:lnTo>
                        <a:pt x="5" y="193"/>
                      </a:lnTo>
                      <a:lnTo>
                        <a:pt x="3" y="189"/>
                      </a:lnTo>
                      <a:lnTo>
                        <a:pt x="2" y="187"/>
                      </a:lnTo>
                      <a:lnTo>
                        <a:pt x="0" y="184"/>
                      </a:lnTo>
                      <a:lnTo>
                        <a:pt x="0" y="181"/>
                      </a:lnTo>
                      <a:lnTo>
                        <a:pt x="0" y="181"/>
                      </a:lnTo>
                      <a:lnTo>
                        <a:pt x="0" y="179"/>
                      </a:lnTo>
                      <a:lnTo>
                        <a:pt x="1" y="179"/>
                      </a:lnTo>
                      <a:lnTo>
                        <a:pt x="3" y="179"/>
                      </a:lnTo>
                      <a:lnTo>
                        <a:pt x="6" y="180"/>
                      </a:lnTo>
                      <a:lnTo>
                        <a:pt x="8" y="179"/>
                      </a:lnTo>
                      <a:lnTo>
                        <a:pt x="11" y="179"/>
                      </a:lnTo>
                      <a:lnTo>
                        <a:pt x="11" y="179"/>
                      </a:lnTo>
                      <a:lnTo>
                        <a:pt x="13" y="176"/>
                      </a:lnTo>
                      <a:lnTo>
                        <a:pt x="15" y="174"/>
                      </a:lnTo>
                      <a:lnTo>
                        <a:pt x="16" y="170"/>
                      </a:lnTo>
                      <a:lnTo>
                        <a:pt x="16" y="165"/>
                      </a:lnTo>
                      <a:lnTo>
                        <a:pt x="15" y="159"/>
                      </a:lnTo>
                      <a:lnTo>
                        <a:pt x="15" y="159"/>
                      </a:lnTo>
                      <a:lnTo>
                        <a:pt x="16" y="157"/>
                      </a:lnTo>
                      <a:lnTo>
                        <a:pt x="17" y="155"/>
                      </a:lnTo>
                      <a:lnTo>
                        <a:pt x="19" y="153"/>
                      </a:lnTo>
                      <a:lnTo>
                        <a:pt x="21" y="152"/>
                      </a:lnTo>
                      <a:lnTo>
                        <a:pt x="24" y="152"/>
                      </a:lnTo>
                      <a:lnTo>
                        <a:pt x="27" y="153"/>
                      </a:lnTo>
                      <a:lnTo>
                        <a:pt x="29" y="155"/>
                      </a:lnTo>
                      <a:lnTo>
                        <a:pt x="31" y="159"/>
                      </a:lnTo>
                      <a:lnTo>
                        <a:pt x="31" y="159"/>
                      </a:lnTo>
                      <a:lnTo>
                        <a:pt x="37" y="171"/>
                      </a:lnTo>
                      <a:lnTo>
                        <a:pt x="47" y="186"/>
                      </a:lnTo>
                      <a:lnTo>
                        <a:pt x="59" y="200"/>
                      </a:lnTo>
                      <a:lnTo>
                        <a:pt x="68" y="210"/>
                      </a:lnTo>
                      <a:lnTo>
                        <a:pt x="68" y="210"/>
                      </a:lnTo>
                      <a:lnTo>
                        <a:pt x="72" y="213"/>
                      </a:lnTo>
                      <a:lnTo>
                        <a:pt x="77" y="214"/>
                      </a:lnTo>
                      <a:lnTo>
                        <a:pt x="89" y="216"/>
                      </a:lnTo>
                      <a:lnTo>
                        <a:pt x="100" y="216"/>
                      </a:lnTo>
                      <a:lnTo>
                        <a:pt x="103" y="217"/>
                      </a:lnTo>
                      <a:lnTo>
                        <a:pt x="105" y="219"/>
                      </a:lnTo>
                      <a:lnTo>
                        <a:pt x="105" y="219"/>
                      </a:lnTo>
                      <a:lnTo>
                        <a:pt x="106" y="221"/>
                      </a:lnTo>
                      <a:lnTo>
                        <a:pt x="108" y="222"/>
                      </a:lnTo>
                      <a:lnTo>
                        <a:pt x="114" y="223"/>
                      </a:lnTo>
                      <a:lnTo>
                        <a:pt x="119" y="223"/>
                      </a:lnTo>
                      <a:lnTo>
                        <a:pt x="125" y="221"/>
                      </a:lnTo>
                      <a:lnTo>
                        <a:pt x="125" y="221"/>
                      </a:lnTo>
                      <a:lnTo>
                        <a:pt x="128" y="215"/>
                      </a:lnTo>
                      <a:lnTo>
                        <a:pt x="133" y="208"/>
                      </a:lnTo>
                      <a:lnTo>
                        <a:pt x="139" y="201"/>
                      </a:lnTo>
                      <a:lnTo>
                        <a:pt x="141" y="198"/>
                      </a:lnTo>
                      <a:lnTo>
                        <a:pt x="144" y="198"/>
                      </a:lnTo>
                      <a:lnTo>
                        <a:pt x="144" y="198"/>
                      </a:lnTo>
                      <a:lnTo>
                        <a:pt x="146" y="198"/>
                      </a:lnTo>
                      <a:lnTo>
                        <a:pt x="148" y="199"/>
                      </a:lnTo>
                      <a:lnTo>
                        <a:pt x="149" y="200"/>
                      </a:lnTo>
                      <a:lnTo>
                        <a:pt x="154" y="201"/>
                      </a:lnTo>
                      <a:lnTo>
                        <a:pt x="154" y="201"/>
                      </a:lnTo>
                      <a:lnTo>
                        <a:pt x="160" y="201"/>
                      </a:lnTo>
                      <a:lnTo>
                        <a:pt x="168" y="202"/>
                      </a:lnTo>
                      <a:lnTo>
                        <a:pt x="174" y="203"/>
                      </a:lnTo>
                      <a:lnTo>
                        <a:pt x="176" y="206"/>
                      </a:lnTo>
                      <a:lnTo>
                        <a:pt x="178" y="208"/>
                      </a:lnTo>
                      <a:lnTo>
                        <a:pt x="178" y="208"/>
                      </a:lnTo>
                      <a:lnTo>
                        <a:pt x="179" y="210"/>
                      </a:lnTo>
                      <a:lnTo>
                        <a:pt x="182" y="211"/>
                      </a:lnTo>
                      <a:lnTo>
                        <a:pt x="186" y="212"/>
                      </a:lnTo>
                      <a:lnTo>
                        <a:pt x="190" y="212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8" y="211"/>
                      </a:lnTo>
                      <a:lnTo>
                        <a:pt x="200" y="208"/>
                      </a:lnTo>
                      <a:lnTo>
                        <a:pt x="202" y="201"/>
                      </a:lnTo>
                      <a:lnTo>
                        <a:pt x="204" y="193"/>
                      </a:lnTo>
                      <a:lnTo>
                        <a:pt x="204" y="184"/>
                      </a:lnTo>
                      <a:lnTo>
                        <a:pt x="204" y="184"/>
                      </a:lnTo>
                      <a:lnTo>
                        <a:pt x="204" y="179"/>
                      </a:lnTo>
                      <a:lnTo>
                        <a:pt x="205" y="174"/>
                      </a:lnTo>
                      <a:lnTo>
                        <a:pt x="208" y="171"/>
                      </a:lnTo>
                      <a:lnTo>
                        <a:pt x="212" y="169"/>
                      </a:lnTo>
                      <a:lnTo>
                        <a:pt x="212" y="169"/>
                      </a:lnTo>
                      <a:lnTo>
                        <a:pt x="216" y="166"/>
                      </a:lnTo>
                      <a:lnTo>
                        <a:pt x="219" y="164"/>
                      </a:lnTo>
                      <a:lnTo>
                        <a:pt x="221" y="159"/>
                      </a:lnTo>
                      <a:lnTo>
                        <a:pt x="221" y="154"/>
                      </a:lnTo>
                      <a:lnTo>
                        <a:pt x="221" y="154"/>
                      </a:lnTo>
                      <a:lnTo>
                        <a:pt x="221" y="138"/>
                      </a:lnTo>
                      <a:lnTo>
                        <a:pt x="220" y="130"/>
                      </a:lnTo>
                      <a:lnTo>
                        <a:pt x="219" y="123"/>
                      </a:lnTo>
                      <a:lnTo>
                        <a:pt x="219" y="123"/>
                      </a:lnTo>
                      <a:lnTo>
                        <a:pt x="217" y="112"/>
                      </a:lnTo>
                      <a:lnTo>
                        <a:pt x="215" y="97"/>
                      </a:lnTo>
                      <a:lnTo>
                        <a:pt x="215" y="81"/>
                      </a:lnTo>
                      <a:lnTo>
                        <a:pt x="215" y="74"/>
                      </a:lnTo>
                      <a:lnTo>
                        <a:pt x="216" y="69"/>
                      </a:lnTo>
                      <a:lnTo>
                        <a:pt x="216" y="69"/>
                      </a:lnTo>
                      <a:lnTo>
                        <a:pt x="219" y="59"/>
                      </a:lnTo>
                      <a:lnTo>
                        <a:pt x="221" y="53"/>
                      </a:lnTo>
                      <a:lnTo>
                        <a:pt x="225" y="46"/>
                      </a:lnTo>
                      <a:lnTo>
                        <a:pt x="226" y="39"/>
                      </a:lnTo>
                      <a:lnTo>
                        <a:pt x="226" y="39"/>
                      </a:lnTo>
                      <a:lnTo>
                        <a:pt x="227" y="36"/>
                      </a:lnTo>
                      <a:lnTo>
                        <a:pt x="229" y="33"/>
                      </a:lnTo>
                      <a:lnTo>
                        <a:pt x="232" y="32"/>
                      </a:lnTo>
                      <a:lnTo>
                        <a:pt x="235" y="31"/>
                      </a:lnTo>
                      <a:lnTo>
                        <a:pt x="243" y="31"/>
                      </a:lnTo>
                      <a:lnTo>
                        <a:pt x="246" y="31"/>
                      </a:lnTo>
                      <a:lnTo>
                        <a:pt x="246" y="31"/>
                      </a:lnTo>
                      <a:lnTo>
                        <a:pt x="254" y="26"/>
                      </a:lnTo>
                      <a:lnTo>
                        <a:pt x="261" y="21"/>
                      </a:lnTo>
                      <a:lnTo>
                        <a:pt x="263" y="18"/>
                      </a:lnTo>
                      <a:lnTo>
                        <a:pt x="266" y="15"/>
                      </a:lnTo>
                      <a:lnTo>
                        <a:pt x="266" y="15"/>
                      </a:lnTo>
                      <a:lnTo>
                        <a:pt x="272" y="4"/>
                      </a:lnTo>
                      <a:lnTo>
                        <a:pt x="275" y="1"/>
                      </a:lnTo>
                      <a:lnTo>
                        <a:pt x="277" y="0"/>
                      </a:lnTo>
                      <a:lnTo>
                        <a:pt x="277" y="0"/>
                      </a:lnTo>
                      <a:lnTo>
                        <a:pt x="279" y="1"/>
                      </a:lnTo>
                      <a:lnTo>
                        <a:pt x="280" y="2"/>
                      </a:lnTo>
                      <a:lnTo>
                        <a:pt x="283" y="8"/>
                      </a:lnTo>
                      <a:lnTo>
                        <a:pt x="285" y="13"/>
                      </a:lnTo>
                      <a:lnTo>
                        <a:pt x="286" y="15"/>
                      </a:lnTo>
                      <a:lnTo>
                        <a:pt x="288" y="16"/>
                      </a:lnTo>
                      <a:lnTo>
                        <a:pt x="288" y="16"/>
                      </a:lnTo>
                      <a:lnTo>
                        <a:pt x="301" y="19"/>
                      </a:lnTo>
                      <a:lnTo>
                        <a:pt x="311" y="21"/>
                      </a:lnTo>
                      <a:lnTo>
                        <a:pt x="311" y="21"/>
                      </a:lnTo>
                      <a:lnTo>
                        <a:pt x="313" y="23"/>
                      </a:lnTo>
                      <a:lnTo>
                        <a:pt x="315" y="25"/>
                      </a:lnTo>
                      <a:lnTo>
                        <a:pt x="316" y="29"/>
                      </a:lnTo>
                      <a:lnTo>
                        <a:pt x="316" y="29"/>
                      </a:lnTo>
                      <a:lnTo>
                        <a:pt x="316" y="31"/>
                      </a:lnTo>
                      <a:lnTo>
                        <a:pt x="317" y="33"/>
                      </a:lnTo>
                      <a:lnTo>
                        <a:pt x="321" y="36"/>
                      </a:lnTo>
                      <a:lnTo>
                        <a:pt x="327" y="38"/>
                      </a:lnTo>
                      <a:lnTo>
                        <a:pt x="334" y="38"/>
                      </a:lnTo>
                      <a:lnTo>
                        <a:pt x="334" y="38"/>
                      </a:lnTo>
                      <a:lnTo>
                        <a:pt x="340" y="39"/>
                      </a:lnTo>
                      <a:lnTo>
                        <a:pt x="344" y="42"/>
                      </a:lnTo>
                      <a:lnTo>
                        <a:pt x="346" y="46"/>
                      </a:lnTo>
                      <a:lnTo>
                        <a:pt x="347" y="54"/>
                      </a:lnTo>
                      <a:lnTo>
                        <a:pt x="347" y="54"/>
                      </a:lnTo>
                      <a:lnTo>
                        <a:pt x="346" y="69"/>
                      </a:lnTo>
                      <a:lnTo>
                        <a:pt x="346" y="76"/>
                      </a:lnTo>
                      <a:lnTo>
                        <a:pt x="347" y="85"/>
                      </a:lnTo>
                      <a:lnTo>
                        <a:pt x="347" y="85"/>
                      </a:lnTo>
                      <a:lnTo>
                        <a:pt x="349" y="95"/>
                      </a:lnTo>
                      <a:lnTo>
                        <a:pt x="350" y="104"/>
                      </a:lnTo>
                      <a:lnTo>
                        <a:pt x="349" y="113"/>
                      </a:lnTo>
                      <a:lnTo>
                        <a:pt x="347" y="117"/>
                      </a:lnTo>
                      <a:lnTo>
                        <a:pt x="346" y="119"/>
                      </a:lnTo>
                      <a:lnTo>
                        <a:pt x="346" y="119"/>
                      </a:lnTo>
                      <a:lnTo>
                        <a:pt x="342" y="124"/>
                      </a:lnTo>
                      <a:lnTo>
                        <a:pt x="339" y="129"/>
                      </a:lnTo>
                      <a:lnTo>
                        <a:pt x="336" y="136"/>
                      </a:lnTo>
                      <a:lnTo>
                        <a:pt x="334" y="142"/>
                      </a:lnTo>
                      <a:lnTo>
                        <a:pt x="334" y="142"/>
                      </a:lnTo>
                      <a:lnTo>
                        <a:pt x="335" y="146"/>
                      </a:lnTo>
                      <a:lnTo>
                        <a:pt x="337" y="150"/>
                      </a:lnTo>
                      <a:lnTo>
                        <a:pt x="340" y="151"/>
                      </a:lnTo>
                      <a:lnTo>
                        <a:pt x="341" y="150"/>
                      </a:lnTo>
                      <a:lnTo>
                        <a:pt x="341" y="149"/>
                      </a:lnTo>
                      <a:lnTo>
                        <a:pt x="341" y="149"/>
                      </a:lnTo>
                      <a:lnTo>
                        <a:pt x="343" y="145"/>
                      </a:lnTo>
                      <a:lnTo>
                        <a:pt x="346" y="144"/>
                      </a:lnTo>
                      <a:lnTo>
                        <a:pt x="348" y="145"/>
                      </a:lnTo>
                      <a:lnTo>
                        <a:pt x="349" y="146"/>
                      </a:lnTo>
                      <a:lnTo>
                        <a:pt x="349" y="147"/>
                      </a:lnTo>
                      <a:lnTo>
                        <a:pt x="349" y="147"/>
                      </a:lnTo>
                      <a:lnTo>
                        <a:pt x="348" y="152"/>
                      </a:lnTo>
                      <a:lnTo>
                        <a:pt x="346" y="157"/>
                      </a:lnTo>
                      <a:lnTo>
                        <a:pt x="344" y="164"/>
                      </a:lnTo>
                      <a:lnTo>
                        <a:pt x="344" y="168"/>
                      </a:lnTo>
                      <a:lnTo>
                        <a:pt x="344" y="168"/>
                      </a:lnTo>
                      <a:lnTo>
                        <a:pt x="346" y="172"/>
                      </a:lnTo>
                      <a:lnTo>
                        <a:pt x="348" y="176"/>
                      </a:lnTo>
                      <a:lnTo>
                        <a:pt x="350" y="182"/>
                      </a:lnTo>
                      <a:lnTo>
                        <a:pt x="350" y="190"/>
                      </a:lnTo>
                      <a:lnTo>
                        <a:pt x="350" y="190"/>
                      </a:lnTo>
                      <a:lnTo>
                        <a:pt x="350" y="196"/>
                      </a:lnTo>
                      <a:lnTo>
                        <a:pt x="351" y="200"/>
                      </a:lnTo>
                      <a:lnTo>
                        <a:pt x="354" y="206"/>
                      </a:lnTo>
                      <a:lnTo>
                        <a:pt x="357" y="210"/>
                      </a:lnTo>
                      <a:lnTo>
                        <a:pt x="363" y="216"/>
                      </a:lnTo>
                      <a:lnTo>
                        <a:pt x="370" y="221"/>
                      </a:lnTo>
                      <a:lnTo>
                        <a:pt x="370" y="221"/>
                      </a:lnTo>
                      <a:lnTo>
                        <a:pt x="378" y="223"/>
                      </a:lnTo>
                      <a:lnTo>
                        <a:pt x="388" y="224"/>
                      </a:lnTo>
                      <a:lnTo>
                        <a:pt x="396" y="225"/>
                      </a:lnTo>
                      <a:lnTo>
                        <a:pt x="399" y="226"/>
                      </a:lnTo>
                      <a:lnTo>
                        <a:pt x="400" y="227"/>
                      </a:lnTo>
                      <a:lnTo>
                        <a:pt x="400" y="227"/>
                      </a:lnTo>
                      <a:lnTo>
                        <a:pt x="401" y="230"/>
                      </a:lnTo>
                      <a:lnTo>
                        <a:pt x="404" y="235"/>
                      </a:lnTo>
                      <a:lnTo>
                        <a:pt x="408" y="239"/>
                      </a:lnTo>
                      <a:lnTo>
                        <a:pt x="412" y="240"/>
                      </a:lnTo>
                      <a:lnTo>
                        <a:pt x="414" y="240"/>
                      </a:lnTo>
                      <a:lnTo>
                        <a:pt x="414" y="240"/>
                      </a:lnTo>
                      <a:lnTo>
                        <a:pt x="417" y="240"/>
                      </a:lnTo>
                      <a:lnTo>
                        <a:pt x="420" y="242"/>
                      </a:lnTo>
                      <a:lnTo>
                        <a:pt x="422" y="245"/>
                      </a:lnTo>
                      <a:lnTo>
                        <a:pt x="426" y="251"/>
                      </a:lnTo>
                      <a:lnTo>
                        <a:pt x="426" y="251"/>
                      </a:lnTo>
                      <a:lnTo>
                        <a:pt x="428" y="256"/>
                      </a:lnTo>
                      <a:lnTo>
                        <a:pt x="431" y="259"/>
                      </a:lnTo>
                      <a:lnTo>
                        <a:pt x="434" y="261"/>
                      </a:lnTo>
                      <a:lnTo>
                        <a:pt x="440" y="261"/>
                      </a:lnTo>
                      <a:lnTo>
                        <a:pt x="440" y="261"/>
                      </a:lnTo>
                      <a:lnTo>
                        <a:pt x="446" y="262"/>
                      </a:lnTo>
                      <a:lnTo>
                        <a:pt x="450" y="265"/>
                      </a:lnTo>
                      <a:lnTo>
                        <a:pt x="451" y="267"/>
                      </a:lnTo>
                      <a:lnTo>
                        <a:pt x="451" y="268"/>
                      </a:lnTo>
                      <a:lnTo>
                        <a:pt x="450" y="270"/>
                      </a:lnTo>
                      <a:lnTo>
                        <a:pt x="450" y="270"/>
                      </a:lnTo>
                      <a:lnTo>
                        <a:pt x="448" y="272"/>
                      </a:lnTo>
                      <a:lnTo>
                        <a:pt x="446" y="275"/>
                      </a:lnTo>
                      <a:lnTo>
                        <a:pt x="445" y="280"/>
                      </a:lnTo>
                      <a:lnTo>
                        <a:pt x="444" y="284"/>
                      </a:lnTo>
                      <a:lnTo>
                        <a:pt x="444" y="284"/>
                      </a:lnTo>
                      <a:lnTo>
                        <a:pt x="444" y="288"/>
                      </a:lnTo>
                      <a:lnTo>
                        <a:pt x="443" y="293"/>
                      </a:lnTo>
                      <a:lnTo>
                        <a:pt x="439" y="299"/>
                      </a:lnTo>
                      <a:lnTo>
                        <a:pt x="439" y="299"/>
                      </a:lnTo>
                      <a:lnTo>
                        <a:pt x="436" y="302"/>
                      </a:lnTo>
                      <a:lnTo>
                        <a:pt x="434" y="307"/>
                      </a:lnTo>
                      <a:lnTo>
                        <a:pt x="433" y="312"/>
                      </a:lnTo>
                      <a:lnTo>
                        <a:pt x="433" y="318"/>
                      </a:lnTo>
                      <a:lnTo>
                        <a:pt x="433" y="318"/>
                      </a:lnTo>
                      <a:lnTo>
                        <a:pt x="433" y="333"/>
                      </a:lnTo>
                      <a:lnTo>
                        <a:pt x="432" y="340"/>
                      </a:lnTo>
                      <a:lnTo>
                        <a:pt x="430" y="345"/>
                      </a:lnTo>
                      <a:lnTo>
                        <a:pt x="430" y="345"/>
                      </a:lnTo>
                      <a:lnTo>
                        <a:pt x="428" y="352"/>
                      </a:lnTo>
                      <a:lnTo>
                        <a:pt x="428" y="358"/>
                      </a:lnTo>
                      <a:lnTo>
                        <a:pt x="428" y="366"/>
                      </a:lnTo>
                      <a:lnTo>
                        <a:pt x="430" y="374"/>
                      </a:lnTo>
                      <a:lnTo>
                        <a:pt x="430" y="374"/>
                      </a:lnTo>
                      <a:lnTo>
                        <a:pt x="433" y="382"/>
                      </a:lnTo>
                      <a:lnTo>
                        <a:pt x="435" y="386"/>
                      </a:lnTo>
                      <a:lnTo>
                        <a:pt x="437" y="388"/>
                      </a:lnTo>
                      <a:lnTo>
                        <a:pt x="442" y="389"/>
                      </a:lnTo>
                      <a:lnTo>
                        <a:pt x="442" y="389"/>
                      </a:lnTo>
                      <a:lnTo>
                        <a:pt x="446" y="392"/>
                      </a:lnTo>
                      <a:lnTo>
                        <a:pt x="449" y="394"/>
                      </a:lnTo>
                      <a:lnTo>
                        <a:pt x="459" y="410"/>
                      </a:lnTo>
                      <a:lnTo>
                        <a:pt x="459" y="410"/>
                      </a:lnTo>
                      <a:lnTo>
                        <a:pt x="466" y="422"/>
                      </a:lnTo>
                      <a:lnTo>
                        <a:pt x="475" y="435"/>
                      </a:lnTo>
                      <a:lnTo>
                        <a:pt x="484" y="446"/>
                      </a:lnTo>
                      <a:lnTo>
                        <a:pt x="492" y="455"/>
                      </a:lnTo>
                      <a:lnTo>
                        <a:pt x="492" y="455"/>
                      </a:lnTo>
                      <a:lnTo>
                        <a:pt x="499" y="460"/>
                      </a:lnTo>
                      <a:lnTo>
                        <a:pt x="503" y="462"/>
                      </a:lnTo>
                      <a:lnTo>
                        <a:pt x="505" y="466"/>
                      </a:lnTo>
                      <a:lnTo>
                        <a:pt x="505" y="471"/>
                      </a:lnTo>
                      <a:lnTo>
                        <a:pt x="505" y="471"/>
                      </a:lnTo>
                      <a:lnTo>
                        <a:pt x="505" y="473"/>
                      </a:lnTo>
                      <a:lnTo>
                        <a:pt x="505" y="475"/>
                      </a:lnTo>
                      <a:lnTo>
                        <a:pt x="507" y="479"/>
                      </a:lnTo>
                      <a:lnTo>
                        <a:pt x="511" y="480"/>
                      </a:lnTo>
                      <a:lnTo>
                        <a:pt x="513" y="481"/>
                      </a:lnTo>
                      <a:lnTo>
                        <a:pt x="513" y="481"/>
                      </a:lnTo>
                      <a:lnTo>
                        <a:pt x="514" y="481"/>
                      </a:lnTo>
                      <a:lnTo>
                        <a:pt x="514" y="483"/>
                      </a:lnTo>
                      <a:lnTo>
                        <a:pt x="514" y="486"/>
                      </a:lnTo>
                      <a:lnTo>
                        <a:pt x="513" y="489"/>
                      </a:lnTo>
                      <a:lnTo>
                        <a:pt x="509" y="493"/>
                      </a:lnTo>
                      <a:lnTo>
                        <a:pt x="509" y="493"/>
                      </a:lnTo>
                      <a:lnTo>
                        <a:pt x="508" y="495"/>
                      </a:lnTo>
                      <a:lnTo>
                        <a:pt x="506" y="498"/>
                      </a:lnTo>
                      <a:lnTo>
                        <a:pt x="505" y="504"/>
                      </a:lnTo>
                      <a:lnTo>
                        <a:pt x="504" y="512"/>
                      </a:lnTo>
                      <a:lnTo>
                        <a:pt x="505" y="514"/>
                      </a:lnTo>
                      <a:lnTo>
                        <a:pt x="505" y="515"/>
                      </a:lnTo>
                      <a:lnTo>
                        <a:pt x="505" y="515"/>
                      </a:lnTo>
                      <a:lnTo>
                        <a:pt x="506" y="516"/>
                      </a:lnTo>
                      <a:lnTo>
                        <a:pt x="507" y="521"/>
                      </a:lnTo>
                      <a:lnTo>
                        <a:pt x="508" y="531"/>
                      </a:lnTo>
                      <a:lnTo>
                        <a:pt x="508" y="542"/>
                      </a:lnTo>
                      <a:lnTo>
                        <a:pt x="507" y="550"/>
                      </a:lnTo>
                      <a:lnTo>
                        <a:pt x="507" y="550"/>
                      </a:lnTo>
                      <a:lnTo>
                        <a:pt x="505" y="554"/>
                      </a:lnTo>
                      <a:lnTo>
                        <a:pt x="505" y="557"/>
                      </a:lnTo>
                      <a:lnTo>
                        <a:pt x="506" y="559"/>
                      </a:lnTo>
                      <a:lnTo>
                        <a:pt x="509" y="561"/>
                      </a:lnTo>
                      <a:lnTo>
                        <a:pt x="509" y="561"/>
                      </a:lnTo>
                      <a:lnTo>
                        <a:pt x="519" y="564"/>
                      </a:lnTo>
                      <a:lnTo>
                        <a:pt x="522" y="565"/>
                      </a:lnTo>
                      <a:lnTo>
                        <a:pt x="522" y="566"/>
                      </a:lnTo>
                      <a:lnTo>
                        <a:pt x="522" y="567"/>
                      </a:lnTo>
                      <a:lnTo>
                        <a:pt x="522" y="567"/>
                      </a:lnTo>
                      <a:lnTo>
                        <a:pt x="520" y="570"/>
                      </a:lnTo>
                      <a:lnTo>
                        <a:pt x="518" y="572"/>
                      </a:lnTo>
                      <a:lnTo>
                        <a:pt x="516" y="574"/>
                      </a:lnTo>
                      <a:lnTo>
                        <a:pt x="515" y="579"/>
                      </a:lnTo>
                      <a:lnTo>
                        <a:pt x="515" y="579"/>
                      </a:lnTo>
                      <a:lnTo>
                        <a:pt x="516" y="585"/>
                      </a:lnTo>
                      <a:lnTo>
                        <a:pt x="517" y="594"/>
                      </a:lnTo>
                      <a:lnTo>
                        <a:pt x="518" y="598"/>
                      </a:lnTo>
                      <a:lnTo>
                        <a:pt x="520" y="602"/>
                      </a:lnTo>
                      <a:lnTo>
                        <a:pt x="523" y="605"/>
                      </a:lnTo>
                      <a:lnTo>
                        <a:pt x="527" y="608"/>
                      </a:lnTo>
                      <a:lnTo>
                        <a:pt x="527" y="608"/>
                      </a:lnTo>
                      <a:lnTo>
                        <a:pt x="530" y="609"/>
                      </a:lnTo>
                      <a:lnTo>
                        <a:pt x="534" y="609"/>
                      </a:lnTo>
                      <a:lnTo>
                        <a:pt x="544" y="610"/>
                      </a:lnTo>
                      <a:lnTo>
                        <a:pt x="551" y="612"/>
                      </a:lnTo>
                      <a:lnTo>
                        <a:pt x="554" y="613"/>
                      </a:lnTo>
                      <a:lnTo>
                        <a:pt x="554" y="615"/>
                      </a:lnTo>
                      <a:lnTo>
                        <a:pt x="554" y="615"/>
                      </a:lnTo>
                      <a:lnTo>
                        <a:pt x="554" y="623"/>
                      </a:lnTo>
                      <a:lnTo>
                        <a:pt x="552" y="625"/>
                      </a:lnTo>
                      <a:lnTo>
                        <a:pt x="551" y="626"/>
                      </a:lnTo>
                      <a:lnTo>
                        <a:pt x="551" y="626"/>
                      </a:lnTo>
                      <a:lnTo>
                        <a:pt x="550" y="628"/>
                      </a:lnTo>
                      <a:lnTo>
                        <a:pt x="550" y="634"/>
                      </a:lnTo>
                      <a:lnTo>
                        <a:pt x="550" y="642"/>
                      </a:lnTo>
                      <a:lnTo>
                        <a:pt x="550" y="642"/>
                      </a:lnTo>
                      <a:lnTo>
                        <a:pt x="557" y="647"/>
                      </a:lnTo>
                      <a:lnTo>
                        <a:pt x="563" y="653"/>
                      </a:lnTo>
                      <a:lnTo>
                        <a:pt x="572" y="657"/>
                      </a:lnTo>
                      <a:lnTo>
                        <a:pt x="572" y="657"/>
                      </a:lnTo>
                      <a:lnTo>
                        <a:pt x="580" y="660"/>
                      </a:lnTo>
                      <a:lnTo>
                        <a:pt x="587" y="664"/>
                      </a:lnTo>
                      <a:lnTo>
                        <a:pt x="589" y="666"/>
                      </a:lnTo>
                      <a:lnTo>
                        <a:pt x="591" y="669"/>
                      </a:lnTo>
                      <a:lnTo>
                        <a:pt x="592" y="672"/>
                      </a:lnTo>
                      <a:lnTo>
                        <a:pt x="592" y="677"/>
                      </a:lnTo>
                      <a:lnTo>
                        <a:pt x="592" y="677"/>
                      </a:lnTo>
                      <a:lnTo>
                        <a:pt x="592" y="699"/>
                      </a:lnTo>
                      <a:lnTo>
                        <a:pt x="591" y="707"/>
                      </a:lnTo>
                      <a:lnTo>
                        <a:pt x="590" y="710"/>
                      </a:lnTo>
                      <a:lnTo>
                        <a:pt x="589" y="713"/>
                      </a:lnTo>
                      <a:lnTo>
                        <a:pt x="589" y="713"/>
                      </a:lnTo>
                      <a:lnTo>
                        <a:pt x="585" y="721"/>
                      </a:lnTo>
                      <a:lnTo>
                        <a:pt x="583" y="728"/>
                      </a:lnTo>
                      <a:lnTo>
                        <a:pt x="584" y="732"/>
                      </a:lnTo>
                      <a:lnTo>
                        <a:pt x="585" y="734"/>
                      </a:lnTo>
                      <a:lnTo>
                        <a:pt x="587" y="737"/>
                      </a:lnTo>
                      <a:lnTo>
                        <a:pt x="590" y="738"/>
                      </a:lnTo>
                      <a:lnTo>
                        <a:pt x="590" y="738"/>
                      </a:lnTo>
                      <a:lnTo>
                        <a:pt x="599" y="739"/>
                      </a:lnTo>
                      <a:lnTo>
                        <a:pt x="608" y="741"/>
                      </a:lnTo>
                      <a:lnTo>
                        <a:pt x="613" y="743"/>
                      </a:lnTo>
                      <a:lnTo>
                        <a:pt x="616" y="745"/>
                      </a:lnTo>
                      <a:lnTo>
                        <a:pt x="618" y="748"/>
                      </a:lnTo>
                      <a:lnTo>
                        <a:pt x="620" y="752"/>
                      </a:lnTo>
                      <a:lnTo>
                        <a:pt x="620" y="752"/>
                      </a:lnTo>
                      <a:lnTo>
                        <a:pt x="622" y="755"/>
                      </a:lnTo>
                      <a:lnTo>
                        <a:pt x="623" y="757"/>
                      </a:lnTo>
                      <a:lnTo>
                        <a:pt x="629" y="759"/>
                      </a:lnTo>
                      <a:lnTo>
                        <a:pt x="634" y="761"/>
                      </a:lnTo>
                      <a:lnTo>
                        <a:pt x="640" y="761"/>
                      </a:lnTo>
                      <a:lnTo>
                        <a:pt x="640" y="761"/>
                      </a:lnTo>
                      <a:lnTo>
                        <a:pt x="647" y="764"/>
                      </a:lnTo>
                      <a:lnTo>
                        <a:pt x="656" y="767"/>
                      </a:lnTo>
                      <a:lnTo>
                        <a:pt x="659" y="770"/>
                      </a:lnTo>
                      <a:lnTo>
                        <a:pt x="662" y="772"/>
                      </a:lnTo>
                      <a:lnTo>
                        <a:pt x="665" y="775"/>
                      </a:lnTo>
                      <a:lnTo>
                        <a:pt x="666" y="780"/>
                      </a:lnTo>
                      <a:lnTo>
                        <a:pt x="666" y="780"/>
                      </a:lnTo>
                      <a:lnTo>
                        <a:pt x="668" y="783"/>
                      </a:lnTo>
                      <a:lnTo>
                        <a:pt x="669" y="786"/>
                      </a:lnTo>
                      <a:lnTo>
                        <a:pt x="672" y="789"/>
                      </a:lnTo>
                      <a:lnTo>
                        <a:pt x="677" y="793"/>
                      </a:lnTo>
                      <a:lnTo>
                        <a:pt x="682" y="798"/>
                      </a:lnTo>
                      <a:lnTo>
                        <a:pt x="682" y="798"/>
                      </a:lnTo>
                      <a:lnTo>
                        <a:pt x="684" y="801"/>
                      </a:lnTo>
                      <a:lnTo>
                        <a:pt x="685" y="805"/>
                      </a:lnTo>
                      <a:lnTo>
                        <a:pt x="687" y="817"/>
                      </a:lnTo>
                      <a:lnTo>
                        <a:pt x="688" y="828"/>
                      </a:lnTo>
                      <a:lnTo>
                        <a:pt x="687" y="833"/>
                      </a:lnTo>
                      <a:lnTo>
                        <a:pt x="686" y="838"/>
                      </a:lnTo>
                      <a:lnTo>
                        <a:pt x="686" y="838"/>
                      </a:lnTo>
                      <a:lnTo>
                        <a:pt x="684" y="844"/>
                      </a:lnTo>
                      <a:lnTo>
                        <a:pt x="682" y="851"/>
                      </a:lnTo>
                      <a:lnTo>
                        <a:pt x="680" y="856"/>
                      </a:lnTo>
                      <a:lnTo>
                        <a:pt x="682" y="864"/>
                      </a:lnTo>
                      <a:lnTo>
                        <a:pt x="682" y="864"/>
                      </a:lnTo>
                      <a:lnTo>
                        <a:pt x="680" y="871"/>
                      </a:lnTo>
                      <a:lnTo>
                        <a:pt x="679" y="876"/>
                      </a:lnTo>
                      <a:lnTo>
                        <a:pt x="671" y="889"/>
                      </a:lnTo>
                      <a:lnTo>
                        <a:pt x="671" y="889"/>
                      </a:lnTo>
                      <a:lnTo>
                        <a:pt x="669" y="895"/>
                      </a:lnTo>
                      <a:lnTo>
                        <a:pt x="665" y="903"/>
                      </a:lnTo>
                      <a:lnTo>
                        <a:pt x="658" y="924"/>
                      </a:lnTo>
                      <a:lnTo>
                        <a:pt x="650" y="944"/>
                      </a:lnTo>
                      <a:lnTo>
                        <a:pt x="647" y="953"/>
                      </a:lnTo>
                      <a:lnTo>
                        <a:pt x="643" y="959"/>
                      </a:lnTo>
                      <a:lnTo>
                        <a:pt x="643" y="959"/>
                      </a:lnTo>
                      <a:lnTo>
                        <a:pt x="636" y="968"/>
                      </a:lnTo>
                      <a:lnTo>
                        <a:pt x="632" y="975"/>
                      </a:lnTo>
                      <a:lnTo>
                        <a:pt x="631" y="982"/>
                      </a:lnTo>
                      <a:lnTo>
                        <a:pt x="630" y="987"/>
                      </a:lnTo>
                      <a:lnTo>
                        <a:pt x="630" y="987"/>
                      </a:lnTo>
                      <a:lnTo>
                        <a:pt x="628" y="998"/>
                      </a:lnTo>
                      <a:lnTo>
                        <a:pt x="621" y="1016"/>
                      </a:lnTo>
                      <a:lnTo>
                        <a:pt x="613" y="1036"/>
                      </a:lnTo>
                      <a:lnTo>
                        <a:pt x="607" y="1044"/>
                      </a:lnTo>
                      <a:lnTo>
                        <a:pt x="602" y="1052"/>
                      </a:lnTo>
                      <a:lnTo>
                        <a:pt x="602" y="1052"/>
                      </a:lnTo>
                      <a:lnTo>
                        <a:pt x="591" y="1067"/>
                      </a:lnTo>
                      <a:lnTo>
                        <a:pt x="579" y="1084"/>
                      </a:lnTo>
                      <a:lnTo>
                        <a:pt x="570" y="1101"/>
                      </a:lnTo>
                      <a:lnTo>
                        <a:pt x="566" y="1109"/>
                      </a:lnTo>
                      <a:lnTo>
                        <a:pt x="564" y="1115"/>
                      </a:lnTo>
                      <a:lnTo>
                        <a:pt x="564" y="1115"/>
                      </a:lnTo>
                      <a:lnTo>
                        <a:pt x="561" y="1126"/>
                      </a:lnTo>
                      <a:lnTo>
                        <a:pt x="558" y="1131"/>
                      </a:lnTo>
                      <a:lnTo>
                        <a:pt x="556" y="1132"/>
                      </a:lnTo>
                      <a:lnTo>
                        <a:pt x="554" y="1133"/>
                      </a:lnTo>
                      <a:lnTo>
                        <a:pt x="546" y="1134"/>
                      </a:lnTo>
                      <a:lnTo>
                        <a:pt x="546" y="1134"/>
                      </a:lnTo>
                      <a:lnTo>
                        <a:pt x="536" y="1137"/>
                      </a:lnTo>
                      <a:lnTo>
                        <a:pt x="526" y="1139"/>
                      </a:lnTo>
                      <a:lnTo>
                        <a:pt x="516" y="1144"/>
                      </a:lnTo>
                      <a:lnTo>
                        <a:pt x="505" y="1151"/>
                      </a:lnTo>
                      <a:lnTo>
                        <a:pt x="505" y="1151"/>
                      </a:lnTo>
                      <a:lnTo>
                        <a:pt x="498" y="1156"/>
                      </a:lnTo>
                      <a:lnTo>
                        <a:pt x="485" y="1162"/>
                      </a:lnTo>
                      <a:lnTo>
                        <a:pt x="453" y="1181"/>
                      </a:lnTo>
                      <a:lnTo>
                        <a:pt x="417" y="1200"/>
                      </a:lnTo>
                      <a:lnTo>
                        <a:pt x="403" y="1210"/>
                      </a:lnTo>
                      <a:lnTo>
                        <a:pt x="391" y="1218"/>
                      </a:lnTo>
                      <a:lnTo>
                        <a:pt x="391" y="1218"/>
                      </a:lnTo>
                      <a:lnTo>
                        <a:pt x="382" y="1226"/>
                      </a:lnTo>
                      <a:lnTo>
                        <a:pt x="370" y="1234"/>
                      </a:lnTo>
                      <a:lnTo>
                        <a:pt x="346" y="1248"/>
                      </a:lnTo>
                      <a:lnTo>
                        <a:pt x="325" y="1259"/>
                      </a:lnTo>
                      <a:lnTo>
                        <a:pt x="317" y="1262"/>
                      </a:lnTo>
                      <a:lnTo>
                        <a:pt x="313" y="1262"/>
                      </a:lnTo>
                      <a:lnTo>
                        <a:pt x="313" y="1262"/>
                      </a:lnTo>
                      <a:lnTo>
                        <a:pt x="306" y="1261"/>
                      </a:lnTo>
                      <a:lnTo>
                        <a:pt x="300" y="1258"/>
                      </a:lnTo>
                      <a:lnTo>
                        <a:pt x="297" y="1256"/>
                      </a:lnTo>
                      <a:lnTo>
                        <a:pt x="293" y="1253"/>
                      </a:lnTo>
                      <a:lnTo>
                        <a:pt x="292" y="1248"/>
                      </a:lnTo>
                      <a:lnTo>
                        <a:pt x="291" y="1244"/>
                      </a:lnTo>
                      <a:lnTo>
                        <a:pt x="291" y="1244"/>
                      </a:lnTo>
                      <a:lnTo>
                        <a:pt x="291" y="1234"/>
                      </a:lnTo>
                      <a:lnTo>
                        <a:pt x="291" y="1228"/>
                      </a:lnTo>
                      <a:lnTo>
                        <a:pt x="290" y="1226"/>
                      </a:lnTo>
                      <a:lnTo>
                        <a:pt x="289" y="1224"/>
                      </a:lnTo>
                      <a:lnTo>
                        <a:pt x="286" y="1224"/>
                      </a:lnTo>
                      <a:lnTo>
                        <a:pt x="282" y="1224"/>
                      </a:lnTo>
                      <a:lnTo>
                        <a:pt x="282" y="1224"/>
                      </a:lnTo>
                      <a:lnTo>
                        <a:pt x="270" y="1224"/>
                      </a:lnTo>
                      <a:lnTo>
                        <a:pt x="256" y="1222"/>
                      </a:lnTo>
                      <a:lnTo>
                        <a:pt x="242" y="1219"/>
                      </a:lnTo>
                      <a:lnTo>
                        <a:pt x="234" y="1217"/>
                      </a:lnTo>
                      <a:lnTo>
                        <a:pt x="228" y="1214"/>
                      </a:lnTo>
                      <a:lnTo>
                        <a:pt x="228" y="1214"/>
                      </a:lnTo>
                      <a:lnTo>
                        <a:pt x="220" y="1211"/>
                      </a:lnTo>
                      <a:lnTo>
                        <a:pt x="212" y="1209"/>
                      </a:lnTo>
                      <a:lnTo>
                        <a:pt x="203" y="1206"/>
                      </a:lnTo>
                      <a:lnTo>
                        <a:pt x="196" y="1203"/>
                      </a:lnTo>
                      <a:lnTo>
                        <a:pt x="189" y="1200"/>
                      </a:lnTo>
                      <a:lnTo>
                        <a:pt x="187" y="1197"/>
                      </a:lnTo>
                      <a:lnTo>
                        <a:pt x="184" y="1195"/>
                      </a:lnTo>
                      <a:lnTo>
                        <a:pt x="183" y="1191"/>
                      </a:lnTo>
                      <a:lnTo>
                        <a:pt x="182" y="1187"/>
                      </a:lnTo>
                      <a:lnTo>
                        <a:pt x="182" y="1184"/>
                      </a:lnTo>
                      <a:lnTo>
                        <a:pt x="182" y="1179"/>
                      </a:lnTo>
                      <a:lnTo>
                        <a:pt x="182" y="1179"/>
                      </a:lnTo>
                      <a:lnTo>
                        <a:pt x="186" y="1161"/>
                      </a:lnTo>
                      <a:lnTo>
                        <a:pt x="189" y="1151"/>
                      </a:lnTo>
                      <a:lnTo>
                        <a:pt x="190" y="1141"/>
                      </a:lnTo>
                      <a:lnTo>
                        <a:pt x="189" y="1137"/>
                      </a:lnTo>
                      <a:lnTo>
                        <a:pt x="188" y="1131"/>
                      </a:lnTo>
                      <a:lnTo>
                        <a:pt x="188" y="1131"/>
                      </a:lnTo>
                      <a:lnTo>
                        <a:pt x="187" y="1125"/>
                      </a:lnTo>
                      <a:lnTo>
                        <a:pt x="187" y="1117"/>
                      </a:lnTo>
                      <a:lnTo>
                        <a:pt x="187" y="1099"/>
                      </a:lnTo>
                      <a:lnTo>
                        <a:pt x="186" y="1089"/>
                      </a:lnTo>
                      <a:lnTo>
                        <a:pt x="185" y="1082"/>
                      </a:lnTo>
                      <a:lnTo>
                        <a:pt x="183" y="1074"/>
                      </a:lnTo>
                      <a:lnTo>
                        <a:pt x="180" y="1072"/>
                      </a:lnTo>
                      <a:lnTo>
                        <a:pt x="178" y="1070"/>
                      </a:lnTo>
                      <a:lnTo>
                        <a:pt x="178" y="1070"/>
                      </a:lnTo>
                      <a:lnTo>
                        <a:pt x="173" y="1066"/>
                      </a:lnTo>
                      <a:lnTo>
                        <a:pt x="170" y="1061"/>
                      </a:lnTo>
                      <a:lnTo>
                        <a:pt x="168" y="1056"/>
                      </a:lnTo>
                      <a:lnTo>
                        <a:pt x="167" y="1051"/>
                      </a:lnTo>
                      <a:lnTo>
                        <a:pt x="165" y="1039"/>
                      </a:lnTo>
                      <a:lnTo>
                        <a:pt x="164" y="1027"/>
                      </a:lnTo>
                      <a:lnTo>
                        <a:pt x="164" y="1027"/>
                      </a:lnTo>
                      <a:lnTo>
                        <a:pt x="165" y="1017"/>
                      </a:lnTo>
                      <a:lnTo>
                        <a:pt x="164" y="1012"/>
                      </a:lnTo>
                      <a:lnTo>
                        <a:pt x="160" y="1008"/>
                      </a:lnTo>
                      <a:lnTo>
                        <a:pt x="153" y="1000"/>
                      </a:lnTo>
                      <a:lnTo>
                        <a:pt x="153" y="1000"/>
                      </a:lnTo>
                      <a:lnTo>
                        <a:pt x="148" y="995"/>
                      </a:lnTo>
                      <a:lnTo>
                        <a:pt x="145" y="989"/>
                      </a:lnTo>
                      <a:lnTo>
                        <a:pt x="142" y="984"/>
                      </a:lnTo>
                      <a:lnTo>
                        <a:pt x="141" y="979"/>
                      </a:lnTo>
                      <a:lnTo>
                        <a:pt x="140" y="967"/>
                      </a:lnTo>
                      <a:lnTo>
                        <a:pt x="141" y="951"/>
                      </a:lnTo>
                      <a:lnTo>
                        <a:pt x="141" y="951"/>
                      </a:lnTo>
                      <a:lnTo>
                        <a:pt x="141" y="942"/>
                      </a:lnTo>
                      <a:lnTo>
                        <a:pt x="143" y="933"/>
                      </a:lnTo>
                      <a:lnTo>
                        <a:pt x="146" y="927"/>
                      </a:lnTo>
                      <a:lnTo>
                        <a:pt x="149" y="920"/>
                      </a:lnTo>
                      <a:lnTo>
                        <a:pt x="156" y="909"/>
                      </a:lnTo>
                      <a:lnTo>
                        <a:pt x="158" y="902"/>
                      </a:lnTo>
                      <a:lnTo>
                        <a:pt x="158" y="896"/>
                      </a:lnTo>
                      <a:lnTo>
                        <a:pt x="158" y="896"/>
                      </a:lnTo>
                      <a:lnTo>
                        <a:pt x="159" y="890"/>
                      </a:lnTo>
                      <a:lnTo>
                        <a:pt x="160" y="886"/>
                      </a:lnTo>
                      <a:lnTo>
                        <a:pt x="161" y="884"/>
                      </a:lnTo>
                      <a:lnTo>
                        <a:pt x="163" y="884"/>
                      </a:lnTo>
                      <a:lnTo>
                        <a:pt x="164" y="884"/>
                      </a:lnTo>
                      <a:lnTo>
                        <a:pt x="167" y="886"/>
                      </a:lnTo>
                      <a:lnTo>
                        <a:pt x="170" y="891"/>
                      </a:lnTo>
                      <a:lnTo>
                        <a:pt x="170" y="891"/>
                      </a:lnTo>
                      <a:lnTo>
                        <a:pt x="171" y="894"/>
                      </a:lnTo>
                      <a:lnTo>
                        <a:pt x="173" y="896"/>
                      </a:lnTo>
                      <a:lnTo>
                        <a:pt x="175" y="896"/>
                      </a:lnTo>
                      <a:lnTo>
                        <a:pt x="177" y="895"/>
                      </a:lnTo>
                      <a:lnTo>
                        <a:pt x="183" y="891"/>
                      </a:lnTo>
                      <a:lnTo>
                        <a:pt x="188" y="887"/>
                      </a:lnTo>
                      <a:lnTo>
                        <a:pt x="188" y="887"/>
                      </a:lnTo>
                      <a:lnTo>
                        <a:pt x="191" y="885"/>
                      </a:lnTo>
                      <a:lnTo>
                        <a:pt x="192" y="882"/>
                      </a:lnTo>
                      <a:lnTo>
                        <a:pt x="193" y="879"/>
                      </a:lnTo>
                      <a:lnTo>
                        <a:pt x="193" y="874"/>
                      </a:lnTo>
                      <a:lnTo>
                        <a:pt x="193" y="866"/>
                      </a:lnTo>
                      <a:lnTo>
                        <a:pt x="190" y="856"/>
                      </a:lnTo>
                      <a:lnTo>
                        <a:pt x="190" y="856"/>
                      </a:lnTo>
                      <a:lnTo>
                        <a:pt x="189" y="852"/>
                      </a:lnTo>
                      <a:lnTo>
                        <a:pt x="189" y="848"/>
                      </a:lnTo>
                      <a:lnTo>
                        <a:pt x="190" y="845"/>
                      </a:lnTo>
                      <a:lnTo>
                        <a:pt x="192" y="843"/>
                      </a:lnTo>
                      <a:lnTo>
                        <a:pt x="198" y="838"/>
                      </a:lnTo>
                      <a:lnTo>
                        <a:pt x="200" y="836"/>
                      </a:lnTo>
                      <a:lnTo>
                        <a:pt x="203" y="831"/>
                      </a:lnTo>
                      <a:lnTo>
                        <a:pt x="203" y="831"/>
                      </a:lnTo>
                      <a:lnTo>
                        <a:pt x="212" y="817"/>
                      </a:lnTo>
                      <a:lnTo>
                        <a:pt x="215" y="810"/>
                      </a:lnTo>
                      <a:lnTo>
                        <a:pt x="217" y="802"/>
                      </a:lnTo>
                      <a:lnTo>
                        <a:pt x="217" y="802"/>
                      </a:lnTo>
                      <a:lnTo>
                        <a:pt x="218" y="798"/>
                      </a:lnTo>
                      <a:lnTo>
                        <a:pt x="220" y="796"/>
                      </a:lnTo>
                      <a:lnTo>
                        <a:pt x="227" y="791"/>
                      </a:lnTo>
                      <a:lnTo>
                        <a:pt x="230" y="788"/>
                      </a:lnTo>
                      <a:lnTo>
                        <a:pt x="233" y="785"/>
                      </a:lnTo>
                      <a:lnTo>
                        <a:pt x="235" y="779"/>
                      </a:lnTo>
                      <a:lnTo>
                        <a:pt x="237" y="771"/>
                      </a:lnTo>
                      <a:lnTo>
                        <a:pt x="237" y="771"/>
                      </a:lnTo>
                      <a:lnTo>
                        <a:pt x="240" y="762"/>
                      </a:lnTo>
                      <a:lnTo>
                        <a:pt x="243" y="754"/>
                      </a:lnTo>
                      <a:lnTo>
                        <a:pt x="254" y="737"/>
                      </a:lnTo>
                      <a:lnTo>
                        <a:pt x="262" y="721"/>
                      </a:lnTo>
                      <a:lnTo>
                        <a:pt x="265" y="714"/>
                      </a:lnTo>
                      <a:lnTo>
                        <a:pt x="266" y="708"/>
                      </a:lnTo>
                      <a:lnTo>
                        <a:pt x="266" y="708"/>
                      </a:lnTo>
                      <a:lnTo>
                        <a:pt x="266" y="701"/>
                      </a:lnTo>
                      <a:lnTo>
                        <a:pt x="268" y="694"/>
                      </a:lnTo>
                      <a:lnTo>
                        <a:pt x="270" y="685"/>
                      </a:lnTo>
                      <a:lnTo>
                        <a:pt x="273" y="677"/>
                      </a:lnTo>
                      <a:lnTo>
                        <a:pt x="277" y="670"/>
                      </a:lnTo>
                      <a:lnTo>
                        <a:pt x="283" y="664"/>
                      </a:lnTo>
                      <a:lnTo>
                        <a:pt x="288" y="658"/>
                      </a:lnTo>
                      <a:lnTo>
                        <a:pt x="291" y="657"/>
                      </a:lnTo>
                      <a:lnTo>
                        <a:pt x="294" y="656"/>
                      </a:lnTo>
                      <a:lnTo>
                        <a:pt x="294" y="656"/>
                      </a:lnTo>
                      <a:lnTo>
                        <a:pt x="306" y="655"/>
                      </a:lnTo>
                      <a:lnTo>
                        <a:pt x="313" y="653"/>
                      </a:lnTo>
                      <a:lnTo>
                        <a:pt x="315" y="652"/>
                      </a:lnTo>
                      <a:lnTo>
                        <a:pt x="317" y="650"/>
                      </a:lnTo>
                      <a:lnTo>
                        <a:pt x="317" y="646"/>
                      </a:lnTo>
                      <a:lnTo>
                        <a:pt x="317" y="643"/>
                      </a:lnTo>
                      <a:lnTo>
                        <a:pt x="317" y="643"/>
                      </a:lnTo>
                      <a:lnTo>
                        <a:pt x="316" y="640"/>
                      </a:lnTo>
                      <a:lnTo>
                        <a:pt x="314" y="637"/>
                      </a:lnTo>
                      <a:lnTo>
                        <a:pt x="307" y="631"/>
                      </a:lnTo>
                      <a:lnTo>
                        <a:pt x="303" y="628"/>
                      </a:lnTo>
                      <a:lnTo>
                        <a:pt x="300" y="624"/>
                      </a:lnTo>
                      <a:lnTo>
                        <a:pt x="298" y="618"/>
                      </a:lnTo>
                      <a:lnTo>
                        <a:pt x="297" y="612"/>
                      </a:lnTo>
                      <a:lnTo>
                        <a:pt x="297" y="612"/>
                      </a:lnTo>
                      <a:lnTo>
                        <a:pt x="296" y="598"/>
                      </a:lnTo>
                      <a:lnTo>
                        <a:pt x="294" y="586"/>
                      </a:lnTo>
                      <a:lnTo>
                        <a:pt x="292" y="581"/>
                      </a:lnTo>
                      <a:lnTo>
                        <a:pt x="290" y="575"/>
                      </a:lnTo>
                      <a:lnTo>
                        <a:pt x="287" y="572"/>
                      </a:lnTo>
                      <a:lnTo>
                        <a:pt x="282" y="569"/>
                      </a:lnTo>
                      <a:lnTo>
                        <a:pt x="282" y="569"/>
                      </a:lnTo>
                      <a:lnTo>
                        <a:pt x="265" y="561"/>
                      </a:lnTo>
                      <a:lnTo>
                        <a:pt x="260" y="558"/>
                      </a:lnTo>
                      <a:lnTo>
                        <a:pt x="256" y="554"/>
                      </a:lnTo>
                      <a:lnTo>
                        <a:pt x="256" y="554"/>
                      </a:lnTo>
                      <a:lnTo>
                        <a:pt x="253" y="548"/>
                      </a:lnTo>
                      <a:lnTo>
                        <a:pt x="250" y="546"/>
                      </a:lnTo>
                      <a:lnTo>
                        <a:pt x="247" y="545"/>
                      </a:lnTo>
                      <a:lnTo>
                        <a:pt x="243" y="544"/>
                      </a:lnTo>
                      <a:lnTo>
                        <a:pt x="243" y="544"/>
                      </a:lnTo>
                      <a:lnTo>
                        <a:pt x="234" y="544"/>
                      </a:lnTo>
                      <a:lnTo>
                        <a:pt x="230" y="543"/>
                      </a:lnTo>
                      <a:lnTo>
                        <a:pt x="230" y="54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1" name="Freeform 74"/>
                <p:cNvSpPr/>
                <p:nvPr/>
              </p:nvSpPr>
              <p:spPr bwMode="auto">
                <a:xfrm>
                  <a:off x="5635" y="782"/>
                  <a:ext cx="16" cy="13"/>
                </a:xfrm>
                <a:custGeom>
                  <a:avLst/>
                  <a:gdLst>
                    <a:gd name="T0" fmla="*/ 12 w 16"/>
                    <a:gd name="T1" fmla="*/ 2 h 13"/>
                    <a:gd name="T2" fmla="*/ 12 w 16"/>
                    <a:gd name="T3" fmla="*/ 2 h 13"/>
                    <a:gd name="T4" fmla="*/ 14 w 16"/>
                    <a:gd name="T5" fmla="*/ 3 h 13"/>
                    <a:gd name="T6" fmla="*/ 16 w 16"/>
                    <a:gd name="T7" fmla="*/ 5 h 13"/>
                    <a:gd name="T8" fmla="*/ 13 w 16"/>
                    <a:gd name="T9" fmla="*/ 7 h 13"/>
                    <a:gd name="T10" fmla="*/ 13 w 16"/>
                    <a:gd name="T11" fmla="*/ 7 h 13"/>
                    <a:gd name="T12" fmla="*/ 7 w 16"/>
                    <a:gd name="T13" fmla="*/ 11 h 13"/>
                    <a:gd name="T14" fmla="*/ 4 w 16"/>
                    <a:gd name="T15" fmla="*/ 13 h 13"/>
                    <a:gd name="T16" fmla="*/ 3 w 16"/>
                    <a:gd name="T17" fmla="*/ 13 h 13"/>
                    <a:gd name="T18" fmla="*/ 2 w 16"/>
                    <a:gd name="T19" fmla="*/ 11 h 13"/>
                    <a:gd name="T20" fmla="*/ 2 w 16"/>
                    <a:gd name="T21" fmla="*/ 11 h 13"/>
                    <a:gd name="T22" fmla="*/ 0 w 16"/>
                    <a:gd name="T23" fmla="*/ 9 h 13"/>
                    <a:gd name="T24" fmla="*/ 2 w 16"/>
                    <a:gd name="T25" fmla="*/ 7 h 13"/>
                    <a:gd name="T26" fmla="*/ 7 w 16"/>
                    <a:gd name="T27" fmla="*/ 2 h 13"/>
                    <a:gd name="T28" fmla="*/ 7 w 16"/>
                    <a:gd name="T29" fmla="*/ 2 h 13"/>
                    <a:gd name="T30" fmla="*/ 10 w 16"/>
                    <a:gd name="T31" fmla="*/ 0 h 13"/>
                    <a:gd name="T32" fmla="*/ 11 w 16"/>
                    <a:gd name="T33" fmla="*/ 0 h 13"/>
                    <a:gd name="T34" fmla="*/ 12 w 16"/>
                    <a:gd name="T35" fmla="*/ 2 h 13"/>
                    <a:gd name="T36" fmla="*/ 12 w 16"/>
                    <a:gd name="T3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13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4" y="3"/>
                      </a:lnTo>
                      <a:lnTo>
                        <a:pt x="16" y="5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7" y="11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2" y="7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2" name="Freeform 75"/>
                <p:cNvSpPr/>
                <p:nvPr/>
              </p:nvSpPr>
              <p:spPr bwMode="auto">
                <a:xfrm>
                  <a:off x="5496" y="1027"/>
                  <a:ext cx="12" cy="13"/>
                </a:xfrm>
                <a:custGeom>
                  <a:avLst/>
                  <a:gdLst>
                    <a:gd name="T0" fmla="*/ 8 w 12"/>
                    <a:gd name="T1" fmla="*/ 12 h 13"/>
                    <a:gd name="T2" fmla="*/ 8 w 12"/>
                    <a:gd name="T3" fmla="*/ 12 h 13"/>
                    <a:gd name="T4" fmla="*/ 3 w 12"/>
                    <a:gd name="T5" fmla="*/ 13 h 13"/>
                    <a:gd name="T6" fmla="*/ 1 w 12"/>
                    <a:gd name="T7" fmla="*/ 13 h 13"/>
                    <a:gd name="T8" fmla="*/ 0 w 12"/>
                    <a:gd name="T9" fmla="*/ 12 h 13"/>
                    <a:gd name="T10" fmla="*/ 0 w 12"/>
                    <a:gd name="T11" fmla="*/ 11 h 13"/>
                    <a:gd name="T12" fmla="*/ 0 w 12"/>
                    <a:gd name="T13" fmla="*/ 11 h 13"/>
                    <a:gd name="T14" fmla="*/ 0 w 12"/>
                    <a:gd name="T15" fmla="*/ 7 h 13"/>
                    <a:gd name="T16" fmla="*/ 2 w 12"/>
                    <a:gd name="T17" fmla="*/ 3 h 13"/>
                    <a:gd name="T18" fmla="*/ 2 w 12"/>
                    <a:gd name="T19" fmla="*/ 3 h 13"/>
                    <a:gd name="T20" fmla="*/ 5 w 12"/>
                    <a:gd name="T21" fmla="*/ 0 h 13"/>
                    <a:gd name="T22" fmla="*/ 6 w 12"/>
                    <a:gd name="T23" fmla="*/ 0 h 13"/>
                    <a:gd name="T24" fmla="*/ 7 w 12"/>
                    <a:gd name="T25" fmla="*/ 1 h 13"/>
                    <a:gd name="T26" fmla="*/ 7 w 12"/>
                    <a:gd name="T27" fmla="*/ 1 h 13"/>
                    <a:gd name="T28" fmla="*/ 8 w 12"/>
                    <a:gd name="T29" fmla="*/ 3 h 13"/>
                    <a:gd name="T30" fmla="*/ 9 w 12"/>
                    <a:gd name="T31" fmla="*/ 5 h 13"/>
                    <a:gd name="T32" fmla="*/ 10 w 12"/>
                    <a:gd name="T33" fmla="*/ 6 h 13"/>
                    <a:gd name="T34" fmla="*/ 12 w 12"/>
                    <a:gd name="T35" fmla="*/ 7 h 13"/>
                    <a:gd name="T36" fmla="*/ 12 w 12"/>
                    <a:gd name="T37" fmla="*/ 7 h 13"/>
                    <a:gd name="T38" fmla="*/ 12 w 12"/>
                    <a:gd name="T39" fmla="*/ 9 h 13"/>
                    <a:gd name="T40" fmla="*/ 10 w 12"/>
                    <a:gd name="T41" fmla="*/ 11 h 13"/>
                    <a:gd name="T42" fmla="*/ 8 w 12"/>
                    <a:gd name="T43" fmla="*/ 12 h 13"/>
                    <a:gd name="T44" fmla="*/ 8 w 12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13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3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9" y="5"/>
                      </a:lnTo>
                      <a:lnTo>
                        <a:pt x="10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3" name="Freeform 76"/>
                <p:cNvSpPr/>
                <p:nvPr/>
              </p:nvSpPr>
              <p:spPr bwMode="auto">
                <a:xfrm>
                  <a:off x="5640" y="1381"/>
                  <a:ext cx="12" cy="18"/>
                </a:xfrm>
                <a:custGeom>
                  <a:avLst/>
                  <a:gdLst>
                    <a:gd name="T0" fmla="*/ 7 w 12"/>
                    <a:gd name="T1" fmla="*/ 0 h 18"/>
                    <a:gd name="T2" fmla="*/ 7 w 12"/>
                    <a:gd name="T3" fmla="*/ 0 h 18"/>
                    <a:gd name="T4" fmla="*/ 6 w 12"/>
                    <a:gd name="T5" fmla="*/ 2 h 18"/>
                    <a:gd name="T6" fmla="*/ 5 w 12"/>
                    <a:gd name="T7" fmla="*/ 3 h 18"/>
                    <a:gd name="T8" fmla="*/ 3 w 12"/>
                    <a:gd name="T9" fmla="*/ 4 h 18"/>
                    <a:gd name="T10" fmla="*/ 3 w 12"/>
                    <a:gd name="T11" fmla="*/ 4 h 18"/>
                    <a:gd name="T12" fmla="*/ 1 w 12"/>
                    <a:gd name="T13" fmla="*/ 5 h 18"/>
                    <a:gd name="T14" fmla="*/ 0 w 12"/>
                    <a:gd name="T15" fmla="*/ 6 h 18"/>
                    <a:gd name="T16" fmla="*/ 0 w 12"/>
                    <a:gd name="T17" fmla="*/ 8 h 18"/>
                    <a:gd name="T18" fmla="*/ 1 w 12"/>
                    <a:gd name="T19" fmla="*/ 10 h 18"/>
                    <a:gd name="T20" fmla="*/ 1 w 12"/>
                    <a:gd name="T21" fmla="*/ 10 h 18"/>
                    <a:gd name="T22" fmla="*/ 2 w 12"/>
                    <a:gd name="T23" fmla="*/ 12 h 18"/>
                    <a:gd name="T24" fmla="*/ 1 w 12"/>
                    <a:gd name="T25" fmla="*/ 15 h 18"/>
                    <a:gd name="T26" fmla="*/ 2 w 12"/>
                    <a:gd name="T27" fmla="*/ 17 h 18"/>
                    <a:gd name="T28" fmla="*/ 2 w 12"/>
                    <a:gd name="T29" fmla="*/ 18 h 18"/>
                    <a:gd name="T30" fmla="*/ 4 w 12"/>
                    <a:gd name="T31" fmla="*/ 18 h 18"/>
                    <a:gd name="T32" fmla="*/ 4 w 12"/>
                    <a:gd name="T33" fmla="*/ 18 h 18"/>
                    <a:gd name="T34" fmla="*/ 7 w 12"/>
                    <a:gd name="T35" fmla="*/ 18 h 18"/>
                    <a:gd name="T36" fmla="*/ 9 w 12"/>
                    <a:gd name="T37" fmla="*/ 18 h 18"/>
                    <a:gd name="T38" fmla="*/ 11 w 12"/>
                    <a:gd name="T39" fmla="*/ 15 h 18"/>
                    <a:gd name="T40" fmla="*/ 11 w 12"/>
                    <a:gd name="T41" fmla="*/ 11 h 18"/>
                    <a:gd name="T42" fmla="*/ 11 w 12"/>
                    <a:gd name="T43" fmla="*/ 11 h 18"/>
                    <a:gd name="T44" fmla="*/ 12 w 12"/>
                    <a:gd name="T45" fmla="*/ 4 h 18"/>
                    <a:gd name="T46" fmla="*/ 12 w 12"/>
                    <a:gd name="T47" fmla="*/ 2 h 18"/>
                    <a:gd name="T48" fmla="*/ 12 w 12"/>
                    <a:gd name="T49" fmla="*/ 0 h 18"/>
                    <a:gd name="T50" fmla="*/ 12 w 12"/>
                    <a:gd name="T51" fmla="*/ 0 h 18"/>
                    <a:gd name="T52" fmla="*/ 11 w 12"/>
                    <a:gd name="T53" fmla="*/ 0 h 18"/>
                    <a:gd name="T54" fmla="*/ 8 w 12"/>
                    <a:gd name="T55" fmla="*/ 0 h 18"/>
                    <a:gd name="T56" fmla="*/ 7 w 12"/>
                    <a:gd name="T57" fmla="*/ 0 h 18"/>
                    <a:gd name="T58" fmla="*/ 7 w 12"/>
                    <a:gd name="T5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" h="18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2" y="12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7" y="18"/>
                      </a:lnTo>
                      <a:lnTo>
                        <a:pt x="9" y="18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4" name="Freeform 77"/>
                <p:cNvSpPr/>
                <p:nvPr/>
              </p:nvSpPr>
              <p:spPr bwMode="auto">
                <a:xfrm>
                  <a:off x="5468" y="1389"/>
                  <a:ext cx="35" cy="35"/>
                </a:xfrm>
                <a:custGeom>
                  <a:avLst/>
                  <a:gdLst>
                    <a:gd name="T0" fmla="*/ 9 w 35"/>
                    <a:gd name="T1" fmla="*/ 16 h 35"/>
                    <a:gd name="T2" fmla="*/ 9 w 35"/>
                    <a:gd name="T3" fmla="*/ 16 h 35"/>
                    <a:gd name="T4" fmla="*/ 9 w 35"/>
                    <a:gd name="T5" fmla="*/ 15 h 35"/>
                    <a:gd name="T6" fmla="*/ 8 w 35"/>
                    <a:gd name="T7" fmla="*/ 14 h 35"/>
                    <a:gd name="T8" fmla="*/ 8 w 35"/>
                    <a:gd name="T9" fmla="*/ 11 h 35"/>
                    <a:gd name="T10" fmla="*/ 8 w 35"/>
                    <a:gd name="T11" fmla="*/ 11 h 35"/>
                    <a:gd name="T12" fmla="*/ 8 w 35"/>
                    <a:gd name="T13" fmla="*/ 8 h 35"/>
                    <a:gd name="T14" fmla="*/ 9 w 35"/>
                    <a:gd name="T15" fmla="*/ 5 h 35"/>
                    <a:gd name="T16" fmla="*/ 14 w 35"/>
                    <a:gd name="T17" fmla="*/ 1 h 35"/>
                    <a:gd name="T18" fmla="*/ 16 w 35"/>
                    <a:gd name="T19" fmla="*/ 0 h 35"/>
                    <a:gd name="T20" fmla="*/ 18 w 35"/>
                    <a:gd name="T21" fmla="*/ 0 h 35"/>
                    <a:gd name="T22" fmla="*/ 20 w 35"/>
                    <a:gd name="T23" fmla="*/ 1 h 35"/>
                    <a:gd name="T24" fmla="*/ 21 w 35"/>
                    <a:gd name="T25" fmla="*/ 3 h 35"/>
                    <a:gd name="T26" fmla="*/ 21 w 35"/>
                    <a:gd name="T27" fmla="*/ 3 h 35"/>
                    <a:gd name="T28" fmla="*/ 22 w 35"/>
                    <a:gd name="T29" fmla="*/ 10 h 35"/>
                    <a:gd name="T30" fmla="*/ 23 w 35"/>
                    <a:gd name="T31" fmla="*/ 16 h 35"/>
                    <a:gd name="T32" fmla="*/ 24 w 35"/>
                    <a:gd name="T33" fmla="*/ 23 h 35"/>
                    <a:gd name="T34" fmla="*/ 26 w 35"/>
                    <a:gd name="T35" fmla="*/ 25 h 35"/>
                    <a:gd name="T36" fmla="*/ 28 w 35"/>
                    <a:gd name="T37" fmla="*/ 26 h 35"/>
                    <a:gd name="T38" fmla="*/ 28 w 35"/>
                    <a:gd name="T39" fmla="*/ 26 h 35"/>
                    <a:gd name="T40" fmla="*/ 31 w 35"/>
                    <a:gd name="T41" fmla="*/ 28 h 35"/>
                    <a:gd name="T42" fmla="*/ 34 w 35"/>
                    <a:gd name="T43" fmla="*/ 31 h 35"/>
                    <a:gd name="T44" fmla="*/ 35 w 35"/>
                    <a:gd name="T45" fmla="*/ 33 h 35"/>
                    <a:gd name="T46" fmla="*/ 34 w 35"/>
                    <a:gd name="T47" fmla="*/ 35 h 35"/>
                    <a:gd name="T48" fmla="*/ 33 w 35"/>
                    <a:gd name="T49" fmla="*/ 35 h 35"/>
                    <a:gd name="T50" fmla="*/ 33 w 35"/>
                    <a:gd name="T51" fmla="*/ 35 h 35"/>
                    <a:gd name="T52" fmla="*/ 28 w 35"/>
                    <a:gd name="T53" fmla="*/ 33 h 35"/>
                    <a:gd name="T54" fmla="*/ 22 w 35"/>
                    <a:gd name="T55" fmla="*/ 30 h 35"/>
                    <a:gd name="T56" fmla="*/ 17 w 35"/>
                    <a:gd name="T57" fmla="*/ 28 h 35"/>
                    <a:gd name="T58" fmla="*/ 15 w 35"/>
                    <a:gd name="T59" fmla="*/ 27 h 35"/>
                    <a:gd name="T60" fmla="*/ 12 w 35"/>
                    <a:gd name="T61" fmla="*/ 27 h 35"/>
                    <a:gd name="T62" fmla="*/ 12 w 35"/>
                    <a:gd name="T63" fmla="*/ 27 h 35"/>
                    <a:gd name="T64" fmla="*/ 8 w 35"/>
                    <a:gd name="T65" fmla="*/ 27 h 35"/>
                    <a:gd name="T66" fmla="*/ 5 w 35"/>
                    <a:gd name="T67" fmla="*/ 26 h 35"/>
                    <a:gd name="T68" fmla="*/ 4 w 35"/>
                    <a:gd name="T69" fmla="*/ 24 h 35"/>
                    <a:gd name="T70" fmla="*/ 2 w 35"/>
                    <a:gd name="T71" fmla="*/ 21 h 35"/>
                    <a:gd name="T72" fmla="*/ 2 w 35"/>
                    <a:gd name="T73" fmla="*/ 21 h 35"/>
                    <a:gd name="T74" fmla="*/ 0 w 35"/>
                    <a:gd name="T75" fmla="*/ 13 h 35"/>
                    <a:gd name="T76" fmla="*/ 0 w 35"/>
                    <a:gd name="T77" fmla="*/ 12 h 35"/>
                    <a:gd name="T78" fmla="*/ 2 w 35"/>
                    <a:gd name="T79" fmla="*/ 12 h 35"/>
                    <a:gd name="T80" fmla="*/ 2 w 35"/>
                    <a:gd name="T81" fmla="*/ 12 h 35"/>
                    <a:gd name="T82" fmla="*/ 9 w 35"/>
                    <a:gd name="T83" fmla="*/ 16 h 35"/>
                    <a:gd name="T84" fmla="*/ 9 w 35"/>
                    <a:gd name="T85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35">
                      <a:moveTo>
                        <a:pt x="9" y="16"/>
                      </a:moveTo>
                      <a:lnTo>
                        <a:pt x="9" y="16"/>
                      </a:lnTo>
                      <a:lnTo>
                        <a:pt x="9" y="15"/>
                      </a:lnTo>
                      <a:lnTo>
                        <a:pt x="8" y="14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8"/>
                      </a:lnTo>
                      <a:lnTo>
                        <a:pt x="9" y="5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10"/>
                      </a:lnTo>
                      <a:lnTo>
                        <a:pt x="23" y="16"/>
                      </a:lnTo>
                      <a:lnTo>
                        <a:pt x="24" y="23"/>
                      </a:lnTo>
                      <a:lnTo>
                        <a:pt x="26" y="25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1" y="28"/>
                      </a:lnTo>
                      <a:lnTo>
                        <a:pt x="34" y="31"/>
                      </a:lnTo>
                      <a:lnTo>
                        <a:pt x="35" y="33"/>
                      </a:lnTo>
                      <a:lnTo>
                        <a:pt x="34" y="35"/>
                      </a:lnTo>
                      <a:lnTo>
                        <a:pt x="33" y="35"/>
                      </a:lnTo>
                      <a:lnTo>
                        <a:pt x="33" y="35"/>
                      </a:lnTo>
                      <a:lnTo>
                        <a:pt x="28" y="33"/>
                      </a:lnTo>
                      <a:lnTo>
                        <a:pt x="22" y="30"/>
                      </a:lnTo>
                      <a:lnTo>
                        <a:pt x="17" y="28"/>
                      </a:lnTo>
                      <a:lnTo>
                        <a:pt x="15" y="27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8" y="27"/>
                      </a:lnTo>
                      <a:lnTo>
                        <a:pt x="5" y="26"/>
                      </a:lnTo>
                      <a:lnTo>
                        <a:pt x="4" y="24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9" y="16"/>
                      </a:lnTo>
                      <a:lnTo>
                        <a:pt x="9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5" name="Freeform 78"/>
                <p:cNvSpPr/>
                <p:nvPr/>
              </p:nvSpPr>
              <p:spPr bwMode="auto">
                <a:xfrm>
                  <a:off x="3953" y="1104"/>
                  <a:ext cx="7" cy="9"/>
                </a:xfrm>
                <a:custGeom>
                  <a:avLst/>
                  <a:gdLst>
                    <a:gd name="T0" fmla="*/ 3 w 7"/>
                    <a:gd name="T1" fmla="*/ 6 h 9"/>
                    <a:gd name="T2" fmla="*/ 3 w 7"/>
                    <a:gd name="T3" fmla="*/ 6 h 9"/>
                    <a:gd name="T4" fmla="*/ 3 w 7"/>
                    <a:gd name="T5" fmla="*/ 8 h 9"/>
                    <a:gd name="T6" fmla="*/ 2 w 7"/>
                    <a:gd name="T7" fmla="*/ 9 h 9"/>
                    <a:gd name="T8" fmla="*/ 0 w 7"/>
                    <a:gd name="T9" fmla="*/ 8 h 9"/>
                    <a:gd name="T10" fmla="*/ 0 w 7"/>
                    <a:gd name="T11" fmla="*/ 8 h 9"/>
                    <a:gd name="T12" fmla="*/ 0 w 7"/>
                    <a:gd name="T13" fmla="*/ 8 h 9"/>
                    <a:gd name="T14" fmla="*/ 1 w 7"/>
                    <a:gd name="T15" fmla="*/ 7 h 9"/>
                    <a:gd name="T16" fmla="*/ 2 w 7"/>
                    <a:gd name="T17" fmla="*/ 6 h 9"/>
                    <a:gd name="T18" fmla="*/ 2 w 7"/>
                    <a:gd name="T19" fmla="*/ 4 h 9"/>
                    <a:gd name="T20" fmla="*/ 2 w 7"/>
                    <a:gd name="T21" fmla="*/ 4 h 9"/>
                    <a:gd name="T22" fmla="*/ 3 w 7"/>
                    <a:gd name="T23" fmla="*/ 2 h 9"/>
                    <a:gd name="T24" fmla="*/ 5 w 7"/>
                    <a:gd name="T25" fmla="*/ 1 h 9"/>
                    <a:gd name="T26" fmla="*/ 6 w 7"/>
                    <a:gd name="T27" fmla="*/ 0 h 9"/>
                    <a:gd name="T28" fmla="*/ 7 w 7"/>
                    <a:gd name="T29" fmla="*/ 1 h 9"/>
                    <a:gd name="T30" fmla="*/ 7 w 7"/>
                    <a:gd name="T31" fmla="*/ 1 h 9"/>
                    <a:gd name="T32" fmla="*/ 6 w 7"/>
                    <a:gd name="T33" fmla="*/ 3 h 9"/>
                    <a:gd name="T34" fmla="*/ 5 w 7"/>
                    <a:gd name="T35" fmla="*/ 4 h 9"/>
                    <a:gd name="T36" fmla="*/ 5 w 7"/>
                    <a:gd name="T37" fmla="*/ 4 h 9"/>
                    <a:gd name="T38" fmla="*/ 4 w 7"/>
                    <a:gd name="T39" fmla="*/ 4 h 9"/>
                    <a:gd name="T40" fmla="*/ 3 w 7"/>
                    <a:gd name="T41" fmla="*/ 6 h 9"/>
                    <a:gd name="T42" fmla="*/ 3 w 7"/>
                    <a:gd name="T4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" h="9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6" name="Freeform 79"/>
                <p:cNvSpPr/>
                <p:nvPr/>
              </p:nvSpPr>
              <p:spPr bwMode="auto">
                <a:xfrm>
                  <a:off x="3918" y="1178"/>
                  <a:ext cx="10" cy="12"/>
                </a:xfrm>
                <a:custGeom>
                  <a:avLst/>
                  <a:gdLst>
                    <a:gd name="T0" fmla="*/ 7 w 10"/>
                    <a:gd name="T1" fmla="*/ 5 h 12"/>
                    <a:gd name="T2" fmla="*/ 7 w 10"/>
                    <a:gd name="T3" fmla="*/ 5 h 12"/>
                    <a:gd name="T4" fmla="*/ 8 w 10"/>
                    <a:gd name="T5" fmla="*/ 6 h 12"/>
                    <a:gd name="T6" fmla="*/ 9 w 10"/>
                    <a:gd name="T7" fmla="*/ 7 h 12"/>
                    <a:gd name="T8" fmla="*/ 10 w 10"/>
                    <a:gd name="T9" fmla="*/ 9 h 12"/>
                    <a:gd name="T10" fmla="*/ 10 w 10"/>
                    <a:gd name="T11" fmla="*/ 9 h 12"/>
                    <a:gd name="T12" fmla="*/ 9 w 10"/>
                    <a:gd name="T13" fmla="*/ 11 h 12"/>
                    <a:gd name="T14" fmla="*/ 8 w 10"/>
                    <a:gd name="T15" fmla="*/ 12 h 12"/>
                    <a:gd name="T16" fmla="*/ 7 w 10"/>
                    <a:gd name="T17" fmla="*/ 12 h 12"/>
                    <a:gd name="T18" fmla="*/ 6 w 10"/>
                    <a:gd name="T19" fmla="*/ 11 h 12"/>
                    <a:gd name="T20" fmla="*/ 6 w 10"/>
                    <a:gd name="T21" fmla="*/ 11 h 12"/>
                    <a:gd name="T22" fmla="*/ 6 w 10"/>
                    <a:gd name="T23" fmla="*/ 9 h 12"/>
                    <a:gd name="T24" fmla="*/ 3 w 10"/>
                    <a:gd name="T25" fmla="*/ 9 h 12"/>
                    <a:gd name="T26" fmla="*/ 3 w 10"/>
                    <a:gd name="T27" fmla="*/ 9 h 12"/>
                    <a:gd name="T28" fmla="*/ 1 w 10"/>
                    <a:gd name="T29" fmla="*/ 7 h 12"/>
                    <a:gd name="T30" fmla="*/ 0 w 10"/>
                    <a:gd name="T31" fmla="*/ 5 h 12"/>
                    <a:gd name="T32" fmla="*/ 1 w 10"/>
                    <a:gd name="T33" fmla="*/ 1 h 12"/>
                    <a:gd name="T34" fmla="*/ 3 w 10"/>
                    <a:gd name="T35" fmla="*/ 0 h 12"/>
                    <a:gd name="T36" fmla="*/ 3 w 10"/>
                    <a:gd name="T37" fmla="*/ 0 h 12"/>
                    <a:gd name="T38" fmla="*/ 5 w 10"/>
                    <a:gd name="T39" fmla="*/ 0 h 12"/>
                    <a:gd name="T40" fmla="*/ 6 w 10"/>
                    <a:gd name="T41" fmla="*/ 3 h 12"/>
                    <a:gd name="T42" fmla="*/ 7 w 10"/>
                    <a:gd name="T43" fmla="*/ 5 h 12"/>
                    <a:gd name="T44" fmla="*/ 7 w 10"/>
                    <a:gd name="T4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" h="12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7" y="5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7" name="Freeform 80"/>
                <p:cNvSpPr/>
                <p:nvPr/>
              </p:nvSpPr>
              <p:spPr bwMode="auto">
                <a:xfrm>
                  <a:off x="3913" y="1095"/>
                  <a:ext cx="39" cy="35"/>
                </a:xfrm>
                <a:custGeom>
                  <a:avLst/>
                  <a:gdLst>
                    <a:gd name="T0" fmla="*/ 27 w 39"/>
                    <a:gd name="T1" fmla="*/ 34 h 35"/>
                    <a:gd name="T2" fmla="*/ 23 w 39"/>
                    <a:gd name="T3" fmla="*/ 32 h 35"/>
                    <a:gd name="T4" fmla="*/ 23 w 39"/>
                    <a:gd name="T5" fmla="*/ 29 h 35"/>
                    <a:gd name="T6" fmla="*/ 22 w 39"/>
                    <a:gd name="T7" fmla="*/ 26 h 35"/>
                    <a:gd name="T8" fmla="*/ 19 w 39"/>
                    <a:gd name="T9" fmla="*/ 24 h 35"/>
                    <a:gd name="T10" fmla="*/ 18 w 39"/>
                    <a:gd name="T11" fmla="*/ 23 h 35"/>
                    <a:gd name="T12" fmla="*/ 13 w 39"/>
                    <a:gd name="T13" fmla="*/ 22 h 35"/>
                    <a:gd name="T14" fmla="*/ 9 w 39"/>
                    <a:gd name="T15" fmla="*/ 21 h 35"/>
                    <a:gd name="T16" fmla="*/ 8 w 39"/>
                    <a:gd name="T17" fmla="*/ 21 h 35"/>
                    <a:gd name="T18" fmla="*/ 4 w 39"/>
                    <a:gd name="T19" fmla="*/ 19 h 35"/>
                    <a:gd name="T20" fmla="*/ 1 w 39"/>
                    <a:gd name="T21" fmla="*/ 17 h 35"/>
                    <a:gd name="T22" fmla="*/ 0 w 39"/>
                    <a:gd name="T23" fmla="*/ 10 h 35"/>
                    <a:gd name="T24" fmla="*/ 1 w 39"/>
                    <a:gd name="T25" fmla="*/ 7 h 35"/>
                    <a:gd name="T26" fmla="*/ 2 w 39"/>
                    <a:gd name="T27" fmla="*/ 7 h 35"/>
                    <a:gd name="T28" fmla="*/ 8 w 39"/>
                    <a:gd name="T29" fmla="*/ 5 h 35"/>
                    <a:gd name="T30" fmla="*/ 9 w 39"/>
                    <a:gd name="T31" fmla="*/ 4 h 35"/>
                    <a:gd name="T32" fmla="*/ 11 w 39"/>
                    <a:gd name="T33" fmla="*/ 3 h 35"/>
                    <a:gd name="T34" fmla="*/ 17 w 39"/>
                    <a:gd name="T35" fmla="*/ 3 h 35"/>
                    <a:gd name="T36" fmla="*/ 18 w 39"/>
                    <a:gd name="T37" fmla="*/ 2 h 35"/>
                    <a:gd name="T38" fmla="*/ 19 w 39"/>
                    <a:gd name="T39" fmla="*/ 0 h 35"/>
                    <a:gd name="T40" fmla="*/ 23 w 39"/>
                    <a:gd name="T41" fmla="*/ 0 h 35"/>
                    <a:gd name="T42" fmla="*/ 24 w 39"/>
                    <a:gd name="T43" fmla="*/ 2 h 35"/>
                    <a:gd name="T44" fmla="*/ 26 w 39"/>
                    <a:gd name="T45" fmla="*/ 8 h 35"/>
                    <a:gd name="T46" fmla="*/ 27 w 39"/>
                    <a:gd name="T47" fmla="*/ 9 h 35"/>
                    <a:gd name="T48" fmla="*/ 29 w 39"/>
                    <a:gd name="T49" fmla="*/ 11 h 35"/>
                    <a:gd name="T50" fmla="*/ 29 w 39"/>
                    <a:gd name="T51" fmla="*/ 17 h 35"/>
                    <a:gd name="T52" fmla="*/ 29 w 39"/>
                    <a:gd name="T53" fmla="*/ 21 h 35"/>
                    <a:gd name="T54" fmla="*/ 34 w 39"/>
                    <a:gd name="T55" fmla="*/ 21 h 35"/>
                    <a:gd name="T56" fmla="*/ 38 w 39"/>
                    <a:gd name="T57" fmla="*/ 23 h 35"/>
                    <a:gd name="T58" fmla="*/ 38 w 39"/>
                    <a:gd name="T59" fmla="*/ 33 h 35"/>
                    <a:gd name="T60" fmla="*/ 36 w 39"/>
                    <a:gd name="T61" fmla="*/ 35 h 35"/>
                    <a:gd name="T62" fmla="*/ 33 w 39"/>
                    <a:gd name="T63" fmla="*/ 35 h 35"/>
                    <a:gd name="T64" fmla="*/ 27 w 39"/>
                    <a:gd name="T65" fmla="*/ 3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" h="35">
                      <a:moveTo>
                        <a:pt x="27" y="34"/>
                      </a:moveTo>
                      <a:lnTo>
                        <a:pt x="27" y="34"/>
                      </a:lnTo>
                      <a:lnTo>
                        <a:pt x="25" y="33"/>
                      </a:lnTo>
                      <a:lnTo>
                        <a:pt x="23" y="32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23" y="26"/>
                      </a:lnTo>
                      <a:lnTo>
                        <a:pt x="22" y="26"/>
                      </a:lnTo>
                      <a:lnTo>
                        <a:pt x="20" y="25"/>
                      </a:lnTo>
                      <a:lnTo>
                        <a:pt x="19" y="24"/>
                      </a:lnTo>
                      <a:lnTo>
                        <a:pt x="19" y="24"/>
                      </a:lnTo>
                      <a:lnTo>
                        <a:pt x="18" y="23"/>
                      </a:lnTo>
                      <a:lnTo>
                        <a:pt x="17" y="22"/>
                      </a:lnTo>
                      <a:lnTo>
                        <a:pt x="13" y="22"/>
                      </a:lnTo>
                      <a:lnTo>
                        <a:pt x="10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8" y="21"/>
                      </a:lnTo>
                      <a:lnTo>
                        <a:pt x="6" y="19"/>
                      </a:lnTo>
                      <a:lnTo>
                        <a:pt x="4" y="19"/>
                      </a:lnTo>
                      <a:lnTo>
                        <a:pt x="2" y="18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6" y="6"/>
                      </a:lnTo>
                      <a:lnTo>
                        <a:pt x="8" y="5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7" y="3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0"/>
                      </a:lnTo>
                      <a:lnTo>
                        <a:pt x="20" y="0"/>
                      </a:lnTo>
                      <a:lnTo>
                        <a:pt x="23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5" y="6"/>
                      </a:lnTo>
                      <a:lnTo>
                        <a:pt x="26" y="8"/>
                      </a:lnTo>
                      <a:lnTo>
                        <a:pt x="27" y="9"/>
                      </a:lnTo>
                      <a:lnTo>
                        <a:pt x="27" y="9"/>
                      </a:lnTo>
                      <a:lnTo>
                        <a:pt x="28" y="10"/>
                      </a:lnTo>
                      <a:lnTo>
                        <a:pt x="29" y="11"/>
                      </a:lnTo>
                      <a:lnTo>
                        <a:pt x="29" y="17"/>
                      </a:lnTo>
                      <a:lnTo>
                        <a:pt x="29" y="17"/>
                      </a:lnTo>
                      <a:lnTo>
                        <a:pt x="29" y="20"/>
                      </a:lnTo>
                      <a:lnTo>
                        <a:pt x="29" y="21"/>
                      </a:lnTo>
                      <a:lnTo>
                        <a:pt x="34" y="21"/>
                      </a:lnTo>
                      <a:lnTo>
                        <a:pt x="34" y="21"/>
                      </a:lnTo>
                      <a:lnTo>
                        <a:pt x="37" y="22"/>
                      </a:lnTo>
                      <a:lnTo>
                        <a:pt x="38" y="23"/>
                      </a:lnTo>
                      <a:lnTo>
                        <a:pt x="39" y="27"/>
                      </a:lnTo>
                      <a:lnTo>
                        <a:pt x="38" y="33"/>
                      </a:lnTo>
                      <a:lnTo>
                        <a:pt x="37" y="34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0" y="3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8" name="Freeform 81"/>
                <p:cNvSpPr/>
                <p:nvPr/>
              </p:nvSpPr>
              <p:spPr bwMode="auto">
                <a:xfrm>
                  <a:off x="4246" y="1355"/>
                  <a:ext cx="7" cy="8"/>
                </a:xfrm>
                <a:custGeom>
                  <a:avLst/>
                  <a:gdLst>
                    <a:gd name="T0" fmla="*/ 5 w 7"/>
                    <a:gd name="T1" fmla="*/ 6 h 8"/>
                    <a:gd name="T2" fmla="*/ 5 w 7"/>
                    <a:gd name="T3" fmla="*/ 6 h 8"/>
                    <a:gd name="T4" fmla="*/ 2 w 7"/>
                    <a:gd name="T5" fmla="*/ 7 h 8"/>
                    <a:gd name="T6" fmla="*/ 0 w 7"/>
                    <a:gd name="T7" fmla="*/ 8 h 8"/>
                    <a:gd name="T8" fmla="*/ 0 w 7"/>
                    <a:gd name="T9" fmla="*/ 7 h 8"/>
                    <a:gd name="T10" fmla="*/ 0 w 7"/>
                    <a:gd name="T11" fmla="*/ 7 h 8"/>
                    <a:gd name="T12" fmla="*/ 0 w 7"/>
                    <a:gd name="T13" fmla="*/ 6 h 8"/>
                    <a:gd name="T14" fmla="*/ 1 w 7"/>
                    <a:gd name="T15" fmla="*/ 5 h 8"/>
                    <a:gd name="T16" fmla="*/ 2 w 7"/>
                    <a:gd name="T17" fmla="*/ 4 h 8"/>
                    <a:gd name="T18" fmla="*/ 4 w 7"/>
                    <a:gd name="T19" fmla="*/ 2 h 8"/>
                    <a:gd name="T20" fmla="*/ 4 w 7"/>
                    <a:gd name="T21" fmla="*/ 2 h 8"/>
                    <a:gd name="T22" fmla="*/ 5 w 7"/>
                    <a:gd name="T23" fmla="*/ 1 h 8"/>
                    <a:gd name="T24" fmla="*/ 6 w 7"/>
                    <a:gd name="T25" fmla="*/ 0 h 8"/>
                    <a:gd name="T26" fmla="*/ 7 w 7"/>
                    <a:gd name="T27" fmla="*/ 0 h 8"/>
                    <a:gd name="T28" fmla="*/ 7 w 7"/>
                    <a:gd name="T29" fmla="*/ 1 h 8"/>
                    <a:gd name="T30" fmla="*/ 7 w 7"/>
                    <a:gd name="T31" fmla="*/ 1 h 8"/>
                    <a:gd name="T32" fmla="*/ 7 w 7"/>
                    <a:gd name="T33" fmla="*/ 2 h 8"/>
                    <a:gd name="T34" fmla="*/ 6 w 7"/>
                    <a:gd name="T35" fmla="*/ 4 h 8"/>
                    <a:gd name="T36" fmla="*/ 5 w 7"/>
                    <a:gd name="T37" fmla="*/ 6 h 8"/>
                    <a:gd name="T38" fmla="*/ 5 w 7"/>
                    <a:gd name="T3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9" name="Freeform 82"/>
                <p:cNvSpPr/>
                <p:nvPr/>
              </p:nvSpPr>
              <p:spPr bwMode="auto">
                <a:xfrm>
                  <a:off x="4228" y="1348"/>
                  <a:ext cx="22" cy="23"/>
                </a:xfrm>
                <a:custGeom>
                  <a:avLst/>
                  <a:gdLst>
                    <a:gd name="T0" fmla="*/ 14 w 22"/>
                    <a:gd name="T1" fmla="*/ 22 h 23"/>
                    <a:gd name="T2" fmla="*/ 14 w 22"/>
                    <a:gd name="T3" fmla="*/ 22 h 23"/>
                    <a:gd name="T4" fmla="*/ 13 w 22"/>
                    <a:gd name="T5" fmla="*/ 15 h 23"/>
                    <a:gd name="T6" fmla="*/ 13 w 22"/>
                    <a:gd name="T7" fmla="*/ 11 h 23"/>
                    <a:gd name="T8" fmla="*/ 14 w 22"/>
                    <a:gd name="T9" fmla="*/ 9 h 23"/>
                    <a:gd name="T10" fmla="*/ 15 w 22"/>
                    <a:gd name="T11" fmla="*/ 8 h 23"/>
                    <a:gd name="T12" fmla="*/ 15 w 22"/>
                    <a:gd name="T13" fmla="*/ 8 h 23"/>
                    <a:gd name="T14" fmla="*/ 20 w 22"/>
                    <a:gd name="T15" fmla="*/ 6 h 23"/>
                    <a:gd name="T16" fmla="*/ 20 w 22"/>
                    <a:gd name="T17" fmla="*/ 3 h 23"/>
                    <a:gd name="T18" fmla="*/ 22 w 22"/>
                    <a:gd name="T19" fmla="*/ 2 h 23"/>
                    <a:gd name="T20" fmla="*/ 22 w 22"/>
                    <a:gd name="T21" fmla="*/ 2 h 23"/>
                    <a:gd name="T22" fmla="*/ 19 w 22"/>
                    <a:gd name="T23" fmla="*/ 0 h 23"/>
                    <a:gd name="T24" fmla="*/ 16 w 22"/>
                    <a:gd name="T25" fmla="*/ 0 h 23"/>
                    <a:gd name="T26" fmla="*/ 13 w 22"/>
                    <a:gd name="T27" fmla="*/ 0 h 23"/>
                    <a:gd name="T28" fmla="*/ 12 w 22"/>
                    <a:gd name="T29" fmla="*/ 0 h 23"/>
                    <a:gd name="T30" fmla="*/ 12 w 22"/>
                    <a:gd name="T31" fmla="*/ 1 h 23"/>
                    <a:gd name="T32" fmla="*/ 12 w 22"/>
                    <a:gd name="T33" fmla="*/ 1 h 23"/>
                    <a:gd name="T34" fmla="*/ 9 w 22"/>
                    <a:gd name="T35" fmla="*/ 6 h 23"/>
                    <a:gd name="T36" fmla="*/ 7 w 22"/>
                    <a:gd name="T37" fmla="*/ 9 h 23"/>
                    <a:gd name="T38" fmla="*/ 7 w 22"/>
                    <a:gd name="T39" fmla="*/ 9 h 23"/>
                    <a:gd name="T40" fmla="*/ 7 w 22"/>
                    <a:gd name="T41" fmla="*/ 11 h 23"/>
                    <a:gd name="T42" fmla="*/ 7 w 22"/>
                    <a:gd name="T43" fmla="*/ 13 h 23"/>
                    <a:gd name="T44" fmla="*/ 7 w 22"/>
                    <a:gd name="T45" fmla="*/ 14 h 23"/>
                    <a:gd name="T46" fmla="*/ 4 w 22"/>
                    <a:gd name="T47" fmla="*/ 14 h 23"/>
                    <a:gd name="T48" fmla="*/ 4 w 22"/>
                    <a:gd name="T49" fmla="*/ 14 h 23"/>
                    <a:gd name="T50" fmla="*/ 1 w 22"/>
                    <a:gd name="T51" fmla="*/ 15 h 23"/>
                    <a:gd name="T52" fmla="*/ 0 w 22"/>
                    <a:gd name="T53" fmla="*/ 17 h 23"/>
                    <a:gd name="T54" fmla="*/ 0 w 22"/>
                    <a:gd name="T55" fmla="*/ 19 h 23"/>
                    <a:gd name="T56" fmla="*/ 2 w 22"/>
                    <a:gd name="T57" fmla="*/ 20 h 23"/>
                    <a:gd name="T58" fmla="*/ 2 w 22"/>
                    <a:gd name="T59" fmla="*/ 20 h 23"/>
                    <a:gd name="T60" fmla="*/ 5 w 22"/>
                    <a:gd name="T61" fmla="*/ 20 h 23"/>
                    <a:gd name="T62" fmla="*/ 7 w 22"/>
                    <a:gd name="T63" fmla="*/ 22 h 23"/>
                    <a:gd name="T64" fmla="*/ 7 w 22"/>
                    <a:gd name="T65" fmla="*/ 22 h 23"/>
                    <a:gd name="T66" fmla="*/ 9 w 22"/>
                    <a:gd name="T67" fmla="*/ 23 h 23"/>
                    <a:gd name="T68" fmla="*/ 11 w 22"/>
                    <a:gd name="T69" fmla="*/ 23 h 23"/>
                    <a:gd name="T70" fmla="*/ 14 w 22"/>
                    <a:gd name="T71" fmla="*/ 22 h 23"/>
                    <a:gd name="T72" fmla="*/ 14 w 22"/>
                    <a:gd name="T73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4" y="22"/>
                      </a:moveTo>
                      <a:lnTo>
                        <a:pt x="14" y="22"/>
                      </a:lnTo>
                      <a:lnTo>
                        <a:pt x="13" y="15"/>
                      </a:lnTo>
                      <a:lnTo>
                        <a:pt x="13" y="11"/>
                      </a:lnTo>
                      <a:lnTo>
                        <a:pt x="14" y="9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20" y="6"/>
                      </a:lnTo>
                      <a:lnTo>
                        <a:pt x="20" y="3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9" y="6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11" y="23"/>
                      </a:lnTo>
                      <a:lnTo>
                        <a:pt x="14" y="22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0" name="Freeform 83"/>
                <p:cNvSpPr/>
                <p:nvPr/>
              </p:nvSpPr>
              <p:spPr bwMode="auto">
                <a:xfrm>
                  <a:off x="4201" y="1363"/>
                  <a:ext cx="27" cy="40"/>
                </a:xfrm>
                <a:custGeom>
                  <a:avLst/>
                  <a:gdLst>
                    <a:gd name="T0" fmla="*/ 20 w 27"/>
                    <a:gd name="T1" fmla="*/ 1 h 40"/>
                    <a:gd name="T2" fmla="*/ 20 w 27"/>
                    <a:gd name="T3" fmla="*/ 1 h 40"/>
                    <a:gd name="T4" fmla="*/ 20 w 27"/>
                    <a:gd name="T5" fmla="*/ 5 h 40"/>
                    <a:gd name="T6" fmla="*/ 20 w 27"/>
                    <a:gd name="T7" fmla="*/ 7 h 40"/>
                    <a:gd name="T8" fmla="*/ 21 w 27"/>
                    <a:gd name="T9" fmla="*/ 7 h 40"/>
                    <a:gd name="T10" fmla="*/ 21 w 27"/>
                    <a:gd name="T11" fmla="*/ 7 h 40"/>
                    <a:gd name="T12" fmla="*/ 23 w 27"/>
                    <a:gd name="T13" fmla="*/ 8 h 40"/>
                    <a:gd name="T14" fmla="*/ 25 w 27"/>
                    <a:gd name="T15" fmla="*/ 10 h 40"/>
                    <a:gd name="T16" fmla="*/ 27 w 27"/>
                    <a:gd name="T17" fmla="*/ 13 h 40"/>
                    <a:gd name="T18" fmla="*/ 27 w 27"/>
                    <a:gd name="T19" fmla="*/ 13 h 40"/>
                    <a:gd name="T20" fmla="*/ 27 w 27"/>
                    <a:gd name="T21" fmla="*/ 18 h 40"/>
                    <a:gd name="T22" fmla="*/ 27 w 27"/>
                    <a:gd name="T23" fmla="*/ 20 h 40"/>
                    <a:gd name="T24" fmla="*/ 26 w 27"/>
                    <a:gd name="T25" fmla="*/ 22 h 40"/>
                    <a:gd name="T26" fmla="*/ 26 w 27"/>
                    <a:gd name="T27" fmla="*/ 22 h 40"/>
                    <a:gd name="T28" fmla="*/ 23 w 27"/>
                    <a:gd name="T29" fmla="*/ 23 h 40"/>
                    <a:gd name="T30" fmla="*/ 21 w 27"/>
                    <a:gd name="T31" fmla="*/ 25 h 40"/>
                    <a:gd name="T32" fmla="*/ 20 w 27"/>
                    <a:gd name="T33" fmla="*/ 28 h 40"/>
                    <a:gd name="T34" fmla="*/ 20 w 27"/>
                    <a:gd name="T35" fmla="*/ 28 h 40"/>
                    <a:gd name="T36" fmla="*/ 20 w 27"/>
                    <a:gd name="T37" fmla="*/ 37 h 40"/>
                    <a:gd name="T38" fmla="*/ 18 w 27"/>
                    <a:gd name="T39" fmla="*/ 40 h 40"/>
                    <a:gd name="T40" fmla="*/ 17 w 27"/>
                    <a:gd name="T41" fmla="*/ 40 h 40"/>
                    <a:gd name="T42" fmla="*/ 17 w 27"/>
                    <a:gd name="T43" fmla="*/ 39 h 40"/>
                    <a:gd name="T44" fmla="*/ 17 w 27"/>
                    <a:gd name="T45" fmla="*/ 39 h 40"/>
                    <a:gd name="T46" fmla="*/ 16 w 27"/>
                    <a:gd name="T47" fmla="*/ 38 h 40"/>
                    <a:gd name="T48" fmla="*/ 16 w 27"/>
                    <a:gd name="T49" fmla="*/ 37 h 40"/>
                    <a:gd name="T50" fmla="*/ 11 w 27"/>
                    <a:gd name="T51" fmla="*/ 37 h 40"/>
                    <a:gd name="T52" fmla="*/ 11 w 27"/>
                    <a:gd name="T53" fmla="*/ 37 h 40"/>
                    <a:gd name="T54" fmla="*/ 3 w 27"/>
                    <a:gd name="T55" fmla="*/ 37 h 40"/>
                    <a:gd name="T56" fmla="*/ 1 w 27"/>
                    <a:gd name="T57" fmla="*/ 36 h 40"/>
                    <a:gd name="T58" fmla="*/ 0 w 27"/>
                    <a:gd name="T59" fmla="*/ 35 h 40"/>
                    <a:gd name="T60" fmla="*/ 0 w 27"/>
                    <a:gd name="T61" fmla="*/ 35 h 40"/>
                    <a:gd name="T62" fmla="*/ 0 w 27"/>
                    <a:gd name="T63" fmla="*/ 34 h 40"/>
                    <a:gd name="T64" fmla="*/ 2 w 27"/>
                    <a:gd name="T65" fmla="*/ 34 h 40"/>
                    <a:gd name="T66" fmla="*/ 6 w 27"/>
                    <a:gd name="T67" fmla="*/ 34 h 40"/>
                    <a:gd name="T68" fmla="*/ 10 w 27"/>
                    <a:gd name="T69" fmla="*/ 33 h 40"/>
                    <a:gd name="T70" fmla="*/ 11 w 27"/>
                    <a:gd name="T71" fmla="*/ 31 h 40"/>
                    <a:gd name="T72" fmla="*/ 12 w 27"/>
                    <a:gd name="T73" fmla="*/ 29 h 40"/>
                    <a:gd name="T74" fmla="*/ 12 w 27"/>
                    <a:gd name="T75" fmla="*/ 29 h 40"/>
                    <a:gd name="T76" fmla="*/ 12 w 27"/>
                    <a:gd name="T77" fmla="*/ 25 h 40"/>
                    <a:gd name="T78" fmla="*/ 13 w 27"/>
                    <a:gd name="T79" fmla="*/ 21 h 40"/>
                    <a:gd name="T80" fmla="*/ 13 w 27"/>
                    <a:gd name="T81" fmla="*/ 16 h 40"/>
                    <a:gd name="T82" fmla="*/ 13 w 27"/>
                    <a:gd name="T83" fmla="*/ 15 h 40"/>
                    <a:gd name="T84" fmla="*/ 11 w 27"/>
                    <a:gd name="T85" fmla="*/ 14 h 40"/>
                    <a:gd name="T86" fmla="*/ 11 w 27"/>
                    <a:gd name="T87" fmla="*/ 14 h 40"/>
                    <a:gd name="T88" fmla="*/ 6 w 27"/>
                    <a:gd name="T89" fmla="*/ 10 h 40"/>
                    <a:gd name="T90" fmla="*/ 6 w 27"/>
                    <a:gd name="T91" fmla="*/ 9 h 40"/>
                    <a:gd name="T92" fmla="*/ 8 w 27"/>
                    <a:gd name="T93" fmla="*/ 7 h 40"/>
                    <a:gd name="T94" fmla="*/ 8 w 27"/>
                    <a:gd name="T95" fmla="*/ 7 h 40"/>
                    <a:gd name="T96" fmla="*/ 11 w 27"/>
                    <a:gd name="T97" fmla="*/ 5 h 40"/>
                    <a:gd name="T98" fmla="*/ 13 w 27"/>
                    <a:gd name="T99" fmla="*/ 4 h 40"/>
                    <a:gd name="T100" fmla="*/ 15 w 27"/>
                    <a:gd name="T101" fmla="*/ 4 h 40"/>
                    <a:gd name="T102" fmla="*/ 16 w 27"/>
                    <a:gd name="T103" fmla="*/ 2 h 40"/>
                    <a:gd name="T104" fmla="*/ 16 w 27"/>
                    <a:gd name="T105" fmla="*/ 2 h 40"/>
                    <a:gd name="T106" fmla="*/ 17 w 27"/>
                    <a:gd name="T107" fmla="*/ 0 h 40"/>
                    <a:gd name="T108" fmla="*/ 18 w 27"/>
                    <a:gd name="T109" fmla="*/ 0 h 40"/>
                    <a:gd name="T110" fmla="*/ 20 w 27"/>
                    <a:gd name="T111" fmla="*/ 1 h 40"/>
                    <a:gd name="T112" fmla="*/ 20 w 27"/>
                    <a:gd name="T113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" h="40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23" y="8"/>
                      </a:lnTo>
                      <a:lnTo>
                        <a:pt x="25" y="10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7" y="18"/>
                      </a:lnTo>
                      <a:lnTo>
                        <a:pt x="27" y="20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3" y="23"/>
                      </a:lnTo>
                      <a:lnTo>
                        <a:pt x="21" y="25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20" y="37"/>
                      </a:lnTo>
                      <a:lnTo>
                        <a:pt x="18" y="40"/>
                      </a:lnTo>
                      <a:lnTo>
                        <a:pt x="17" y="40"/>
                      </a:lnTo>
                      <a:lnTo>
                        <a:pt x="17" y="39"/>
                      </a:lnTo>
                      <a:lnTo>
                        <a:pt x="17" y="39"/>
                      </a:lnTo>
                      <a:lnTo>
                        <a:pt x="16" y="38"/>
                      </a:lnTo>
                      <a:lnTo>
                        <a:pt x="16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3" y="37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3"/>
                      </a:lnTo>
                      <a:lnTo>
                        <a:pt x="11" y="31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2" y="25"/>
                      </a:lnTo>
                      <a:lnTo>
                        <a:pt x="13" y="21"/>
                      </a:lnTo>
                      <a:lnTo>
                        <a:pt x="13" y="16"/>
                      </a:lnTo>
                      <a:lnTo>
                        <a:pt x="13" y="15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5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1" name="Freeform 84"/>
                <p:cNvSpPr/>
                <p:nvPr/>
              </p:nvSpPr>
              <p:spPr bwMode="auto">
                <a:xfrm>
                  <a:off x="4213" y="1356"/>
                  <a:ext cx="9" cy="3"/>
                </a:xfrm>
                <a:custGeom>
                  <a:avLst/>
                  <a:gdLst>
                    <a:gd name="T0" fmla="*/ 2 w 9"/>
                    <a:gd name="T1" fmla="*/ 0 h 3"/>
                    <a:gd name="T2" fmla="*/ 2 w 9"/>
                    <a:gd name="T3" fmla="*/ 0 h 3"/>
                    <a:gd name="T4" fmla="*/ 0 w 9"/>
                    <a:gd name="T5" fmla="*/ 2 h 3"/>
                    <a:gd name="T6" fmla="*/ 0 w 9"/>
                    <a:gd name="T7" fmla="*/ 3 h 3"/>
                    <a:gd name="T8" fmla="*/ 2 w 9"/>
                    <a:gd name="T9" fmla="*/ 3 h 3"/>
                    <a:gd name="T10" fmla="*/ 2 w 9"/>
                    <a:gd name="T11" fmla="*/ 3 h 3"/>
                    <a:gd name="T12" fmla="*/ 6 w 9"/>
                    <a:gd name="T13" fmla="*/ 2 h 3"/>
                    <a:gd name="T14" fmla="*/ 8 w 9"/>
                    <a:gd name="T15" fmla="*/ 2 h 3"/>
                    <a:gd name="T16" fmla="*/ 9 w 9"/>
                    <a:gd name="T17" fmla="*/ 0 h 3"/>
                    <a:gd name="T18" fmla="*/ 9 w 9"/>
                    <a:gd name="T19" fmla="*/ 0 h 3"/>
                    <a:gd name="T20" fmla="*/ 8 w 9"/>
                    <a:gd name="T21" fmla="*/ 0 h 3"/>
                    <a:gd name="T22" fmla="*/ 5 w 9"/>
                    <a:gd name="T23" fmla="*/ 0 h 3"/>
                    <a:gd name="T24" fmla="*/ 2 w 9"/>
                    <a:gd name="T25" fmla="*/ 0 h 3"/>
                    <a:gd name="T26" fmla="*/ 2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5"/>
                <p:cNvSpPr/>
                <p:nvPr/>
              </p:nvSpPr>
              <p:spPr bwMode="auto">
                <a:xfrm>
                  <a:off x="4224" y="1391"/>
                  <a:ext cx="4" cy="8"/>
                </a:xfrm>
                <a:custGeom>
                  <a:avLst/>
                  <a:gdLst>
                    <a:gd name="T0" fmla="*/ 1 w 4"/>
                    <a:gd name="T1" fmla="*/ 0 h 8"/>
                    <a:gd name="T2" fmla="*/ 1 w 4"/>
                    <a:gd name="T3" fmla="*/ 0 h 8"/>
                    <a:gd name="T4" fmla="*/ 1 w 4"/>
                    <a:gd name="T5" fmla="*/ 1 h 8"/>
                    <a:gd name="T6" fmla="*/ 0 w 4"/>
                    <a:gd name="T7" fmla="*/ 3 h 8"/>
                    <a:gd name="T8" fmla="*/ 0 w 4"/>
                    <a:gd name="T9" fmla="*/ 6 h 8"/>
                    <a:gd name="T10" fmla="*/ 1 w 4"/>
                    <a:gd name="T11" fmla="*/ 8 h 8"/>
                    <a:gd name="T12" fmla="*/ 1 w 4"/>
                    <a:gd name="T13" fmla="*/ 8 h 8"/>
                    <a:gd name="T14" fmla="*/ 2 w 4"/>
                    <a:gd name="T15" fmla="*/ 8 h 8"/>
                    <a:gd name="T16" fmla="*/ 3 w 4"/>
                    <a:gd name="T17" fmla="*/ 7 h 8"/>
                    <a:gd name="T18" fmla="*/ 4 w 4"/>
                    <a:gd name="T19" fmla="*/ 6 h 8"/>
                    <a:gd name="T20" fmla="*/ 4 w 4"/>
                    <a:gd name="T21" fmla="*/ 3 h 8"/>
                    <a:gd name="T22" fmla="*/ 4 w 4"/>
                    <a:gd name="T23" fmla="*/ 3 h 8"/>
                    <a:gd name="T24" fmla="*/ 3 w 4"/>
                    <a:gd name="T25" fmla="*/ 1 h 8"/>
                    <a:gd name="T26" fmla="*/ 3 w 4"/>
                    <a:gd name="T27" fmla="*/ 0 h 8"/>
                    <a:gd name="T28" fmla="*/ 1 w 4"/>
                    <a:gd name="T29" fmla="*/ 0 h 8"/>
                    <a:gd name="T30" fmla="*/ 1 w 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3" y="7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6"/>
                <p:cNvSpPr/>
                <p:nvPr/>
              </p:nvSpPr>
              <p:spPr bwMode="auto">
                <a:xfrm>
                  <a:off x="4205" y="1416"/>
                  <a:ext cx="5" cy="6"/>
                </a:xfrm>
                <a:custGeom>
                  <a:avLst/>
                  <a:gdLst>
                    <a:gd name="T0" fmla="*/ 2 w 5"/>
                    <a:gd name="T1" fmla="*/ 0 h 6"/>
                    <a:gd name="T2" fmla="*/ 2 w 5"/>
                    <a:gd name="T3" fmla="*/ 0 h 6"/>
                    <a:gd name="T4" fmla="*/ 0 w 5"/>
                    <a:gd name="T5" fmla="*/ 2 h 6"/>
                    <a:gd name="T6" fmla="*/ 2 w 5"/>
                    <a:gd name="T7" fmla="*/ 4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5 w 5"/>
                    <a:gd name="T15" fmla="*/ 1 h 6"/>
                    <a:gd name="T16" fmla="*/ 5 w 5"/>
                    <a:gd name="T17" fmla="*/ 1 h 6"/>
                    <a:gd name="T18" fmla="*/ 4 w 5"/>
                    <a:gd name="T19" fmla="*/ 0 h 6"/>
                    <a:gd name="T20" fmla="*/ 3 w 5"/>
                    <a:gd name="T21" fmla="*/ 0 h 6"/>
                    <a:gd name="T22" fmla="*/ 2 w 5"/>
                    <a:gd name="T23" fmla="*/ 0 h 6"/>
                    <a:gd name="T24" fmla="*/ 2 w 5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4" name="Freeform 87"/>
                <p:cNvSpPr/>
                <p:nvPr/>
              </p:nvSpPr>
              <p:spPr bwMode="auto">
                <a:xfrm>
                  <a:off x="4113" y="1504"/>
                  <a:ext cx="16" cy="12"/>
                </a:xfrm>
                <a:custGeom>
                  <a:avLst/>
                  <a:gdLst>
                    <a:gd name="T0" fmla="*/ 5 w 16"/>
                    <a:gd name="T1" fmla="*/ 7 h 12"/>
                    <a:gd name="T2" fmla="*/ 5 w 16"/>
                    <a:gd name="T3" fmla="*/ 7 h 12"/>
                    <a:gd name="T4" fmla="*/ 3 w 16"/>
                    <a:gd name="T5" fmla="*/ 7 h 12"/>
                    <a:gd name="T6" fmla="*/ 1 w 16"/>
                    <a:gd name="T7" fmla="*/ 7 h 12"/>
                    <a:gd name="T8" fmla="*/ 0 w 16"/>
                    <a:gd name="T9" fmla="*/ 7 h 12"/>
                    <a:gd name="T10" fmla="*/ 0 w 16"/>
                    <a:gd name="T11" fmla="*/ 6 h 12"/>
                    <a:gd name="T12" fmla="*/ 0 w 16"/>
                    <a:gd name="T13" fmla="*/ 6 h 12"/>
                    <a:gd name="T14" fmla="*/ 0 w 16"/>
                    <a:gd name="T15" fmla="*/ 4 h 12"/>
                    <a:gd name="T16" fmla="*/ 1 w 16"/>
                    <a:gd name="T17" fmla="*/ 3 h 12"/>
                    <a:gd name="T18" fmla="*/ 3 w 16"/>
                    <a:gd name="T19" fmla="*/ 3 h 12"/>
                    <a:gd name="T20" fmla="*/ 5 w 16"/>
                    <a:gd name="T21" fmla="*/ 3 h 12"/>
                    <a:gd name="T22" fmla="*/ 6 w 16"/>
                    <a:gd name="T23" fmla="*/ 3 h 12"/>
                    <a:gd name="T24" fmla="*/ 6 w 16"/>
                    <a:gd name="T25" fmla="*/ 2 h 12"/>
                    <a:gd name="T26" fmla="*/ 6 w 16"/>
                    <a:gd name="T27" fmla="*/ 2 h 12"/>
                    <a:gd name="T28" fmla="*/ 8 w 16"/>
                    <a:gd name="T29" fmla="*/ 1 h 12"/>
                    <a:gd name="T30" fmla="*/ 9 w 16"/>
                    <a:gd name="T31" fmla="*/ 0 h 12"/>
                    <a:gd name="T32" fmla="*/ 12 w 16"/>
                    <a:gd name="T33" fmla="*/ 0 h 12"/>
                    <a:gd name="T34" fmla="*/ 16 w 16"/>
                    <a:gd name="T35" fmla="*/ 0 h 12"/>
                    <a:gd name="T36" fmla="*/ 16 w 16"/>
                    <a:gd name="T37" fmla="*/ 0 h 12"/>
                    <a:gd name="T38" fmla="*/ 16 w 16"/>
                    <a:gd name="T39" fmla="*/ 1 h 12"/>
                    <a:gd name="T40" fmla="*/ 16 w 16"/>
                    <a:gd name="T41" fmla="*/ 1 h 12"/>
                    <a:gd name="T42" fmla="*/ 13 w 16"/>
                    <a:gd name="T43" fmla="*/ 4 h 12"/>
                    <a:gd name="T44" fmla="*/ 10 w 16"/>
                    <a:gd name="T45" fmla="*/ 8 h 12"/>
                    <a:gd name="T46" fmla="*/ 10 w 16"/>
                    <a:gd name="T47" fmla="*/ 8 h 12"/>
                    <a:gd name="T48" fmla="*/ 9 w 16"/>
                    <a:gd name="T49" fmla="*/ 11 h 12"/>
                    <a:gd name="T50" fmla="*/ 8 w 16"/>
                    <a:gd name="T51" fmla="*/ 12 h 12"/>
                    <a:gd name="T52" fmla="*/ 6 w 16"/>
                    <a:gd name="T53" fmla="*/ 12 h 12"/>
                    <a:gd name="T54" fmla="*/ 6 w 16"/>
                    <a:gd name="T55" fmla="*/ 12 h 12"/>
                    <a:gd name="T56" fmla="*/ 5 w 16"/>
                    <a:gd name="T57" fmla="*/ 11 h 12"/>
                    <a:gd name="T58" fmla="*/ 5 w 16"/>
                    <a:gd name="T59" fmla="*/ 9 h 12"/>
                    <a:gd name="T60" fmla="*/ 5 w 16"/>
                    <a:gd name="T61" fmla="*/ 7 h 12"/>
                    <a:gd name="T62" fmla="*/ 5 w 16"/>
                    <a:gd name="T63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2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3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5" y="9"/>
                      </a:lnTo>
                      <a:lnTo>
                        <a:pt x="5" y="7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5" name="Freeform 88"/>
                <p:cNvSpPr/>
                <p:nvPr/>
              </p:nvSpPr>
              <p:spPr bwMode="auto">
                <a:xfrm>
                  <a:off x="4098" y="1503"/>
                  <a:ext cx="7" cy="8"/>
                </a:xfrm>
                <a:custGeom>
                  <a:avLst/>
                  <a:gdLst>
                    <a:gd name="T0" fmla="*/ 3 w 7"/>
                    <a:gd name="T1" fmla="*/ 2 h 8"/>
                    <a:gd name="T2" fmla="*/ 3 w 7"/>
                    <a:gd name="T3" fmla="*/ 2 h 8"/>
                    <a:gd name="T4" fmla="*/ 3 w 7"/>
                    <a:gd name="T5" fmla="*/ 3 h 8"/>
                    <a:gd name="T6" fmla="*/ 5 w 7"/>
                    <a:gd name="T7" fmla="*/ 3 h 8"/>
                    <a:gd name="T8" fmla="*/ 5 w 7"/>
                    <a:gd name="T9" fmla="*/ 3 h 8"/>
                    <a:gd name="T10" fmla="*/ 7 w 7"/>
                    <a:gd name="T11" fmla="*/ 4 h 8"/>
                    <a:gd name="T12" fmla="*/ 7 w 7"/>
                    <a:gd name="T13" fmla="*/ 7 h 8"/>
                    <a:gd name="T14" fmla="*/ 6 w 7"/>
                    <a:gd name="T15" fmla="*/ 8 h 8"/>
                    <a:gd name="T16" fmla="*/ 5 w 7"/>
                    <a:gd name="T17" fmla="*/ 8 h 8"/>
                    <a:gd name="T18" fmla="*/ 5 w 7"/>
                    <a:gd name="T19" fmla="*/ 8 h 8"/>
                    <a:gd name="T20" fmla="*/ 3 w 7"/>
                    <a:gd name="T21" fmla="*/ 8 h 8"/>
                    <a:gd name="T22" fmla="*/ 2 w 7"/>
                    <a:gd name="T23" fmla="*/ 7 h 8"/>
                    <a:gd name="T24" fmla="*/ 2 w 7"/>
                    <a:gd name="T25" fmla="*/ 7 h 8"/>
                    <a:gd name="T26" fmla="*/ 1 w 7"/>
                    <a:gd name="T27" fmla="*/ 4 h 8"/>
                    <a:gd name="T28" fmla="*/ 0 w 7"/>
                    <a:gd name="T29" fmla="*/ 1 h 8"/>
                    <a:gd name="T30" fmla="*/ 0 w 7"/>
                    <a:gd name="T31" fmla="*/ 1 h 8"/>
                    <a:gd name="T32" fmla="*/ 0 w 7"/>
                    <a:gd name="T33" fmla="*/ 0 h 8"/>
                    <a:gd name="T34" fmla="*/ 1 w 7"/>
                    <a:gd name="T35" fmla="*/ 1 h 8"/>
                    <a:gd name="T36" fmla="*/ 3 w 7"/>
                    <a:gd name="T37" fmla="*/ 2 h 8"/>
                    <a:gd name="T38" fmla="*/ 3 w 7"/>
                    <a:gd name="T3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7" y="4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6" name="Freeform 89"/>
                <p:cNvSpPr/>
                <p:nvPr/>
              </p:nvSpPr>
              <p:spPr bwMode="auto">
                <a:xfrm>
                  <a:off x="4101" y="1497"/>
                  <a:ext cx="3" cy="4"/>
                </a:xfrm>
                <a:custGeom>
                  <a:avLst/>
                  <a:gdLst>
                    <a:gd name="T0" fmla="*/ 0 w 3"/>
                    <a:gd name="T1" fmla="*/ 1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1 h 4"/>
                    <a:gd name="T18" fmla="*/ 3 w 3"/>
                    <a:gd name="T19" fmla="*/ 0 h 4"/>
                    <a:gd name="T20" fmla="*/ 2 w 3"/>
                    <a:gd name="T21" fmla="*/ 0 h 4"/>
                    <a:gd name="T22" fmla="*/ 0 w 3"/>
                    <a:gd name="T23" fmla="*/ 1 h 4"/>
                    <a:gd name="T24" fmla="*/ 0 w 3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7" name="Freeform 90"/>
                <p:cNvSpPr/>
                <p:nvPr/>
              </p:nvSpPr>
              <p:spPr bwMode="auto">
                <a:xfrm>
                  <a:off x="4080" y="1500"/>
                  <a:ext cx="16" cy="15"/>
                </a:xfrm>
                <a:custGeom>
                  <a:avLst/>
                  <a:gdLst>
                    <a:gd name="T0" fmla="*/ 7 w 16"/>
                    <a:gd name="T1" fmla="*/ 1 h 15"/>
                    <a:gd name="T2" fmla="*/ 7 w 16"/>
                    <a:gd name="T3" fmla="*/ 1 h 15"/>
                    <a:gd name="T4" fmla="*/ 8 w 16"/>
                    <a:gd name="T5" fmla="*/ 3 h 15"/>
                    <a:gd name="T6" fmla="*/ 10 w 16"/>
                    <a:gd name="T7" fmla="*/ 5 h 15"/>
                    <a:gd name="T8" fmla="*/ 10 w 16"/>
                    <a:gd name="T9" fmla="*/ 5 h 15"/>
                    <a:gd name="T10" fmla="*/ 12 w 16"/>
                    <a:gd name="T11" fmla="*/ 5 h 15"/>
                    <a:gd name="T12" fmla="*/ 12 w 16"/>
                    <a:gd name="T13" fmla="*/ 6 h 15"/>
                    <a:gd name="T14" fmla="*/ 13 w 16"/>
                    <a:gd name="T15" fmla="*/ 8 h 15"/>
                    <a:gd name="T16" fmla="*/ 15 w 16"/>
                    <a:gd name="T17" fmla="*/ 8 h 15"/>
                    <a:gd name="T18" fmla="*/ 15 w 16"/>
                    <a:gd name="T19" fmla="*/ 8 h 15"/>
                    <a:gd name="T20" fmla="*/ 16 w 16"/>
                    <a:gd name="T21" fmla="*/ 10 h 15"/>
                    <a:gd name="T22" fmla="*/ 16 w 16"/>
                    <a:gd name="T23" fmla="*/ 13 h 15"/>
                    <a:gd name="T24" fmla="*/ 15 w 16"/>
                    <a:gd name="T25" fmla="*/ 15 h 15"/>
                    <a:gd name="T26" fmla="*/ 14 w 16"/>
                    <a:gd name="T27" fmla="*/ 15 h 15"/>
                    <a:gd name="T28" fmla="*/ 14 w 16"/>
                    <a:gd name="T29" fmla="*/ 15 h 15"/>
                    <a:gd name="T30" fmla="*/ 12 w 16"/>
                    <a:gd name="T31" fmla="*/ 15 h 15"/>
                    <a:gd name="T32" fmla="*/ 12 w 16"/>
                    <a:gd name="T33" fmla="*/ 14 h 15"/>
                    <a:gd name="T34" fmla="*/ 9 w 16"/>
                    <a:gd name="T35" fmla="*/ 12 h 15"/>
                    <a:gd name="T36" fmla="*/ 9 w 16"/>
                    <a:gd name="T37" fmla="*/ 12 h 15"/>
                    <a:gd name="T38" fmla="*/ 7 w 16"/>
                    <a:gd name="T39" fmla="*/ 7 h 15"/>
                    <a:gd name="T40" fmla="*/ 6 w 16"/>
                    <a:gd name="T41" fmla="*/ 6 h 15"/>
                    <a:gd name="T42" fmla="*/ 4 w 16"/>
                    <a:gd name="T43" fmla="*/ 5 h 15"/>
                    <a:gd name="T44" fmla="*/ 4 w 16"/>
                    <a:gd name="T45" fmla="*/ 5 h 15"/>
                    <a:gd name="T46" fmla="*/ 0 w 16"/>
                    <a:gd name="T47" fmla="*/ 4 h 15"/>
                    <a:gd name="T48" fmla="*/ 0 w 16"/>
                    <a:gd name="T49" fmla="*/ 3 h 15"/>
                    <a:gd name="T50" fmla="*/ 0 w 16"/>
                    <a:gd name="T51" fmla="*/ 1 h 15"/>
                    <a:gd name="T52" fmla="*/ 0 w 16"/>
                    <a:gd name="T53" fmla="*/ 1 h 15"/>
                    <a:gd name="T54" fmla="*/ 0 w 16"/>
                    <a:gd name="T55" fmla="*/ 0 h 15"/>
                    <a:gd name="T56" fmla="*/ 1 w 16"/>
                    <a:gd name="T57" fmla="*/ 0 h 15"/>
                    <a:gd name="T58" fmla="*/ 4 w 16"/>
                    <a:gd name="T59" fmla="*/ 0 h 15"/>
                    <a:gd name="T60" fmla="*/ 7 w 16"/>
                    <a:gd name="T61" fmla="*/ 1 h 15"/>
                    <a:gd name="T62" fmla="*/ 7 w 16"/>
                    <a:gd name="T6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5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3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6" y="10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12" y="15"/>
                      </a:lnTo>
                      <a:lnTo>
                        <a:pt x="12" y="14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7" y="7"/>
                      </a:lnTo>
                      <a:lnTo>
                        <a:pt x="6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8" name="Freeform 91"/>
                <p:cNvSpPr/>
                <p:nvPr/>
              </p:nvSpPr>
              <p:spPr bwMode="auto">
                <a:xfrm>
                  <a:off x="4087" y="1522"/>
                  <a:ext cx="9" cy="9"/>
                </a:xfrm>
                <a:custGeom>
                  <a:avLst/>
                  <a:gdLst>
                    <a:gd name="T0" fmla="*/ 5 w 9"/>
                    <a:gd name="T1" fmla="*/ 0 h 9"/>
                    <a:gd name="T2" fmla="*/ 5 w 9"/>
                    <a:gd name="T3" fmla="*/ 0 h 9"/>
                    <a:gd name="T4" fmla="*/ 3 w 9"/>
                    <a:gd name="T5" fmla="*/ 2 h 9"/>
                    <a:gd name="T6" fmla="*/ 2 w 9"/>
                    <a:gd name="T7" fmla="*/ 3 h 9"/>
                    <a:gd name="T8" fmla="*/ 0 w 9"/>
                    <a:gd name="T9" fmla="*/ 3 h 9"/>
                    <a:gd name="T10" fmla="*/ 0 w 9"/>
                    <a:gd name="T11" fmla="*/ 5 h 9"/>
                    <a:gd name="T12" fmla="*/ 0 w 9"/>
                    <a:gd name="T13" fmla="*/ 5 h 9"/>
                    <a:gd name="T14" fmla="*/ 0 w 9"/>
                    <a:gd name="T15" fmla="*/ 7 h 9"/>
                    <a:gd name="T16" fmla="*/ 0 w 9"/>
                    <a:gd name="T17" fmla="*/ 8 h 9"/>
                    <a:gd name="T18" fmla="*/ 1 w 9"/>
                    <a:gd name="T19" fmla="*/ 9 h 9"/>
                    <a:gd name="T20" fmla="*/ 3 w 9"/>
                    <a:gd name="T21" fmla="*/ 8 h 9"/>
                    <a:gd name="T22" fmla="*/ 3 w 9"/>
                    <a:gd name="T23" fmla="*/ 8 h 9"/>
                    <a:gd name="T24" fmla="*/ 5 w 9"/>
                    <a:gd name="T25" fmla="*/ 5 h 9"/>
                    <a:gd name="T26" fmla="*/ 8 w 9"/>
                    <a:gd name="T27" fmla="*/ 4 h 9"/>
                    <a:gd name="T28" fmla="*/ 8 w 9"/>
                    <a:gd name="T29" fmla="*/ 4 h 9"/>
                    <a:gd name="T30" fmla="*/ 9 w 9"/>
                    <a:gd name="T31" fmla="*/ 4 h 9"/>
                    <a:gd name="T32" fmla="*/ 9 w 9"/>
                    <a:gd name="T33" fmla="*/ 3 h 9"/>
                    <a:gd name="T34" fmla="*/ 7 w 9"/>
                    <a:gd name="T35" fmla="*/ 2 h 9"/>
                    <a:gd name="T36" fmla="*/ 5 w 9"/>
                    <a:gd name="T37" fmla="*/ 0 h 9"/>
                    <a:gd name="T38" fmla="*/ 5 w 9"/>
                    <a:gd name="T3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9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5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9" name="Freeform 92"/>
                <p:cNvSpPr/>
                <p:nvPr/>
              </p:nvSpPr>
              <p:spPr bwMode="auto">
                <a:xfrm>
                  <a:off x="4090" y="1529"/>
                  <a:ext cx="13" cy="5"/>
                </a:xfrm>
                <a:custGeom>
                  <a:avLst/>
                  <a:gdLst>
                    <a:gd name="T0" fmla="*/ 4 w 13"/>
                    <a:gd name="T1" fmla="*/ 0 h 5"/>
                    <a:gd name="T2" fmla="*/ 4 w 13"/>
                    <a:gd name="T3" fmla="*/ 0 h 5"/>
                    <a:gd name="T4" fmla="*/ 0 w 13"/>
                    <a:gd name="T5" fmla="*/ 2 h 5"/>
                    <a:gd name="T6" fmla="*/ 0 w 13"/>
                    <a:gd name="T7" fmla="*/ 3 h 5"/>
                    <a:gd name="T8" fmla="*/ 2 w 13"/>
                    <a:gd name="T9" fmla="*/ 4 h 5"/>
                    <a:gd name="T10" fmla="*/ 2 w 13"/>
                    <a:gd name="T11" fmla="*/ 4 h 5"/>
                    <a:gd name="T12" fmla="*/ 8 w 13"/>
                    <a:gd name="T13" fmla="*/ 5 h 5"/>
                    <a:gd name="T14" fmla="*/ 11 w 13"/>
                    <a:gd name="T15" fmla="*/ 5 h 5"/>
                    <a:gd name="T16" fmla="*/ 12 w 13"/>
                    <a:gd name="T17" fmla="*/ 4 h 5"/>
                    <a:gd name="T18" fmla="*/ 13 w 13"/>
                    <a:gd name="T19" fmla="*/ 3 h 5"/>
                    <a:gd name="T20" fmla="*/ 13 w 13"/>
                    <a:gd name="T21" fmla="*/ 3 h 5"/>
                    <a:gd name="T22" fmla="*/ 13 w 13"/>
                    <a:gd name="T23" fmla="*/ 2 h 5"/>
                    <a:gd name="T24" fmla="*/ 12 w 13"/>
                    <a:gd name="T25" fmla="*/ 2 h 5"/>
                    <a:gd name="T26" fmla="*/ 9 w 13"/>
                    <a:gd name="T27" fmla="*/ 1 h 5"/>
                    <a:gd name="T28" fmla="*/ 4 w 13"/>
                    <a:gd name="T29" fmla="*/ 0 h 5"/>
                    <a:gd name="T30" fmla="*/ 4 w 13"/>
                    <a:gd name="T3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" h="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8" y="5"/>
                      </a:lnTo>
                      <a:lnTo>
                        <a:pt x="11" y="5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2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0" name="Freeform 93"/>
                <p:cNvSpPr/>
                <p:nvPr/>
              </p:nvSpPr>
              <p:spPr bwMode="auto">
                <a:xfrm>
                  <a:off x="4094" y="1536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3 h 4"/>
                    <a:gd name="T6" fmla="*/ 1 w 3"/>
                    <a:gd name="T7" fmla="*/ 4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4 h 4"/>
                    <a:gd name="T14" fmla="*/ 3 w 3"/>
                    <a:gd name="T15" fmla="*/ 3 h 4"/>
                    <a:gd name="T16" fmla="*/ 3 w 3"/>
                    <a:gd name="T17" fmla="*/ 0 h 4"/>
                    <a:gd name="T18" fmla="*/ 3 w 3"/>
                    <a:gd name="T19" fmla="*/ 0 h 4"/>
                    <a:gd name="T20" fmla="*/ 2 w 3"/>
                    <a:gd name="T21" fmla="*/ 0 h 4"/>
                    <a:gd name="T22" fmla="*/ 1 w 3"/>
                    <a:gd name="T23" fmla="*/ 0 h 4"/>
                    <a:gd name="T24" fmla="*/ 1 w 3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1" name="Freeform 94"/>
                <p:cNvSpPr/>
                <p:nvPr/>
              </p:nvSpPr>
              <p:spPr bwMode="auto">
                <a:xfrm>
                  <a:off x="4073" y="1514"/>
                  <a:ext cx="14" cy="22"/>
                </a:xfrm>
                <a:custGeom>
                  <a:avLst/>
                  <a:gdLst>
                    <a:gd name="T0" fmla="*/ 10 w 14"/>
                    <a:gd name="T1" fmla="*/ 7 h 22"/>
                    <a:gd name="T2" fmla="*/ 10 w 14"/>
                    <a:gd name="T3" fmla="*/ 7 h 22"/>
                    <a:gd name="T4" fmla="*/ 10 w 14"/>
                    <a:gd name="T5" fmla="*/ 13 h 22"/>
                    <a:gd name="T6" fmla="*/ 10 w 14"/>
                    <a:gd name="T7" fmla="*/ 14 h 22"/>
                    <a:gd name="T8" fmla="*/ 8 w 14"/>
                    <a:gd name="T9" fmla="*/ 15 h 22"/>
                    <a:gd name="T10" fmla="*/ 8 w 14"/>
                    <a:gd name="T11" fmla="*/ 15 h 22"/>
                    <a:gd name="T12" fmla="*/ 7 w 14"/>
                    <a:gd name="T13" fmla="*/ 16 h 22"/>
                    <a:gd name="T14" fmla="*/ 7 w 14"/>
                    <a:gd name="T15" fmla="*/ 17 h 22"/>
                    <a:gd name="T16" fmla="*/ 6 w 14"/>
                    <a:gd name="T17" fmla="*/ 19 h 22"/>
                    <a:gd name="T18" fmla="*/ 5 w 14"/>
                    <a:gd name="T19" fmla="*/ 20 h 22"/>
                    <a:gd name="T20" fmla="*/ 5 w 14"/>
                    <a:gd name="T21" fmla="*/ 20 h 22"/>
                    <a:gd name="T22" fmla="*/ 2 w 14"/>
                    <a:gd name="T23" fmla="*/ 22 h 22"/>
                    <a:gd name="T24" fmla="*/ 1 w 14"/>
                    <a:gd name="T25" fmla="*/ 21 h 22"/>
                    <a:gd name="T26" fmla="*/ 0 w 14"/>
                    <a:gd name="T27" fmla="*/ 18 h 22"/>
                    <a:gd name="T28" fmla="*/ 0 w 14"/>
                    <a:gd name="T29" fmla="*/ 18 h 22"/>
                    <a:gd name="T30" fmla="*/ 0 w 14"/>
                    <a:gd name="T31" fmla="*/ 15 h 22"/>
                    <a:gd name="T32" fmla="*/ 1 w 14"/>
                    <a:gd name="T33" fmla="*/ 14 h 22"/>
                    <a:gd name="T34" fmla="*/ 3 w 14"/>
                    <a:gd name="T35" fmla="*/ 13 h 22"/>
                    <a:gd name="T36" fmla="*/ 3 w 14"/>
                    <a:gd name="T37" fmla="*/ 11 h 22"/>
                    <a:gd name="T38" fmla="*/ 3 w 14"/>
                    <a:gd name="T39" fmla="*/ 11 h 22"/>
                    <a:gd name="T40" fmla="*/ 5 w 14"/>
                    <a:gd name="T41" fmla="*/ 3 h 22"/>
                    <a:gd name="T42" fmla="*/ 6 w 14"/>
                    <a:gd name="T43" fmla="*/ 1 h 22"/>
                    <a:gd name="T44" fmla="*/ 7 w 14"/>
                    <a:gd name="T45" fmla="*/ 0 h 22"/>
                    <a:gd name="T46" fmla="*/ 7 w 14"/>
                    <a:gd name="T47" fmla="*/ 0 h 22"/>
                    <a:gd name="T48" fmla="*/ 11 w 14"/>
                    <a:gd name="T49" fmla="*/ 0 h 22"/>
                    <a:gd name="T50" fmla="*/ 13 w 14"/>
                    <a:gd name="T51" fmla="*/ 0 h 22"/>
                    <a:gd name="T52" fmla="*/ 14 w 14"/>
                    <a:gd name="T53" fmla="*/ 1 h 22"/>
                    <a:gd name="T54" fmla="*/ 14 w 14"/>
                    <a:gd name="T55" fmla="*/ 1 h 22"/>
                    <a:gd name="T56" fmla="*/ 13 w 14"/>
                    <a:gd name="T57" fmla="*/ 3 h 22"/>
                    <a:gd name="T58" fmla="*/ 12 w 14"/>
                    <a:gd name="T59" fmla="*/ 5 h 22"/>
                    <a:gd name="T60" fmla="*/ 10 w 14"/>
                    <a:gd name="T61" fmla="*/ 7 h 22"/>
                    <a:gd name="T62" fmla="*/ 10 w 14"/>
                    <a:gd name="T63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" h="22">
                      <a:moveTo>
                        <a:pt x="10" y="7"/>
                      </a:moveTo>
                      <a:lnTo>
                        <a:pt x="10" y="7"/>
                      </a:lnTo>
                      <a:lnTo>
                        <a:pt x="10" y="13"/>
                      </a:lnTo>
                      <a:lnTo>
                        <a:pt x="10" y="14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6"/>
                      </a:lnTo>
                      <a:lnTo>
                        <a:pt x="7" y="17"/>
                      </a:lnTo>
                      <a:lnTo>
                        <a:pt x="6" y="19"/>
                      </a:lnTo>
                      <a:lnTo>
                        <a:pt x="5" y="20"/>
                      </a:lnTo>
                      <a:lnTo>
                        <a:pt x="5" y="20"/>
                      </a:lnTo>
                      <a:lnTo>
                        <a:pt x="2" y="22"/>
                      </a:lnTo>
                      <a:lnTo>
                        <a:pt x="1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3" y="13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3" y="3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2" name="Freeform 95"/>
                <p:cNvSpPr/>
                <p:nvPr/>
              </p:nvSpPr>
              <p:spPr bwMode="auto">
                <a:xfrm>
                  <a:off x="4067" y="1544"/>
                  <a:ext cx="8" cy="4"/>
                </a:xfrm>
                <a:custGeom>
                  <a:avLst/>
                  <a:gdLst>
                    <a:gd name="T0" fmla="*/ 8 w 8"/>
                    <a:gd name="T1" fmla="*/ 0 h 4"/>
                    <a:gd name="T2" fmla="*/ 8 w 8"/>
                    <a:gd name="T3" fmla="*/ 0 h 4"/>
                    <a:gd name="T4" fmla="*/ 8 w 8"/>
                    <a:gd name="T5" fmla="*/ 2 h 4"/>
                    <a:gd name="T6" fmla="*/ 8 w 8"/>
                    <a:gd name="T7" fmla="*/ 3 h 4"/>
                    <a:gd name="T8" fmla="*/ 7 w 8"/>
                    <a:gd name="T9" fmla="*/ 4 h 4"/>
                    <a:gd name="T10" fmla="*/ 5 w 8"/>
                    <a:gd name="T11" fmla="*/ 4 h 4"/>
                    <a:gd name="T12" fmla="*/ 5 w 8"/>
                    <a:gd name="T13" fmla="*/ 4 h 4"/>
                    <a:gd name="T14" fmla="*/ 2 w 8"/>
                    <a:gd name="T15" fmla="*/ 3 h 4"/>
                    <a:gd name="T16" fmla="*/ 0 w 8"/>
                    <a:gd name="T17" fmla="*/ 2 h 4"/>
                    <a:gd name="T18" fmla="*/ 0 w 8"/>
                    <a:gd name="T19" fmla="*/ 1 h 4"/>
                    <a:gd name="T20" fmla="*/ 1 w 8"/>
                    <a:gd name="T21" fmla="*/ 0 h 4"/>
                    <a:gd name="T22" fmla="*/ 1 w 8"/>
                    <a:gd name="T23" fmla="*/ 0 h 4"/>
                    <a:gd name="T24" fmla="*/ 6 w 8"/>
                    <a:gd name="T25" fmla="*/ 0 h 4"/>
                    <a:gd name="T26" fmla="*/ 8 w 8"/>
                    <a:gd name="T27" fmla="*/ 0 h 4"/>
                    <a:gd name="T28" fmla="*/ 8 w 8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" h="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3" name="Freeform 96"/>
                <p:cNvSpPr/>
                <p:nvPr/>
              </p:nvSpPr>
              <p:spPr bwMode="auto">
                <a:xfrm>
                  <a:off x="4089" y="1547"/>
                  <a:ext cx="14" cy="7"/>
                </a:xfrm>
                <a:custGeom>
                  <a:avLst/>
                  <a:gdLst>
                    <a:gd name="T0" fmla="*/ 8 w 14"/>
                    <a:gd name="T1" fmla="*/ 0 h 7"/>
                    <a:gd name="T2" fmla="*/ 8 w 14"/>
                    <a:gd name="T3" fmla="*/ 0 h 7"/>
                    <a:gd name="T4" fmla="*/ 8 w 14"/>
                    <a:gd name="T5" fmla="*/ 1 h 7"/>
                    <a:gd name="T6" fmla="*/ 6 w 14"/>
                    <a:gd name="T7" fmla="*/ 1 h 7"/>
                    <a:gd name="T8" fmla="*/ 5 w 14"/>
                    <a:gd name="T9" fmla="*/ 1 h 7"/>
                    <a:gd name="T10" fmla="*/ 3 w 14"/>
                    <a:gd name="T11" fmla="*/ 2 h 7"/>
                    <a:gd name="T12" fmla="*/ 3 w 14"/>
                    <a:gd name="T13" fmla="*/ 2 h 7"/>
                    <a:gd name="T14" fmla="*/ 0 w 14"/>
                    <a:gd name="T15" fmla="*/ 4 h 7"/>
                    <a:gd name="T16" fmla="*/ 0 w 14"/>
                    <a:gd name="T17" fmla="*/ 6 h 7"/>
                    <a:gd name="T18" fmla="*/ 1 w 14"/>
                    <a:gd name="T19" fmla="*/ 7 h 7"/>
                    <a:gd name="T20" fmla="*/ 1 w 14"/>
                    <a:gd name="T21" fmla="*/ 7 h 7"/>
                    <a:gd name="T22" fmla="*/ 6 w 14"/>
                    <a:gd name="T23" fmla="*/ 7 h 7"/>
                    <a:gd name="T24" fmla="*/ 7 w 14"/>
                    <a:gd name="T25" fmla="*/ 6 h 7"/>
                    <a:gd name="T26" fmla="*/ 8 w 14"/>
                    <a:gd name="T27" fmla="*/ 4 h 7"/>
                    <a:gd name="T28" fmla="*/ 8 w 14"/>
                    <a:gd name="T29" fmla="*/ 4 h 7"/>
                    <a:gd name="T30" fmla="*/ 9 w 14"/>
                    <a:gd name="T31" fmla="*/ 3 h 7"/>
                    <a:gd name="T32" fmla="*/ 11 w 14"/>
                    <a:gd name="T33" fmla="*/ 3 h 7"/>
                    <a:gd name="T34" fmla="*/ 13 w 14"/>
                    <a:gd name="T35" fmla="*/ 3 h 7"/>
                    <a:gd name="T36" fmla="*/ 14 w 14"/>
                    <a:gd name="T37" fmla="*/ 2 h 7"/>
                    <a:gd name="T38" fmla="*/ 14 w 14"/>
                    <a:gd name="T39" fmla="*/ 2 h 7"/>
                    <a:gd name="T40" fmla="*/ 13 w 14"/>
                    <a:gd name="T41" fmla="*/ 0 h 7"/>
                    <a:gd name="T42" fmla="*/ 11 w 14"/>
                    <a:gd name="T43" fmla="*/ 0 h 7"/>
                    <a:gd name="T44" fmla="*/ 8 w 14"/>
                    <a:gd name="T45" fmla="*/ 0 h 7"/>
                    <a:gd name="T46" fmla="*/ 8 w 14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7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7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3"/>
                      </a:lnTo>
                      <a:lnTo>
                        <a:pt x="11" y="3"/>
                      </a:ln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4" name="Freeform 97"/>
                <p:cNvSpPr/>
                <p:nvPr/>
              </p:nvSpPr>
              <p:spPr bwMode="auto">
                <a:xfrm>
                  <a:off x="3818" y="1553"/>
                  <a:ext cx="57" cy="61"/>
                </a:xfrm>
                <a:custGeom>
                  <a:avLst/>
                  <a:gdLst>
                    <a:gd name="T0" fmla="*/ 18 w 57"/>
                    <a:gd name="T1" fmla="*/ 31 h 61"/>
                    <a:gd name="T2" fmla="*/ 18 w 57"/>
                    <a:gd name="T3" fmla="*/ 31 h 61"/>
                    <a:gd name="T4" fmla="*/ 18 w 57"/>
                    <a:gd name="T5" fmla="*/ 30 h 61"/>
                    <a:gd name="T6" fmla="*/ 19 w 57"/>
                    <a:gd name="T7" fmla="*/ 25 h 61"/>
                    <a:gd name="T8" fmla="*/ 19 w 57"/>
                    <a:gd name="T9" fmla="*/ 25 h 61"/>
                    <a:gd name="T10" fmla="*/ 19 w 57"/>
                    <a:gd name="T11" fmla="*/ 24 h 61"/>
                    <a:gd name="T12" fmla="*/ 20 w 57"/>
                    <a:gd name="T13" fmla="*/ 23 h 61"/>
                    <a:gd name="T14" fmla="*/ 23 w 57"/>
                    <a:gd name="T15" fmla="*/ 23 h 61"/>
                    <a:gd name="T16" fmla="*/ 26 w 57"/>
                    <a:gd name="T17" fmla="*/ 23 h 61"/>
                    <a:gd name="T18" fmla="*/ 29 w 57"/>
                    <a:gd name="T19" fmla="*/ 23 h 61"/>
                    <a:gd name="T20" fmla="*/ 32 w 57"/>
                    <a:gd name="T21" fmla="*/ 21 h 61"/>
                    <a:gd name="T22" fmla="*/ 32 w 57"/>
                    <a:gd name="T23" fmla="*/ 21 h 61"/>
                    <a:gd name="T24" fmla="*/ 36 w 57"/>
                    <a:gd name="T25" fmla="*/ 16 h 61"/>
                    <a:gd name="T26" fmla="*/ 41 w 57"/>
                    <a:gd name="T27" fmla="*/ 8 h 61"/>
                    <a:gd name="T28" fmla="*/ 47 w 57"/>
                    <a:gd name="T29" fmla="*/ 2 h 61"/>
                    <a:gd name="T30" fmla="*/ 50 w 57"/>
                    <a:gd name="T31" fmla="*/ 0 h 61"/>
                    <a:gd name="T32" fmla="*/ 52 w 57"/>
                    <a:gd name="T33" fmla="*/ 0 h 61"/>
                    <a:gd name="T34" fmla="*/ 52 w 57"/>
                    <a:gd name="T35" fmla="*/ 0 h 61"/>
                    <a:gd name="T36" fmla="*/ 55 w 57"/>
                    <a:gd name="T37" fmla="*/ 2 h 61"/>
                    <a:gd name="T38" fmla="*/ 57 w 57"/>
                    <a:gd name="T39" fmla="*/ 4 h 61"/>
                    <a:gd name="T40" fmla="*/ 57 w 57"/>
                    <a:gd name="T41" fmla="*/ 5 h 61"/>
                    <a:gd name="T42" fmla="*/ 56 w 57"/>
                    <a:gd name="T43" fmla="*/ 6 h 61"/>
                    <a:gd name="T44" fmla="*/ 53 w 57"/>
                    <a:gd name="T45" fmla="*/ 9 h 61"/>
                    <a:gd name="T46" fmla="*/ 53 w 57"/>
                    <a:gd name="T47" fmla="*/ 9 h 61"/>
                    <a:gd name="T48" fmla="*/ 49 w 57"/>
                    <a:gd name="T49" fmla="*/ 12 h 61"/>
                    <a:gd name="T50" fmla="*/ 47 w 57"/>
                    <a:gd name="T51" fmla="*/ 18 h 61"/>
                    <a:gd name="T52" fmla="*/ 47 w 57"/>
                    <a:gd name="T53" fmla="*/ 23 h 61"/>
                    <a:gd name="T54" fmla="*/ 47 w 57"/>
                    <a:gd name="T55" fmla="*/ 29 h 61"/>
                    <a:gd name="T56" fmla="*/ 47 w 57"/>
                    <a:gd name="T57" fmla="*/ 29 h 61"/>
                    <a:gd name="T58" fmla="*/ 47 w 57"/>
                    <a:gd name="T59" fmla="*/ 33 h 61"/>
                    <a:gd name="T60" fmla="*/ 47 w 57"/>
                    <a:gd name="T61" fmla="*/ 35 h 61"/>
                    <a:gd name="T62" fmla="*/ 44 w 57"/>
                    <a:gd name="T63" fmla="*/ 36 h 61"/>
                    <a:gd name="T64" fmla="*/ 41 w 57"/>
                    <a:gd name="T65" fmla="*/ 36 h 61"/>
                    <a:gd name="T66" fmla="*/ 41 w 57"/>
                    <a:gd name="T67" fmla="*/ 36 h 61"/>
                    <a:gd name="T68" fmla="*/ 38 w 57"/>
                    <a:gd name="T69" fmla="*/ 37 h 61"/>
                    <a:gd name="T70" fmla="*/ 35 w 57"/>
                    <a:gd name="T71" fmla="*/ 39 h 61"/>
                    <a:gd name="T72" fmla="*/ 29 w 57"/>
                    <a:gd name="T73" fmla="*/ 45 h 61"/>
                    <a:gd name="T74" fmla="*/ 29 w 57"/>
                    <a:gd name="T75" fmla="*/ 45 h 61"/>
                    <a:gd name="T76" fmla="*/ 25 w 57"/>
                    <a:gd name="T77" fmla="*/ 47 h 61"/>
                    <a:gd name="T78" fmla="*/ 20 w 57"/>
                    <a:gd name="T79" fmla="*/ 48 h 61"/>
                    <a:gd name="T80" fmla="*/ 14 w 57"/>
                    <a:gd name="T81" fmla="*/ 49 h 61"/>
                    <a:gd name="T82" fmla="*/ 13 w 57"/>
                    <a:gd name="T83" fmla="*/ 50 h 61"/>
                    <a:gd name="T84" fmla="*/ 12 w 57"/>
                    <a:gd name="T85" fmla="*/ 51 h 61"/>
                    <a:gd name="T86" fmla="*/ 12 w 57"/>
                    <a:gd name="T87" fmla="*/ 51 h 61"/>
                    <a:gd name="T88" fmla="*/ 10 w 57"/>
                    <a:gd name="T89" fmla="*/ 57 h 61"/>
                    <a:gd name="T90" fmla="*/ 8 w 57"/>
                    <a:gd name="T91" fmla="*/ 59 h 61"/>
                    <a:gd name="T92" fmla="*/ 5 w 57"/>
                    <a:gd name="T93" fmla="*/ 61 h 61"/>
                    <a:gd name="T94" fmla="*/ 5 w 57"/>
                    <a:gd name="T95" fmla="*/ 61 h 61"/>
                    <a:gd name="T96" fmla="*/ 3 w 57"/>
                    <a:gd name="T97" fmla="*/ 60 h 61"/>
                    <a:gd name="T98" fmla="*/ 1 w 57"/>
                    <a:gd name="T99" fmla="*/ 59 h 61"/>
                    <a:gd name="T100" fmla="*/ 0 w 57"/>
                    <a:gd name="T101" fmla="*/ 49 h 61"/>
                    <a:gd name="T102" fmla="*/ 0 w 57"/>
                    <a:gd name="T103" fmla="*/ 49 h 61"/>
                    <a:gd name="T104" fmla="*/ 0 w 57"/>
                    <a:gd name="T105" fmla="*/ 37 h 61"/>
                    <a:gd name="T106" fmla="*/ 1 w 57"/>
                    <a:gd name="T107" fmla="*/ 33 h 61"/>
                    <a:gd name="T108" fmla="*/ 18 w 57"/>
                    <a:gd name="T109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" h="61">
                      <a:moveTo>
                        <a:pt x="18" y="31"/>
                      </a:moveTo>
                      <a:lnTo>
                        <a:pt x="18" y="31"/>
                      </a:lnTo>
                      <a:lnTo>
                        <a:pt x="18" y="30"/>
                      </a:lnTo>
                      <a:lnTo>
                        <a:pt x="19" y="25"/>
                      </a:lnTo>
                      <a:lnTo>
                        <a:pt x="19" y="25"/>
                      </a:lnTo>
                      <a:lnTo>
                        <a:pt x="19" y="24"/>
                      </a:lnTo>
                      <a:lnTo>
                        <a:pt x="20" y="23"/>
                      </a:ln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29" y="23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6" y="16"/>
                      </a:lnTo>
                      <a:lnTo>
                        <a:pt x="41" y="8"/>
                      </a:lnTo>
                      <a:lnTo>
                        <a:pt x="47" y="2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5" y="2"/>
                      </a:lnTo>
                      <a:lnTo>
                        <a:pt x="57" y="4"/>
                      </a:lnTo>
                      <a:lnTo>
                        <a:pt x="57" y="5"/>
                      </a:lnTo>
                      <a:lnTo>
                        <a:pt x="56" y="6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49" y="12"/>
                      </a:lnTo>
                      <a:lnTo>
                        <a:pt x="47" y="18"/>
                      </a:lnTo>
                      <a:lnTo>
                        <a:pt x="47" y="23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4" y="36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8" y="37"/>
                      </a:lnTo>
                      <a:lnTo>
                        <a:pt x="35" y="39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25" y="47"/>
                      </a:lnTo>
                      <a:lnTo>
                        <a:pt x="20" y="48"/>
                      </a:lnTo>
                      <a:lnTo>
                        <a:pt x="14" y="49"/>
                      </a:lnTo>
                      <a:lnTo>
                        <a:pt x="13" y="50"/>
                      </a:lnTo>
                      <a:lnTo>
                        <a:pt x="12" y="51"/>
                      </a:lnTo>
                      <a:lnTo>
                        <a:pt x="12" y="51"/>
                      </a:lnTo>
                      <a:lnTo>
                        <a:pt x="10" y="57"/>
                      </a:lnTo>
                      <a:lnTo>
                        <a:pt x="8" y="59"/>
                      </a:lnTo>
                      <a:lnTo>
                        <a:pt x="5" y="61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1" y="5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1" y="33"/>
                      </a:lnTo>
                      <a:lnTo>
                        <a:pt x="18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5" name="Freeform 98"/>
                <p:cNvSpPr/>
                <p:nvPr/>
              </p:nvSpPr>
              <p:spPr bwMode="auto">
                <a:xfrm>
                  <a:off x="3783" y="1631"/>
                  <a:ext cx="15" cy="23"/>
                </a:xfrm>
                <a:custGeom>
                  <a:avLst/>
                  <a:gdLst>
                    <a:gd name="T0" fmla="*/ 11 w 15"/>
                    <a:gd name="T1" fmla="*/ 0 h 23"/>
                    <a:gd name="T2" fmla="*/ 11 w 15"/>
                    <a:gd name="T3" fmla="*/ 0 h 23"/>
                    <a:gd name="T4" fmla="*/ 11 w 15"/>
                    <a:gd name="T5" fmla="*/ 3 h 23"/>
                    <a:gd name="T6" fmla="*/ 12 w 15"/>
                    <a:gd name="T7" fmla="*/ 5 h 23"/>
                    <a:gd name="T8" fmla="*/ 13 w 15"/>
                    <a:gd name="T9" fmla="*/ 6 h 23"/>
                    <a:gd name="T10" fmla="*/ 13 w 15"/>
                    <a:gd name="T11" fmla="*/ 6 h 23"/>
                    <a:gd name="T12" fmla="*/ 15 w 15"/>
                    <a:gd name="T13" fmla="*/ 6 h 23"/>
                    <a:gd name="T14" fmla="*/ 15 w 15"/>
                    <a:gd name="T15" fmla="*/ 9 h 23"/>
                    <a:gd name="T16" fmla="*/ 15 w 15"/>
                    <a:gd name="T17" fmla="*/ 10 h 23"/>
                    <a:gd name="T18" fmla="*/ 13 w 15"/>
                    <a:gd name="T19" fmla="*/ 11 h 23"/>
                    <a:gd name="T20" fmla="*/ 13 w 15"/>
                    <a:gd name="T21" fmla="*/ 11 h 23"/>
                    <a:gd name="T22" fmla="*/ 12 w 15"/>
                    <a:gd name="T23" fmla="*/ 11 h 23"/>
                    <a:gd name="T24" fmla="*/ 12 w 15"/>
                    <a:gd name="T25" fmla="*/ 13 h 23"/>
                    <a:gd name="T26" fmla="*/ 11 w 15"/>
                    <a:gd name="T27" fmla="*/ 15 h 23"/>
                    <a:gd name="T28" fmla="*/ 10 w 15"/>
                    <a:gd name="T29" fmla="*/ 18 h 23"/>
                    <a:gd name="T30" fmla="*/ 10 w 15"/>
                    <a:gd name="T31" fmla="*/ 18 h 23"/>
                    <a:gd name="T32" fmla="*/ 7 w 15"/>
                    <a:gd name="T33" fmla="*/ 22 h 23"/>
                    <a:gd name="T34" fmla="*/ 5 w 15"/>
                    <a:gd name="T35" fmla="*/ 23 h 23"/>
                    <a:gd name="T36" fmla="*/ 4 w 15"/>
                    <a:gd name="T37" fmla="*/ 23 h 23"/>
                    <a:gd name="T38" fmla="*/ 3 w 15"/>
                    <a:gd name="T39" fmla="*/ 19 h 23"/>
                    <a:gd name="T40" fmla="*/ 3 w 15"/>
                    <a:gd name="T41" fmla="*/ 19 h 23"/>
                    <a:gd name="T42" fmla="*/ 4 w 15"/>
                    <a:gd name="T43" fmla="*/ 14 h 23"/>
                    <a:gd name="T44" fmla="*/ 3 w 15"/>
                    <a:gd name="T45" fmla="*/ 12 h 23"/>
                    <a:gd name="T46" fmla="*/ 2 w 15"/>
                    <a:gd name="T47" fmla="*/ 12 h 23"/>
                    <a:gd name="T48" fmla="*/ 2 w 15"/>
                    <a:gd name="T49" fmla="*/ 12 h 23"/>
                    <a:gd name="T50" fmla="*/ 1 w 15"/>
                    <a:gd name="T51" fmla="*/ 12 h 23"/>
                    <a:gd name="T52" fmla="*/ 0 w 15"/>
                    <a:gd name="T53" fmla="*/ 11 h 23"/>
                    <a:gd name="T54" fmla="*/ 0 w 15"/>
                    <a:gd name="T55" fmla="*/ 6 h 23"/>
                    <a:gd name="T56" fmla="*/ 0 w 15"/>
                    <a:gd name="T57" fmla="*/ 6 h 23"/>
                    <a:gd name="T58" fmla="*/ 0 w 15"/>
                    <a:gd name="T59" fmla="*/ 5 h 23"/>
                    <a:gd name="T60" fmla="*/ 0 w 15"/>
                    <a:gd name="T61" fmla="*/ 5 h 23"/>
                    <a:gd name="T62" fmla="*/ 3 w 15"/>
                    <a:gd name="T63" fmla="*/ 4 h 23"/>
                    <a:gd name="T64" fmla="*/ 5 w 15"/>
                    <a:gd name="T65" fmla="*/ 4 h 23"/>
                    <a:gd name="T66" fmla="*/ 6 w 15"/>
                    <a:gd name="T67" fmla="*/ 3 h 23"/>
                    <a:gd name="T68" fmla="*/ 6 w 15"/>
                    <a:gd name="T69" fmla="*/ 3 h 23"/>
                    <a:gd name="T70" fmla="*/ 7 w 15"/>
                    <a:gd name="T71" fmla="*/ 1 h 23"/>
                    <a:gd name="T72" fmla="*/ 9 w 15"/>
                    <a:gd name="T73" fmla="*/ 1 h 23"/>
                    <a:gd name="T74" fmla="*/ 11 w 15"/>
                    <a:gd name="T75" fmla="*/ 0 h 23"/>
                    <a:gd name="T76" fmla="*/ 11 w 15"/>
                    <a:gd name="T7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" h="23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2" y="5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5" y="6"/>
                      </a:lnTo>
                      <a:lnTo>
                        <a:pt x="15" y="9"/>
                      </a:lnTo>
                      <a:lnTo>
                        <a:pt x="15" y="10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4" y="23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4" y="14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1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6" name="Freeform 99"/>
                <p:cNvSpPr/>
                <p:nvPr/>
              </p:nvSpPr>
              <p:spPr bwMode="auto">
                <a:xfrm>
                  <a:off x="3797" y="1645"/>
                  <a:ext cx="5" cy="8"/>
                </a:xfrm>
                <a:custGeom>
                  <a:avLst/>
                  <a:gdLst>
                    <a:gd name="T0" fmla="*/ 1 w 5"/>
                    <a:gd name="T1" fmla="*/ 0 h 8"/>
                    <a:gd name="T2" fmla="*/ 1 w 5"/>
                    <a:gd name="T3" fmla="*/ 0 h 8"/>
                    <a:gd name="T4" fmla="*/ 0 w 5"/>
                    <a:gd name="T5" fmla="*/ 2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2 w 5"/>
                    <a:gd name="T13" fmla="*/ 8 h 8"/>
                    <a:gd name="T14" fmla="*/ 3 w 5"/>
                    <a:gd name="T15" fmla="*/ 6 h 8"/>
                    <a:gd name="T16" fmla="*/ 4 w 5"/>
                    <a:gd name="T17" fmla="*/ 5 h 8"/>
                    <a:gd name="T18" fmla="*/ 5 w 5"/>
                    <a:gd name="T19" fmla="*/ 3 h 8"/>
                    <a:gd name="T20" fmla="*/ 5 w 5"/>
                    <a:gd name="T21" fmla="*/ 3 h 8"/>
                    <a:gd name="T22" fmla="*/ 4 w 5"/>
                    <a:gd name="T23" fmla="*/ 2 h 8"/>
                    <a:gd name="T24" fmla="*/ 3 w 5"/>
                    <a:gd name="T25" fmla="*/ 1 h 8"/>
                    <a:gd name="T26" fmla="*/ 1 w 5"/>
                    <a:gd name="T27" fmla="*/ 0 h 8"/>
                    <a:gd name="T28" fmla="*/ 1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7" name="Freeform 100"/>
                <p:cNvSpPr/>
                <p:nvPr/>
              </p:nvSpPr>
              <p:spPr bwMode="auto">
                <a:xfrm>
                  <a:off x="3776" y="1670"/>
                  <a:ext cx="5" cy="18"/>
                </a:xfrm>
                <a:custGeom>
                  <a:avLst/>
                  <a:gdLst>
                    <a:gd name="T0" fmla="*/ 4 w 5"/>
                    <a:gd name="T1" fmla="*/ 0 h 18"/>
                    <a:gd name="T2" fmla="*/ 4 w 5"/>
                    <a:gd name="T3" fmla="*/ 0 h 18"/>
                    <a:gd name="T4" fmla="*/ 5 w 5"/>
                    <a:gd name="T5" fmla="*/ 9 h 18"/>
                    <a:gd name="T6" fmla="*/ 5 w 5"/>
                    <a:gd name="T7" fmla="*/ 15 h 18"/>
                    <a:gd name="T8" fmla="*/ 4 w 5"/>
                    <a:gd name="T9" fmla="*/ 18 h 18"/>
                    <a:gd name="T10" fmla="*/ 4 w 5"/>
                    <a:gd name="T11" fmla="*/ 18 h 18"/>
                    <a:gd name="T12" fmla="*/ 3 w 5"/>
                    <a:gd name="T13" fmla="*/ 17 h 18"/>
                    <a:gd name="T14" fmla="*/ 0 w 5"/>
                    <a:gd name="T15" fmla="*/ 15 h 18"/>
                    <a:gd name="T16" fmla="*/ 0 w 5"/>
                    <a:gd name="T17" fmla="*/ 10 h 18"/>
                    <a:gd name="T18" fmla="*/ 0 w 5"/>
                    <a:gd name="T19" fmla="*/ 6 h 18"/>
                    <a:gd name="T20" fmla="*/ 0 w 5"/>
                    <a:gd name="T21" fmla="*/ 6 h 18"/>
                    <a:gd name="T22" fmla="*/ 2 w 5"/>
                    <a:gd name="T23" fmla="*/ 2 h 18"/>
                    <a:gd name="T24" fmla="*/ 3 w 5"/>
                    <a:gd name="T25" fmla="*/ 0 h 18"/>
                    <a:gd name="T26" fmla="*/ 4 w 5"/>
                    <a:gd name="T27" fmla="*/ 0 h 18"/>
                    <a:gd name="T28" fmla="*/ 4 w 5"/>
                    <a:gd name="T29" fmla="*/ 0 h 18"/>
                    <a:gd name="T30" fmla="*/ 4 w 5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5" y="9"/>
                      </a:lnTo>
                      <a:lnTo>
                        <a:pt x="5" y="15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8" name="Freeform 101"/>
                <p:cNvSpPr/>
                <p:nvPr/>
              </p:nvSpPr>
              <p:spPr bwMode="auto">
                <a:xfrm>
                  <a:off x="3758" y="1705"/>
                  <a:ext cx="5" cy="5"/>
                </a:xfrm>
                <a:custGeom>
                  <a:avLst/>
                  <a:gdLst>
                    <a:gd name="T0" fmla="*/ 5 w 5"/>
                    <a:gd name="T1" fmla="*/ 0 h 5"/>
                    <a:gd name="T2" fmla="*/ 5 w 5"/>
                    <a:gd name="T3" fmla="*/ 0 h 5"/>
                    <a:gd name="T4" fmla="*/ 5 w 5"/>
                    <a:gd name="T5" fmla="*/ 3 h 5"/>
                    <a:gd name="T6" fmla="*/ 5 w 5"/>
                    <a:gd name="T7" fmla="*/ 5 h 5"/>
                    <a:gd name="T8" fmla="*/ 3 w 5"/>
                    <a:gd name="T9" fmla="*/ 5 h 5"/>
                    <a:gd name="T10" fmla="*/ 3 w 5"/>
                    <a:gd name="T11" fmla="*/ 5 h 5"/>
                    <a:gd name="T12" fmla="*/ 0 w 5"/>
                    <a:gd name="T13" fmla="*/ 5 h 5"/>
                    <a:gd name="T14" fmla="*/ 0 w 5"/>
                    <a:gd name="T15" fmla="*/ 1 h 5"/>
                    <a:gd name="T16" fmla="*/ 0 w 5"/>
                    <a:gd name="T17" fmla="*/ 1 h 5"/>
                    <a:gd name="T18" fmla="*/ 1 w 5"/>
                    <a:gd name="T19" fmla="*/ 0 h 5"/>
                    <a:gd name="T20" fmla="*/ 2 w 5"/>
                    <a:gd name="T21" fmla="*/ 0 h 5"/>
                    <a:gd name="T22" fmla="*/ 5 w 5"/>
                    <a:gd name="T23" fmla="*/ 0 h 5"/>
                    <a:gd name="T24" fmla="*/ 5 w 5"/>
                    <a:gd name="T2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9" name="Freeform 102"/>
                <p:cNvSpPr/>
                <p:nvPr/>
              </p:nvSpPr>
              <p:spPr bwMode="auto">
                <a:xfrm>
                  <a:off x="3822" y="1653"/>
                  <a:ext cx="39" cy="50"/>
                </a:xfrm>
                <a:custGeom>
                  <a:avLst/>
                  <a:gdLst>
                    <a:gd name="T0" fmla="*/ 15 w 39"/>
                    <a:gd name="T1" fmla="*/ 9 h 50"/>
                    <a:gd name="T2" fmla="*/ 16 w 39"/>
                    <a:gd name="T3" fmla="*/ 4 h 50"/>
                    <a:gd name="T4" fmla="*/ 17 w 39"/>
                    <a:gd name="T5" fmla="*/ 3 h 50"/>
                    <a:gd name="T6" fmla="*/ 19 w 39"/>
                    <a:gd name="T7" fmla="*/ 5 h 50"/>
                    <a:gd name="T8" fmla="*/ 20 w 39"/>
                    <a:gd name="T9" fmla="*/ 11 h 50"/>
                    <a:gd name="T10" fmla="*/ 21 w 39"/>
                    <a:gd name="T11" fmla="*/ 12 h 50"/>
                    <a:gd name="T12" fmla="*/ 24 w 39"/>
                    <a:gd name="T13" fmla="*/ 12 h 50"/>
                    <a:gd name="T14" fmla="*/ 28 w 39"/>
                    <a:gd name="T15" fmla="*/ 10 h 50"/>
                    <a:gd name="T16" fmla="*/ 29 w 39"/>
                    <a:gd name="T17" fmla="*/ 7 h 50"/>
                    <a:gd name="T18" fmla="*/ 30 w 39"/>
                    <a:gd name="T19" fmla="*/ 0 h 50"/>
                    <a:gd name="T20" fmla="*/ 32 w 39"/>
                    <a:gd name="T21" fmla="*/ 1 h 50"/>
                    <a:gd name="T22" fmla="*/ 31 w 39"/>
                    <a:gd name="T23" fmla="*/ 18 h 50"/>
                    <a:gd name="T24" fmla="*/ 32 w 39"/>
                    <a:gd name="T25" fmla="*/ 33 h 50"/>
                    <a:gd name="T26" fmla="*/ 33 w 39"/>
                    <a:gd name="T27" fmla="*/ 34 h 50"/>
                    <a:gd name="T28" fmla="*/ 36 w 39"/>
                    <a:gd name="T29" fmla="*/ 36 h 50"/>
                    <a:gd name="T30" fmla="*/ 36 w 39"/>
                    <a:gd name="T31" fmla="*/ 40 h 50"/>
                    <a:gd name="T32" fmla="*/ 36 w 39"/>
                    <a:gd name="T33" fmla="*/ 46 h 50"/>
                    <a:gd name="T34" fmla="*/ 38 w 39"/>
                    <a:gd name="T35" fmla="*/ 46 h 50"/>
                    <a:gd name="T36" fmla="*/ 39 w 39"/>
                    <a:gd name="T37" fmla="*/ 48 h 50"/>
                    <a:gd name="T38" fmla="*/ 37 w 39"/>
                    <a:gd name="T39" fmla="*/ 50 h 50"/>
                    <a:gd name="T40" fmla="*/ 32 w 39"/>
                    <a:gd name="T41" fmla="*/ 49 h 50"/>
                    <a:gd name="T42" fmla="*/ 29 w 39"/>
                    <a:gd name="T43" fmla="*/ 48 h 50"/>
                    <a:gd name="T44" fmla="*/ 28 w 39"/>
                    <a:gd name="T45" fmla="*/ 47 h 50"/>
                    <a:gd name="T46" fmla="*/ 24 w 39"/>
                    <a:gd name="T47" fmla="*/ 48 h 50"/>
                    <a:gd name="T48" fmla="*/ 22 w 39"/>
                    <a:gd name="T49" fmla="*/ 46 h 50"/>
                    <a:gd name="T50" fmla="*/ 20 w 39"/>
                    <a:gd name="T51" fmla="*/ 39 h 50"/>
                    <a:gd name="T52" fmla="*/ 17 w 39"/>
                    <a:gd name="T53" fmla="*/ 34 h 50"/>
                    <a:gd name="T54" fmla="*/ 15 w 39"/>
                    <a:gd name="T55" fmla="*/ 32 h 50"/>
                    <a:gd name="T56" fmla="*/ 14 w 39"/>
                    <a:gd name="T57" fmla="*/ 26 h 50"/>
                    <a:gd name="T58" fmla="*/ 15 w 39"/>
                    <a:gd name="T59" fmla="*/ 16 h 50"/>
                    <a:gd name="T60" fmla="*/ 13 w 39"/>
                    <a:gd name="T61" fmla="*/ 15 h 50"/>
                    <a:gd name="T62" fmla="*/ 5 w 39"/>
                    <a:gd name="T63" fmla="*/ 15 h 50"/>
                    <a:gd name="T64" fmla="*/ 0 w 39"/>
                    <a:gd name="T65" fmla="*/ 12 h 50"/>
                    <a:gd name="T66" fmla="*/ 1 w 39"/>
                    <a:gd name="T67" fmla="*/ 11 h 50"/>
                    <a:gd name="T68" fmla="*/ 7 w 39"/>
                    <a:gd name="T69" fmla="*/ 10 h 50"/>
                    <a:gd name="T70" fmla="*/ 15 w 39"/>
                    <a:gd name="T71" fmla="*/ 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50">
                      <a:moveTo>
                        <a:pt x="15" y="9"/>
                      </a:moveTo>
                      <a:lnTo>
                        <a:pt x="15" y="9"/>
                      </a:lnTo>
                      <a:lnTo>
                        <a:pt x="15" y="6"/>
                      </a:lnTo>
                      <a:lnTo>
                        <a:pt x="16" y="4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9" y="5"/>
                      </a:lnTo>
                      <a:lnTo>
                        <a:pt x="19" y="8"/>
                      </a:lnTo>
                      <a:lnTo>
                        <a:pt x="20" y="11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4" y="12"/>
                      </a:lnTo>
                      <a:lnTo>
                        <a:pt x="27" y="12"/>
                      </a:lnTo>
                      <a:lnTo>
                        <a:pt x="28" y="10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9" y="2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1" y="18"/>
                      </a:lnTo>
                      <a:lnTo>
                        <a:pt x="31" y="29"/>
                      </a:lnTo>
                      <a:lnTo>
                        <a:pt x="32" y="33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6" y="35"/>
                      </a:lnTo>
                      <a:lnTo>
                        <a:pt x="36" y="3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45"/>
                      </a:lnTo>
                      <a:lnTo>
                        <a:pt x="36" y="46"/>
                      </a:lnTo>
                      <a:lnTo>
                        <a:pt x="38" y="46"/>
                      </a:lnTo>
                      <a:lnTo>
                        <a:pt x="38" y="46"/>
                      </a:lnTo>
                      <a:lnTo>
                        <a:pt x="39" y="46"/>
                      </a:lnTo>
                      <a:lnTo>
                        <a:pt x="39" y="48"/>
                      </a:lnTo>
                      <a:lnTo>
                        <a:pt x="38" y="49"/>
                      </a:lnTo>
                      <a:lnTo>
                        <a:pt x="37" y="50"/>
                      </a:lnTo>
                      <a:lnTo>
                        <a:pt x="37" y="50"/>
                      </a:lnTo>
                      <a:lnTo>
                        <a:pt x="32" y="49"/>
                      </a:lnTo>
                      <a:lnTo>
                        <a:pt x="30" y="49"/>
                      </a:lnTo>
                      <a:lnTo>
                        <a:pt x="29" y="48"/>
                      </a:lnTo>
                      <a:lnTo>
                        <a:pt x="29" y="48"/>
                      </a:lnTo>
                      <a:lnTo>
                        <a:pt x="28" y="47"/>
                      </a:lnTo>
                      <a:lnTo>
                        <a:pt x="27" y="48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22" y="46"/>
                      </a:lnTo>
                      <a:lnTo>
                        <a:pt x="21" y="43"/>
                      </a:lnTo>
                      <a:lnTo>
                        <a:pt x="20" y="39"/>
                      </a:lnTo>
                      <a:lnTo>
                        <a:pt x="19" y="36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5" y="3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5" y="19"/>
                      </a:lnTo>
                      <a:lnTo>
                        <a:pt x="15" y="16"/>
                      </a:lnTo>
                      <a:lnTo>
                        <a:pt x="14" y="16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5" y="15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2" y="10"/>
                      </a:lnTo>
                      <a:lnTo>
                        <a:pt x="7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0" name="Freeform 103"/>
                <p:cNvSpPr/>
                <p:nvPr/>
              </p:nvSpPr>
              <p:spPr bwMode="auto">
                <a:xfrm>
                  <a:off x="3757" y="1704"/>
                  <a:ext cx="6" cy="4"/>
                </a:xfrm>
                <a:custGeom>
                  <a:avLst/>
                  <a:gdLst>
                    <a:gd name="T0" fmla="*/ 4 w 6"/>
                    <a:gd name="T1" fmla="*/ 1 h 4"/>
                    <a:gd name="T2" fmla="*/ 4 w 6"/>
                    <a:gd name="T3" fmla="*/ 1 h 4"/>
                    <a:gd name="T4" fmla="*/ 6 w 6"/>
                    <a:gd name="T5" fmla="*/ 2 h 4"/>
                    <a:gd name="T6" fmla="*/ 4 w 6"/>
                    <a:gd name="T7" fmla="*/ 3 h 4"/>
                    <a:gd name="T8" fmla="*/ 3 w 6"/>
                    <a:gd name="T9" fmla="*/ 4 h 4"/>
                    <a:gd name="T10" fmla="*/ 3 w 6"/>
                    <a:gd name="T11" fmla="*/ 4 h 4"/>
                    <a:gd name="T12" fmla="*/ 0 w 6"/>
                    <a:gd name="T13" fmla="*/ 3 h 4"/>
                    <a:gd name="T14" fmla="*/ 0 w 6"/>
                    <a:gd name="T15" fmla="*/ 2 h 4"/>
                    <a:gd name="T16" fmla="*/ 0 w 6"/>
                    <a:gd name="T17" fmla="*/ 2 h 4"/>
                    <a:gd name="T18" fmla="*/ 1 w 6"/>
                    <a:gd name="T19" fmla="*/ 1 h 4"/>
                    <a:gd name="T20" fmla="*/ 2 w 6"/>
                    <a:gd name="T21" fmla="*/ 0 h 4"/>
                    <a:gd name="T22" fmla="*/ 4 w 6"/>
                    <a:gd name="T23" fmla="*/ 1 h 4"/>
                    <a:gd name="T24" fmla="*/ 4 w 6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1" name="Freeform 104"/>
                <p:cNvSpPr/>
                <p:nvPr/>
              </p:nvSpPr>
              <p:spPr bwMode="auto">
                <a:xfrm>
                  <a:off x="3836" y="1761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1 h 4"/>
                    <a:gd name="T4" fmla="*/ 4 w 4"/>
                    <a:gd name="T5" fmla="*/ 3 h 4"/>
                    <a:gd name="T6" fmla="*/ 4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0 w 4"/>
                    <a:gd name="T13" fmla="*/ 4 h 4"/>
                    <a:gd name="T14" fmla="*/ 0 w 4"/>
                    <a:gd name="T15" fmla="*/ 3 h 4"/>
                    <a:gd name="T16" fmla="*/ 0 w 4"/>
                    <a:gd name="T17" fmla="*/ 1 h 4"/>
                    <a:gd name="T18" fmla="*/ 0 w 4"/>
                    <a:gd name="T19" fmla="*/ 1 h 4"/>
                    <a:gd name="T20" fmla="*/ 1 w 4"/>
                    <a:gd name="T21" fmla="*/ 0 h 4"/>
                    <a:gd name="T22" fmla="*/ 2 w 4"/>
                    <a:gd name="T23" fmla="*/ 0 h 4"/>
                    <a:gd name="T24" fmla="*/ 4 w 4"/>
                    <a:gd name="T25" fmla="*/ 1 h 4"/>
                    <a:gd name="T26" fmla="*/ 4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2" name="Freeform 105"/>
                <p:cNvSpPr/>
                <p:nvPr/>
              </p:nvSpPr>
              <p:spPr bwMode="auto">
                <a:xfrm>
                  <a:off x="3836" y="1769"/>
                  <a:ext cx="20" cy="36"/>
                </a:xfrm>
                <a:custGeom>
                  <a:avLst/>
                  <a:gdLst>
                    <a:gd name="T0" fmla="*/ 1 w 20"/>
                    <a:gd name="T1" fmla="*/ 0 h 36"/>
                    <a:gd name="T2" fmla="*/ 1 w 20"/>
                    <a:gd name="T3" fmla="*/ 0 h 36"/>
                    <a:gd name="T4" fmla="*/ 0 w 20"/>
                    <a:gd name="T5" fmla="*/ 3 h 36"/>
                    <a:gd name="T6" fmla="*/ 0 w 20"/>
                    <a:gd name="T7" fmla="*/ 6 h 36"/>
                    <a:gd name="T8" fmla="*/ 0 w 20"/>
                    <a:gd name="T9" fmla="*/ 9 h 36"/>
                    <a:gd name="T10" fmla="*/ 1 w 20"/>
                    <a:gd name="T11" fmla="*/ 10 h 36"/>
                    <a:gd name="T12" fmla="*/ 1 w 20"/>
                    <a:gd name="T13" fmla="*/ 10 h 36"/>
                    <a:gd name="T14" fmla="*/ 5 w 20"/>
                    <a:gd name="T15" fmla="*/ 10 h 36"/>
                    <a:gd name="T16" fmla="*/ 6 w 20"/>
                    <a:gd name="T17" fmla="*/ 10 h 36"/>
                    <a:gd name="T18" fmla="*/ 6 w 20"/>
                    <a:gd name="T19" fmla="*/ 13 h 36"/>
                    <a:gd name="T20" fmla="*/ 6 w 20"/>
                    <a:gd name="T21" fmla="*/ 13 h 36"/>
                    <a:gd name="T22" fmla="*/ 6 w 20"/>
                    <a:gd name="T23" fmla="*/ 14 h 36"/>
                    <a:gd name="T24" fmla="*/ 5 w 20"/>
                    <a:gd name="T25" fmla="*/ 15 h 36"/>
                    <a:gd name="T26" fmla="*/ 3 w 20"/>
                    <a:gd name="T27" fmla="*/ 15 h 36"/>
                    <a:gd name="T28" fmla="*/ 3 w 20"/>
                    <a:gd name="T29" fmla="*/ 18 h 36"/>
                    <a:gd name="T30" fmla="*/ 3 w 20"/>
                    <a:gd name="T31" fmla="*/ 18 h 36"/>
                    <a:gd name="T32" fmla="*/ 3 w 20"/>
                    <a:gd name="T33" fmla="*/ 30 h 36"/>
                    <a:gd name="T34" fmla="*/ 4 w 20"/>
                    <a:gd name="T35" fmla="*/ 34 h 36"/>
                    <a:gd name="T36" fmla="*/ 5 w 20"/>
                    <a:gd name="T37" fmla="*/ 35 h 36"/>
                    <a:gd name="T38" fmla="*/ 6 w 20"/>
                    <a:gd name="T39" fmla="*/ 36 h 36"/>
                    <a:gd name="T40" fmla="*/ 6 w 20"/>
                    <a:gd name="T41" fmla="*/ 36 h 36"/>
                    <a:gd name="T42" fmla="*/ 8 w 20"/>
                    <a:gd name="T43" fmla="*/ 35 h 36"/>
                    <a:gd name="T44" fmla="*/ 10 w 20"/>
                    <a:gd name="T45" fmla="*/ 34 h 36"/>
                    <a:gd name="T46" fmla="*/ 11 w 20"/>
                    <a:gd name="T47" fmla="*/ 32 h 36"/>
                    <a:gd name="T48" fmla="*/ 15 w 20"/>
                    <a:gd name="T49" fmla="*/ 30 h 36"/>
                    <a:gd name="T50" fmla="*/ 15 w 20"/>
                    <a:gd name="T51" fmla="*/ 30 h 36"/>
                    <a:gd name="T52" fmla="*/ 18 w 20"/>
                    <a:gd name="T53" fmla="*/ 28 h 36"/>
                    <a:gd name="T54" fmla="*/ 19 w 20"/>
                    <a:gd name="T55" fmla="*/ 25 h 36"/>
                    <a:gd name="T56" fmla="*/ 20 w 20"/>
                    <a:gd name="T57" fmla="*/ 23 h 36"/>
                    <a:gd name="T58" fmla="*/ 18 w 20"/>
                    <a:gd name="T59" fmla="*/ 22 h 36"/>
                    <a:gd name="T60" fmla="*/ 18 w 20"/>
                    <a:gd name="T61" fmla="*/ 22 h 36"/>
                    <a:gd name="T62" fmla="*/ 16 w 20"/>
                    <a:gd name="T63" fmla="*/ 21 h 36"/>
                    <a:gd name="T64" fmla="*/ 14 w 20"/>
                    <a:gd name="T65" fmla="*/ 18 h 36"/>
                    <a:gd name="T66" fmla="*/ 14 w 20"/>
                    <a:gd name="T67" fmla="*/ 15 h 36"/>
                    <a:gd name="T68" fmla="*/ 13 w 20"/>
                    <a:gd name="T69" fmla="*/ 11 h 36"/>
                    <a:gd name="T70" fmla="*/ 13 w 20"/>
                    <a:gd name="T71" fmla="*/ 11 h 36"/>
                    <a:gd name="T72" fmla="*/ 14 w 20"/>
                    <a:gd name="T73" fmla="*/ 6 h 36"/>
                    <a:gd name="T74" fmla="*/ 15 w 20"/>
                    <a:gd name="T75" fmla="*/ 4 h 36"/>
                    <a:gd name="T76" fmla="*/ 17 w 20"/>
                    <a:gd name="T77" fmla="*/ 4 h 36"/>
                    <a:gd name="T78" fmla="*/ 17 w 20"/>
                    <a:gd name="T79" fmla="*/ 4 h 36"/>
                    <a:gd name="T80" fmla="*/ 20 w 20"/>
                    <a:gd name="T81" fmla="*/ 3 h 36"/>
                    <a:gd name="T82" fmla="*/ 20 w 20"/>
                    <a:gd name="T83" fmla="*/ 1 h 36"/>
                    <a:gd name="T84" fmla="*/ 20 w 20"/>
                    <a:gd name="T85" fmla="*/ 1 h 36"/>
                    <a:gd name="T86" fmla="*/ 19 w 20"/>
                    <a:gd name="T87" fmla="*/ 0 h 36"/>
                    <a:gd name="T88" fmla="*/ 17 w 20"/>
                    <a:gd name="T89" fmla="*/ 0 h 36"/>
                    <a:gd name="T90" fmla="*/ 10 w 20"/>
                    <a:gd name="T91" fmla="*/ 0 h 36"/>
                    <a:gd name="T92" fmla="*/ 1 w 20"/>
                    <a:gd name="T93" fmla="*/ 0 h 36"/>
                    <a:gd name="T94" fmla="*/ 1 w 20"/>
                    <a:gd name="T9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" h="3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5" y="15"/>
                      </a:lnTo>
                      <a:lnTo>
                        <a:pt x="3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30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8" y="35"/>
                      </a:lnTo>
                      <a:lnTo>
                        <a:pt x="10" y="34"/>
                      </a:lnTo>
                      <a:lnTo>
                        <a:pt x="11" y="32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8" y="28"/>
                      </a:lnTo>
                      <a:lnTo>
                        <a:pt x="19" y="25"/>
                      </a:lnTo>
                      <a:lnTo>
                        <a:pt x="20" y="23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6" y="21"/>
                      </a:lnTo>
                      <a:lnTo>
                        <a:pt x="14" y="18"/>
                      </a:lnTo>
                      <a:lnTo>
                        <a:pt x="14" y="15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4" y="6"/>
                      </a:lnTo>
                      <a:lnTo>
                        <a:pt x="15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20" y="3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3" name="Freeform 106"/>
                <p:cNvSpPr/>
                <p:nvPr/>
              </p:nvSpPr>
              <p:spPr bwMode="auto">
                <a:xfrm>
                  <a:off x="3832" y="1792"/>
                  <a:ext cx="5" cy="6"/>
                </a:xfrm>
                <a:custGeom>
                  <a:avLst/>
                  <a:gdLst>
                    <a:gd name="T0" fmla="*/ 0 w 5"/>
                    <a:gd name="T1" fmla="*/ 2 h 6"/>
                    <a:gd name="T2" fmla="*/ 0 w 5"/>
                    <a:gd name="T3" fmla="*/ 2 h 6"/>
                    <a:gd name="T4" fmla="*/ 0 w 5"/>
                    <a:gd name="T5" fmla="*/ 5 h 6"/>
                    <a:gd name="T6" fmla="*/ 1 w 5"/>
                    <a:gd name="T7" fmla="*/ 5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4 w 5"/>
                    <a:gd name="T15" fmla="*/ 4 h 6"/>
                    <a:gd name="T16" fmla="*/ 5 w 5"/>
                    <a:gd name="T17" fmla="*/ 1 h 6"/>
                    <a:gd name="T18" fmla="*/ 5 w 5"/>
                    <a:gd name="T19" fmla="*/ 1 h 6"/>
                    <a:gd name="T20" fmla="*/ 4 w 5"/>
                    <a:gd name="T21" fmla="*/ 0 h 6"/>
                    <a:gd name="T22" fmla="*/ 3 w 5"/>
                    <a:gd name="T23" fmla="*/ 0 h 6"/>
                    <a:gd name="T24" fmla="*/ 0 w 5"/>
                    <a:gd name="T25" fmla="*/ 2 h 6"/>
                    <a:gd name="T26" fmla="*/ 0 w 5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4" name="Freeform 107"/>
                <p:cNvSpPr/>
                <p:nvPr/>
              </p:nvSpPr>
              <p:spPr bwMode="auto">
                <a:xfrm>
                  <a:off x="3843" y="182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0 w 3"/>
                    <a:gd name="T5" fmla="*/ 1 h 4"/>
                    <a:gd name="T6" fmla="*/ 1 w 3"/>
                    <a:gd name="T7" fmla="*/ 3 h 4"/>
                    <a:gd name="T8" fmla="*/ 2 w 3"/>
                    <a:gd name="T9" fmla="*/ 4 h 4"/>
                    <a:gd name="T10" fmla="*/ 3 w 3"/>
                    <a:gd name="T11" fmla="*/ 3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0 h 4"/>
                    <a:gd name="T18" fmla="*/ 0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5" name="Freeform 108"/>
                <p:cNvSpPr/>
                <p:nvPr/>
              </p:nvSpPr>
              <p:spPr bwMode="auto">
                <a:xfrm>
                  <a:off x="3850" y="1832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2 w 4"/>
                    <a:gd name="T3" fmla="*/ 0 h 5"/>
                    <a:gd name="T4" fmla="*/ 0 w 4"/>
                    <a:gd name="T5" fmla="*/ 4 h 5"/>
                    <a:gd name="T6" fmla="*/ 1 w 4"/>
                    <a:gd name="T7" fmla="*/ 5 h 5"/>
                    <a:gd name="T8" fmla="*/ 2 w 4"/>
                    <a:gd name="T9" fmla="*/ 5 h 5"/>
                    <a:gd name="T10" fmla="*/ 2 w 4"/>
                    <a:gd name="T11" fmla="*/ 5 h 5"/>
                    <a:gd name="T12" fmla="*/ 3 w 4"/>
                    <a:gd name="T13" fmla="*/ 4 h 5"/>
                    <a:gd name="T14" fmla="*/ 4 w 4"/>
                    <a:gd name="T15" fmla="*/ 2 h 5"/>
                    <a:gd name="T16" fmla="*/ 4 w 4"/>
                    <a:gd name="T17" fmla="*/ 0 h 5"/>
                    <a:gd name="T18" fmla="*/ 2 w 4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6" name="Freeform 109"/>
                <p:cNvSpPr/>
                <p:nvPr/>
              </p:nvSpPr>
              <p:spPr bwMode="auto">
                <a:xfrm>
                  <a:off x="3827" y="1839"/>
                  <a:ext cx="18" cy="23"/>
                </a:xfrm>
                <a:custGeom>
                  <a:avLst/>
                  <a:gdLst>
                    <a:gd name="T0" fmla="*/ 13 w 18"/>
                    <a:gd name="T1" fmla="*/ 1 h 23"/>
                    <a:gd name="T2" fmla="*/ 13 w 18"/>
                    <a:gd name="T3" fmla="*/ 1 h 23"/>
                    <a:gd name="T4" fmla="*/ 13 w 18"/>
                    <a:gd name="T5" fmla="*/ 2 h 23"/>
                    <a:gd name="T6" fmla="*/ 12 w 18"/>
                    <a:gd name="T7" fmla="*/ 3 h 23"/>
                    <a:gd name="T8" fmla="*/ 9 w 18"/>
                    <a:gd name="T9" fmla="*/ 6 h 23"/>
                    <a:gd name="T10" fmla="*/ 9 w 18"/>
                    <a:gd name="T11" fmla="*/ 6 h 23"/>
                    <a:gd name="T12" fmla="*/ 5 w 18"/>
                    <a:gd name="T13" fmla="*/ 8 h 23"/>
                    <a:gd name="T14" fmla="*/ 5 w 18"/>
                    <a:gd name="T15" fmla="*/ 9 h 23"/>
                    <a:gd name="T16" fmla="*/ 4 w 18"/>
                    <a:gd name="T17" fmla="*/ 11 h 23"/>
                    <a:gd name="T18" fmla="*/ 4 w 18"/>
                    <a:gd name="T19" fmla="*/ 11 h 23"/>
                    <a:gd name="T20" fmla="*/ 3 w 18"/>
                    <a:gd name="T21" fmla="*/ 15 h 23"/>
                    <a:gd name="T22" fmla="*/ 1 w 18"/>
                    <a:gd name="T23" fmla="*/ 17 h 23"/>
                    <a:gd name="T24" fmla="*/ 0 w 18"/>
                    <a:gd name="T25" fmla="*/ 18 h 23"/>
                    <a:gd name="T26" fmla="*/ 1 w 18"/>
                    <a:gd name="T27" fmla="*/ 19 h 23"/>
                    <a:gd name="T28" fmla="*/ 1 w 18"/>
                    <a:gd name="T29" fmla="*/ 19 h 23"/>
                    <a:gd name="T30" fmla="*/ 4 w 18"/>
                    <a:gd name="T31" fmla="*/ 20 h 23"/>
                    <a:gd name="T32" fmla="*/ 6 w 18"/>
                    <a:gd name="T33" fmla="*/ 22 h 23"/>
                    <a:gd name="T34" fmla="*/ 8 w 18"/>
                    <a:gd name="T35" fmla="*/ 23 h 23"/>
                    <a:gd name="T36" fmla="*/ 10 w 18"/>
                    <a:gd name="T37" fmla="*/ 22 h 23"/>
                    <a:gd name="T38" fmla="*/ 10 w 18"/>
                    <a:gd name="T39" fmla="*/ 22 h 23"/>
                    <a:gd name="T40" fmla="*/ 12 w 18"/>
                    <a:gd name="T41" fmla="*/ 16 h 23"/>
                    <a:gd name="T42" fmla="*/ 13 w 18"/>
                    <a:gd name="T43" fmla="*/ 14 h 23"/>
                    <a:gd name="T44" fmla="*/ 15 w 18"/>
                    <a:gd name="T45" fmla="*/ 11 h 23"/>
                    <a:gd name="T46" fmla="*/ 15 w 18"/>
                    <a:gd name="T47" fmla="*/ 11 h 23"/>
                    <a:gd name="T48" fmla="*/ 17 w 18"/>
                    <a:gd name="T49" fmla="*/ 11 h 23"/>
                    <a:gd name="T50" fmla="*/ 17 w 18"/>
                    <a:gd name="T51" fmla="*/ 9 h 23"/>
                    <a:gd name="T52" fmla="*/ 18 w 18"/>
                    <a:gd name="T53" fmla="*/ 7 h 23"/>
                    <a:gd name="T54" fmla="*/ 16 w 18"/>
                    <a:gd name="T55" fmla="*/ 1 h 23"/>
                    <a:gd name="T56" fmla="*/ 16 w 18"/>
                    <a:gd name="T57" fmla="*/ 1 h 23"/>
                    <a:gd name="T58" fmla="*/ 16 w 18"/>
                    <a:gd name="T59" fmla="*/ 0 h 23"/>
                    <a:gd name="T60" fmla="*/ 14 w 18"/>
                    <a:gd name="T61" fmla="*/ 0 h 23"/>
                    <a:gd name="T62" fmla="*/ 13 w 18"/>
                    <a:gd name="T63" fmla="*/ 1 h 23"/>
                    <a:gd name="T64" fmla="*/ 13 w 18"/>
                    <a:gd name="T6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" h="23">
                      <a:moveTo>
                        <a:pt x="13" y="1"/>
                      </a:moveTo>
                      <a:lnTo>
                        <a:pt x="13" y="1"/>
                      </a:lnTo>
                      <a:lnTo>
                        <a:pt x="13" y="2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5" y="8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1" y="17"/>
                      </a:lnTo>
                      <a:lnTo>
                        <a:pt x="0" y="18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4" y="20"/>
                      </a:lnTo>
                      <a:lnTo>
                        <a:pt x="6" y="22"/>
                      </a:lnTo>
                      <a:lnTo>
                        <a:pt x="8" y="23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2" y="16"/>
                      </a:lnTo>
                      <a:lnTo>
                        <a:pt x="13" y="14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7" y="11"/>
                      </a:lnTo>
                      <a:lnTo>
                        <a:pt x="17" y="9"/>
                      </a:lnTo>
                      <a:lnTo>
                        <a:pt x="18" y="7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7" name="Freeform 110"/>
                <p:cNvSpPr/>
                <p:nvPr/>
              </p:nvSpPr>
              <p:spPr bwMode="auto">
                <a:xfrm>
                  <a:off x="3808" y="1856"/>
                  <a:ext cx="14" cy="26"/>
                </a:xfrm>
                <a:custGeom>
                  <a:avLst/>
                  <a:gdLst>
                    <a:gd name="T0" fmla="*/ 10 w 14"/>
                    <a:gd name="T1" fmla="*/ 0 h 26"/>
                    <a:gd name="T2" fmla="*/ 10 w 14"/>
                    <a:gd name="T3" fmla="*/ 0 h 26"/>
                    <a:gd name="T4" fmla="*/ 11 w 14"/>
                    <a:gd name="T5" fmla="*/ 3 h 26"/>
                    <a:gd name="T6" fmla="*/ 10 w 14"/>
                    <a:gd name="T7" fmla="*/ 4 h 26"/>
                    <a:gd name="T8" fmla="*/ 8 w 14"/>
                    <a:gd name="T9" fmla="*/ 4 h 26"/>
                    <a:gd name="T10" fmla="*/ 8 w 14"/>
                    <a:gd name="T11" fmla="*/ 4 h 26"/>
                    <a:gd name="T12" fmla="*/ 2 w 14"/>
                    <a:gd name="T13" fmla="*/ 4 h 26"/>
                    <a:gd name="T14" fmla="*/ 1 w 14"/>
                    <a:gd name="T15" fmla="*/ 4 h 26"/>
                    <a:gd name="T16" fmla="*/ 0 w 14"/>
                    <a:gd name="T17" fmla="*/ 6 h 26"/>
                    <a:gd name="T18" fmla="*/ 0 w 14"/>
                    <a:gd name="T19" fmla="*/ 6 h 26"/>
                    <a:gd name="T20" fmla="*/ 1 w 14"/>
                    <a:gd name="T21" fmla="*/ 8 h 26"/>
                    <a:gd name="T22" fmla="*/ 2 w 14"/>
                    <a:gd name="T23" fmla="*/ 7 h 26"/>
                    <a:gd name="T24" fmla="*/ 3 w 14"/>
                    <a:gd name="T25" fmla="*/ 7 h 26"/>
                    <a:gd name="T26" fmla="*/ 4 w 14"/>
                    <a:gd name="T27" fmla="*/ 10 h 26"/>
                    <a:gd name="T28" fmla="*/ 4 w 14"/>
                    <a:gd name="T29" fmla="*/ 10 h 26"/>
                    <a:gd name="T30" fmla="*/ 3 w 14"/>
                    <a:gd name="T31" fmla="*/ 20 h 26"/>
                    <a:gd name="T32" fmla="*/ 3 w 14"/>
                    <a:gd name="T33" fmla="*/ 24 h 26"/>
                    <a:gd name="T34" fmla="*/ 3 w 14"/>
                    <a:gd name="T35" fmla="*/ 26 h 26"/>
                    <a:gd name="T36" fmla="*/ 4 w 14"/>
                    <a:gd name="T37" fmla="*/ 26 h 26"/>
                    <a:gd name="T38" fmla="*/ 4 w 14"/>
                    <a:gd name="T39" fmla="*/ 26 h 26"/>
                    <a:gd name="T40" fmla="*/ 6 w 14"/>
                    <a:gd name="T41" fmla="*/ 24 h 26"/>
                    <a:gd name="T42" fmla="*/ 6 w 14"/>
                    <a:gd name="T43" fmla="*/ 22 h 26"/>
                    <a:gd name="T44" fmla="*/ 6 w 14"/>
                    <a:gd name="T45" fmla="*/ 21 h 26"/>
                    <a:gd name="T46" fmla="*/ 8 w 14"/>
                    <a:gd name="T47" fmla="*/ 19 h 26"/>
                    <a:gd name="T48" fmla="*/ 8 w 14"/>
                    <a:gd name="T49" fmla="*/ 19 h 26"/>
                    <a:gd name="T50" fmla="*/ 10 w 14"/>
                    <a:gd name="T51" fmla="*/ 18 h 26"/>
                    <a:gd name="T52" fmla="*/ 11 w 14"/>
                    <a:gd name="T53" fmla="*/ 16 h 26"/>
                    <a:gd name="T54" fmla="*/ 11 w 14"/>
                    <a:gd name="T55" fmla="*/ 10 h 26"/>
                    <a:gd name="T56" fmla="*/ 11 w 14"/>
                    <a:gd name="T57" fmla="*/ 10 h 26"/>
                    <a:gd name="T58" fmla="*/ 11 w 14"/>
                    <a:gd name="T59" fmla="*/ 8 h 26"/>
                    <a:gd name="T60" fmla="*/ 11 w 14"/>
                    <a:gd name="T61" fmla="*/ 6 h 26"/>
                    <a:gd name="T62" fmla="*/ 14 w 14"/>
                    <a:gd name="T63" fmla="*/ 4 h 26"/>
                    <a:gd name="T64" fmla="*/ 14 w 14"/>
                    <a:gd name="T65" fmla="*/ 4 h 26"/>
                    <a:gd name="T66" fmla="*/ 14 w 14"/>
                    <a:gd name="T67" fmla="*/ 2 h 26"/>
                    <a:gd name="T68" fmla="*/ 13 w 14"/>
                    <a:gd name="T69" fmla="*/ 1 h 26"/>
                    <a:gd name="T70" fmla="*/ 10 w 14"/>
                    <a:gd name="T71" fmla="*/ 0 h 26"/>
                    <a:gd name="T72" fmla="*/ 10 w 14"/>
                    <a:gd name="T7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2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1" y="3"/>
                      </a:lnTo>
                      <a:lnTo>
                        <a:pt x="10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20"/>
                      </a:lnTo>
                      <a:lnTo>
                        <a:pt x="3" y="24"/>
                      </a:lnTo>
                      <a:lnTo>
                        <a:pt x="3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6" y="24"/>
                      </a:lnTo>
                      <a:lnTo>
                        <a:pt x="6" y="22"/>
                      </a:lnTo>
                      <a:lnTo>
                        <a:pt x="6" y="21"/>
                      </a:lnTo>
                      <a:lnTo>
                        <a:pt x="8" y="19"/>
                      </a:lnTo>
                      <a:lnTo>
                        <a:pt x="8" y="19"/>
                      </a:lnTo>
                      <a:lnTo>
                        <a:pt x="10" y="18"/>
                      </a:lnTo>
                      <a:lnTo>
                        <a:pt x="11" y="16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1" y="8"/>
                      </a:lnTo>
                      <a:lnTo>
                        <a:pt x="11" y="6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8" name="Freeform 111"/>
                <p:cNvSpPr/>
                <p:nvPr/>
              </p:nvSpPr>
              <p:spPr bwMode="auto">
                <a:xfrm>
                  <a:off x="3811" y="1854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4 w 4"/>
                    <a:gd name="T3" fmla="*/ 0 h 4"/>
                    <a:gd name="T4" fmla="*/ 4 w 4"/>
                    <a:gd name="T5" fmla="*/ 3 h 4"/>
                    <a:gd name="T6" fmla="*/ 4 w 4"/>
                    <a:gd name="T7" fmla="*/ 4 h 4"/>
                    <a:gd name="T8" fmla="*/ 3 w 4"/>
                    <a:gd name="T9" fmla="*/ 4 h 4"/>
                    <a:gd name="T10" fmla="*/ 3 w 4"/>
                    <a:gd name="T11" fmla="*/ 4 h 4"/>
                    <a:gd name="T12" fmla="*/ 1 w 4"/>
                    <a:gd name="T13" fmla="*/ 3 h 4"/>
                    <a:gd name="T14" fmla="*/ 0 w 4"/>
                    <a:gd name="T15" fmla="*/ 1 h 4"/>
                    <a:gd name="T16" fmla="*/ 0 w 4"/>
                    <a:gd name="T17" fmla="*/ 1 h 4"/>
                    <a:gd name="T18" fmla="*/ 1 w 4"/>
                    <a:gd name="T19" fmla="*/ 0 h 4"/>
                    <a:gd name="T20" fmla="*/ 2 w 4"/>
                    <a:gd name="T21" fmla="*/ 0 h 4"/>
                    <a:gd name="T22" fmla="*/ 4 w 4"/>
                    <a:gd name="T23" fmla="*/ 0 h 4"/>
                    <a:gd name="T24" fmla="*/ 4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9" name="Freeform 112"/>
                <p:cNvSpPr/>
                <p:nvPr/>
              </p:nvSpPr>
              <p:spPr bwMode="auto">
                <a:xfrm>
                  <a:off x="3816" y="1877"/>
                  <a:ext cx="7" cy="6"/>
                </a:xfrm>
                <a:custGeom>
                  <a:avLst/>
                  <a:gdLst>
                    <a:gd name="T0" fmla="*/ 2 w 7"/>
                    <a:gd name="T1" fmla="*/ 1 h 6"/>
                    <a:gd name="T2" fmla="*/ 2 w 7"/>
                    <a:gd name="T3" fmla="*/ 1 h 6"/>
                    <a:gd name="T4" fmla="*/ 0 w 7"/>
                    <a:gd name="T5" fmla="*/ 5 h 6"/>
                    <a:gd name="T6" fmla="*/ 0 w 7"/>
                    <a:gd name="T7" fmla="*/ 6 h 6"/>
                    <a:gd name="T8" fmla="*/ 2 w 7"/>
                    <a:gd name="T9" fmla="*/ 6 h 6"/>
                    <a:gd name="T10" fmla="*/ 2 w 7"/>
                    <a:gd name="T11" fmla="*/ 6 h 6"/>
                    <a:gd name="T12" fmla="*/ 6 w 7"/>
                    <a:gd name="T13" fmla="*/ 6 h 6"/>
                    <a:gd name="T14" fmla="*/ 7 w 7"/>
                    <a:gd name="T15" fmla="*/ 5 h 6"/>
                    <a:gd name="T16" fmla="*/ 7 w 7"/>
                    <a:gd name="T17" fmla="*/ 3 h 6"/>
                    <a:gd name="T18" fmla="*/ 7 w 7"/>
                    <a:gd name="T19" fmla="*/ 1 h 6"/>
                    <a:gd name="T20" fmla="*/ 7 w 7"/>
                    <a:gd name="T21" fmla="*/ 1 h 6"/>
                    <a:gd name="T22" fmla="*/ 6 w 7"/>
                    <a:gd name="T23" fmla="*/ 0 h 6"/>
                    <a:gd name="T24" fmla="*/ 5 w 7"/>
                    <a:gd name="T25" fmla="*/ 0 h 6"/>
                    <a:gd name="T26" fmla="*/ 2 w 7"/>
                    <a:gd name="T27" fmla="*/ 1 h 6"/>
                    <a:gd name="T28" fmla="*/ 2 w 7"/>
                    <a:gd name="T2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0" name="Freeform 113"/>
                <p:cNvSpPr/>
                <p:nvPr/>
              </p:nvSpPr>
              <p:spPr bwMode="auto">
                <a:xfrm>
                  <a:off x="3836" y="1865"/>
                  <a:ext cx="31" cy="51"/>
                </a:xfrm>
                <a:custGeom>
                  <a:avLst/>
                  <a:gdLst>
                    <a:gd name="T0" fmla="*/ 28 w 31"/>
                    <a:gd name="T1" fmla="*/ 0 h 51"/>
                    <a:gd name="T2" fmla="*/ 28 w 31"/>
                    <a:gd name="T3" fmla="*/ 0 h 51"/>
                    <a:gd name="T4" fmla="*/ 29 w 31"/>
                    <a:gd name="T5" fmla="*/ 0 h 51"/>
                    <a:gd name="T6" fmla="*/ 26 w 31"/>
                    <a:gd name="T7" fmla="*/ 1 h 51"/>
                    <a:gd name="T8" fmla="*/ 23 w 31"/>
                    <a:gd name="T9" fmla="*/ 3 h 51"/>
                    <a:gd name="T10" fmla="*/ 22 w 31"/>
                    <a:gd name="T11" fmla="*/ 4 h 51"/>
                    <a:gd name="T12" fmla="*/ 21 w 31"/>
                    <a:gd name="T13" fmla="*/ 5 h 51"/>
                    <a:gd name="T14" fmla="*/ 21 w 31"/>
                    <a:gd name="T15" fmla="*/ 5 h 51"/>
                    <a:gd name="T16" fmla="*/ 19 w 31"/>
                    <a:gd name="T17" fmla="*/ 10 h 51"/>
                    <a:gd name="T18" fmla="*/ 18 w 31"/>
                    <a:gd name="T19" fmla="*/ 15 h 51"/>
                    <a:gd name="T20" fmla="*/ 16 w 31"/>
                    <a:gd name="T21" fmla="*/ 22 h 51"/>
                    <a:gd name="T22" fmla="*/ 14 w 31"/>
                    <a:gd name="T23" fmla="*/ 24 h 51"/>
                    <a:gd name="T24" fmla="*/ 11 w 31"/>
                    <a:gd name="T25" fmla="*/ 26 h 51"/>
                    <a:gd name="T26" fmla="*/ 11 w 31"/>
                    <a:gd name="T27" fmla="*/ 26 h 51"/>
                    <a:gd name="T28" fmla="*/ 7 w 31"/>
                    <a:gd name="T29" fmla="*/ 31 h 51"/>
                    <a:gd name="T30" fmla="*/ 4 w 31"/>
                    <a:gd name="T31" fmla="*/ 34 h 51"/>
                    <a:gd name="T32" fmla="*/ 3 w 31"/>
                    <a:gd name="T33" fmla="*/ 38 h 51"/>
                    <a:gd name="T34" fmla="*/ 2 w 31"/>
                    <a:gd name="T35" fmla="*/ 41 h 51"/>
                    <a:gd name="T36" fmla="*/ 2 w 31"/>
                    <a:gd name="T37" fmla="*/ 41 h 51"/>
                    <a:gd name="T38" fmla="*/ 0 w 31"/>
                    <a:gd name="T39" fmla="*/ 49 h 51"/>
                    <a:gd name="T40" fmla="*/ 0 w 31"/>
                    <a:gd name="T41" fmla="*/ 51 h 51"/>
                    <a:gd name="T42" fmla="*/ 2 w 31"/>
                    <a:gd name="T43" fmla="*/ 50 h 51"/>
                    <a:gd name="T44" fmla="*/ 2 w 31"/>
                    <a:gd name="T45" fmla="*/ 50 h 51"/>
                    <a:gd name="T46" fmla="*/ 6 w 31"/>
                    <a:gd name="T47" fmla="*/ 47 h 51"/>
                    <a:gd name="T48" fmla="*/ 8 w 31"/>
                    <a:gd name="T49" fmla="*/ 43 h 51"/>
                    <a:gd name="T50" fmla="*/ 10 w 31"/>
                    <a:gd name="T51" fmla="*/ 40 h 51"/>
                    <a:gd name="T52" fmla="*/ 11 w 31"/>
                    <a:gd name="T53" fmla="*/ 37 h 51"/>
                    <a:gd name="T54" fmla="*/ 11 w 31"/>
                    <a:gd name="T55" fmla="*/ 37 h 51"/>
                    <a:gd name="T56" fmla="*/ 13 w 31"/>
                    <a:gd name="T57" fmla="*/ 33 h 51"/>
                    <a:gd name="T58" fmla="*/ 13 w 31"/>
                    <a:gd name="T59" fmla="*/ 28 h 51"/>
                    <a:gd name="T60" fmla="*/ 14 w 31"/>
                    <a:gd name="T61" fmla="*/ 26 h 51"/>
                    <a:gd name="T62" fmla="*/ 16 w 31"/>
                    <a:gd name="T63" fmla="*/ 25 h 51"/>
                    <a:gd name="T64" fmla="*/ 18 w 31"/>
                    <a:gd name="T65" fmla="*/ 24 h 51"/>
                    <a:gd name="T66" fmla="*/ 21 w 31"/>
                    <a:gd name="T67" fmla="*/ 24 h 51"/>
                    <a:gd name="T68" fmla="*/ 21 w 31"/>
                    <a:gd name="T69" fmla="*/ 24 h 51"/>
                    <a:gd name="T70" fmla="*/ 24 w 31"/>
                    <a:gd name="T71" fmla="*/ 24 h 51"/>
                    <a:gd name="T72" fmla="*/ 26 w 31"/>
                    <a:gd name="T73" fmla="*/ 23 h 51"/>
                    <a:gd name="T74" fmla="*/ 28 w 31"/>
                    <a:gd name="T75" fmla="*/ 22 h 51"/>
                    <a:gd name="T76" fmla="*/ 29 w 31"/>
                    <a:gd name="T77" fmla="*/ 21 h 51"/>
                    <a:gd name="T78" fmla="*/ 31 w 31"/>
                    <a:gd name="T79" fmla="*/ 13 h 51"/>
                    <a:gd name="T80" fmla="*/ 31 w 31"/>
                    <a:gd name="T81" fmla="*/ 13 h 51"/>
                    <a:gd name="T82" fmla="*/ 31 w 31"/>
                    <a:gd name="T83" fmla="*/ 8 h 51"/>
                    <a:gd name="T84" fmla="*/ 30 w 31"/>
                    <a:gd name="T85" fmla="*/ 5 h 51"/>
                    <a:gd name="T86" fmla="*/ 28 w 31"/>
                    <a:gd name="T87" fmla="*/ 0 h 51"/>
                    <a:gd name="T88" fmla="*/ 28 w 31"/>
                    <a:gd name="T8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" h="51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3" y="3"/>
                      </a:lnTo>
                      <a:lnTo>
                        <a:pt x="22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19" y="10"/>
                      </a:lnTo>
                      <a:lnTo>
                        <a:pt x="18" y="15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3" y="38"/>
                      </a:lnTo>
                      <a:lnTo>
                        <a:pt x="2" y="41"/>
                      </a:lnTo>
                      <a:lnTo>
                        <a:pt x="2" y="41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6" y="47"/>
                      </a:lnTo>
                      <a:lnTo>
                        <a:pt x="8" y="43"/>
                      </a:lnTo>
                      <a:lnTo>
                        <a:pt x="10" y="40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3" y="33"/>
                      </a:lnTo>
                      <a:lnTo>
                        <a:pt x="13" y="28"/>
                      </a:lnTo>
                      <a:lnTo>
                        <a:pt x="14" y="26"/>
                      </a:lnTo>
                      <a:lnTo>
                        <a:pt x="16" y="25"/>
                      </a:lnTo>
                      <a:lnTo>
                        <a:pt x="18" y="24"/>
                      </a:lnTo>
                      <a:lnTo>
                        <a:pt x="21" y="24"/>
                      </a:lnTo>
                      <a:lnTo>
                        <a:pt x="21" y="24"/>
                      </a:lnTo>
                      <a:lnTo>
                        <a:pt x="24" y="24"/>
                      </a:lnTo>
                      <a:lnTo>
                        <a:pt x="26" y="23"/>
                      </a:lnTo>
                      <a:lnTo>
                        <a:pt x="28" y="22"/>
                      </a:lnTo>
                      <a:lnTo>
                        <a:pt x="29" y="21"/>
                      </a:lnTo>
                      <a:lnTo>
                        <a:pt x="31" y="13"/>
                      </a:lnTo>
                      <a:lnTo>
                        <a:pt x="31" y="13"/>
                      </a:lnTo>
                      <a:lnTo>
                        <a:pt x="31" y="8"/>
                      </a:lnTo>
                      <a:lnTo>
                        <a:pt x="30" y="5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1" name="Freeform 114"/>
                <p:cNvSpPr/>
                <p:nvPr/>
              </p:nvSpPr>
              <p:spPr bwMode="auto">
                <a:xfrm>
                  <a:off x="3867" y="1882"/>
                  <a:ext cx="4" cy="4"/>
                </a:xfrm>
                <a:custGeom>
                  <a:avLst/>
                  <a:gdLst>
                    <a:gd name="T0" fmla="*/ 1 w 4"/>
                    <a:gd name="T1" fmla="*/ 1 h 4"/>
                    <a:gd name="T2" fmla="*/ 1 w 4"/>
                    <a:gd name="T3" fmla="*/ 1 h 4"/>
                    <a:gd name="T4" fmla="*/ 0 w 4"/>
                    <a:gd name="T5" fmla="*/ 4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1 h 4"/>
                    <a:gd name="T16" fmla="*/ 4 w 4"/>
                    <a:gd name="T17" fmla="*/ 1 h 4"/>
                    <a:gd name="T18" fmla="*/ 3 w 4"/>
                    <a:gd name="T19" fmla="*/ 0 h 4"/>
                    <a:gd name="T20" fmla="*/ 2 w 4"/>
                    <a:gd name="T21" fmla="*/ 0 h 4"/>
                    <a:gd name="T22" fmla="*/ 1 w 4"/>
                    <a:gd name="T23" fmla="*/ 1 h 4"/>
                    <a:gd name="T24" fmla="*/ 1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2" name="Freeform 115"/>
                <p:cNvSpPr/>
                <p:nvPr/>
              </p:nvSpPr>
              <p:spPr bwMode="auto">
                <a:xfrm>
                  <a:off x="3878" y="1872"/>
                  <a:ext cx="8" cy="14"/>
                </a:xfrm>
                <a:custGeom>
                  <a:avLst/>
                  <a:gdLst>
                    <a:gd name="T0" fmla="*/ 4 w 8"/>
                    <a:gd name="T1" fmla="*/ 10 h 14"/>
                    <a:gd name="T2" fmla="*/ 4 w 8"/>
                    <a:gd name="T3" fmla="*/ 10 h 14"/>
                    <a:gd name="T4" fmla="*/ 1 w 8"/>
                    <a:gd name="T5" fmla="*/ 11 h 14"/>
                    <a:gd name="T6" fmla="*/ 0 w 8"/>
                    <a:gd name="T7" fmla="*/ 12 h 14"/>
                    <a:gd name="T8" fmla="*/ 0 w 8"/>
                    <a:gd name="T9" fmla="*/ 13 h 14"/>
                    <a:gd name="T10" fmla="*/ 0 w 8"/>
                    <a:gd name="T11" fmla="*/ 13 h 14"/>
                    <a:gd name="T12" fmla="*/ 1 w 8"/>
                    <a:gd name="T13" fmla="*/ 14 h 14"/>
                    <a:gd name="T14" fmla="*/ 3 w 8"/>
                    <a:gd name="T15" fmla="*/ 14 h 14"/>
                    <a:gd name="T16" fmla="*/ 6 w 8"/>
                    <a:gd name="T17" fmla="*/ 14 h 14"/>
                    <a:gd name="T18" fmla="*/ 7 w 8"/>
                    <a:gd name="T19" fmla="*/ 13 h 14"/>
                    <a:gd name="T20" fmla="*/ 7 w 8"/>
                    <a:gd name="T21" fmla="*/ 13 h 14"/>
                    <a:gd name="T22" fmla="*/ 8 w 8"/>
                    <a:gd name="T23" fmla="*/ 6 h 14"/>
                    <a:gd name="T24" fmla="*/ 8 w 8"/>
                    <a:gd name="T25" fmla="*/ 3 h 14"/>
                    <a:gd name="T26" fmla="*/ 8 w 8"/>
                    <a:gd name="T27" fmla="*/ 1 h 14"/>
                    <a:gd name="T28" fmla="*/ 8 w 8"/>
                    <a:gd name="T29" fmla="*/ 1 h 14"/>
                    <a:gd name="T30" fmla="*/ 5 w 8"/>
                    <a:gd name="T31" fmla="*/ 0 h 14"/>
                    <a:gd name="T32" fmla="*/ 5 w 8"/>
                    <a:gd name="T33" fmla="*/ 0 h 14"/>
                    <a:gd name="T34" fmla="*/ 4 w 8"/>
                    <a:gd name="T35" fmla="*/ 1 h 14"/>
                    <a:gd name="T36" fmla="*/ 4 w 8"/>
                    <a:gd name="T37" fmla="*/ 1 h 14"/>
                    <a:gd name="T38" fmla="*/ 4 w 8"/>
                    <a:gd name="T39" fmla="*/ 10 h 14"/>
                    <a:gd name="T40" fmla="*/ 4 w 8"/>
                    <a:gd name="T41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" h="14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3" y="14"/>
                      </a:lnTo>
                      <a:lnTo>
                        <a:pt x="6" y="14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8" y="6"/>
                      </a:lnTo>
                      <a:lnTo>
                        <a:pt x="8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3" name="Freeform 116"/>
                <p:cNvSpPr/>
                <p:nvPr/>
              </p:nvSpPr>
              <p:spPr bwMode="auto">
                <a:xfrm>
                  <a:off x="3865" y="1892"/>
                  <a:ext cx="15" cy="31"/>
                </a:xfrm>
                <a:custGeom>
                  <a:avLst/>
                  <a:gdLst>
                    <a:gd name="T0" fmla="*/ 3 w 15"/>
                    <a:gd name="T1" fmla="*/ 1 h 31"/>
                    <a:gd name="T2" fmla="*/ 3 w 15"/>
                    <a:gd name="T3" fmla="*/ 1 h 31"/>
                    <a:gd name="T4" fmla="*/ 3 w 15"/>
                    <a:gd name="T5" fmla="*/ 5 h 31"/>
                    <a:gd name="T6" fmla="*/ 3 w 15"/>
                    <a:gd name="T7" fmla="*/ 7 h 31"/>
                    <a:gd name="T8" fmla="*/ 2 w 15"/>
                    <a:gd name="T9" fmla="*/ 8 h 31"/>
                    <a:gd name="T10" fmla="*/ 2 w 15"/>
                    <a:gd name="T11" fmla="*/ 8 h 31"/>
                    <a:gd name="T12" fmla="*/ 0 w 15"/>
                    <a:gd name="T13" fmla="*/ 9 h 31"/>
                    <a:gd name="T14" fmla="*/ 0 w 15"/>
                    <a:gd name="T15" fmla="*/ 13 h 31"/>
                    <a:gd name="T16" fmla="*/ 0 w 15"/>
                    <a:gd name="T17" fmla="*/ 21 h 31"/>
                    <a:gd name="T18" fmla="*/ 0 w 15"/>
                    <a:gd name="T19" fmla="*/ 21 h 31"/>
                    <a:gd name="T20" fmla="*/ 0 w 15"/>
                    <a:gd name="T21" fmla="*/ 24 h 31"/>
                    <a:gd name="T22" fmla="*/ 2 w 15"/>
                    <a:gd name="T23" fmla="*/ 25 h 31"/>
                    <a:gd name="T24" fmla="*/ 3 w 15"/>
                    <a:gd name="T25" fmla="*/ 25 h 31"/>
                    <a:gd name="T26" fmla="*/ 3 w 15"/>
                    <a:gd name="T27" fmla="*/ 27 h 31"/>
                    <a:gd name="T28" fmla="*/ 3 w 15"/>
                    <a:gd name="T29" fmla="*/ 27 h 31"/>
                    <a:gd name="T30" fmla="*/ 4 w 15"/>
                    <a:gd name="T31" fmla="*/ 30 h 31"/>
                    <a:gd name="T32" fmla="*/ 6 w 15"/>
                    <a:gd name="T33" fmla="*/ 31 h 31"/>
                    <a:gd name="T34" fmla="*/ 8 w 15"/>
                    <a:gd name="T35" fmla="*/ 31 h 31"/>
                    <a:gd name="T36" fmla="*/ 9 w 15"/>
                    <a:gd name="T37" fmla="*/ 29 h 31"/>
                    <a:gd name="T38" fmla="*/ 9 w 15"/>
                    <a:gd name="T39" fmla="*/ 29 h 31"/>
                    <a:gd name="T40" fmla="*/ 11 w 15"/>
                    <a:gd name="T41" fmla="*/ 27 h 31"/>
                    <a:gd name="T42" fmla="*/ 13 w 15"/>
                    <a:gd name="T43" fmla="*/ 26 h 31"/>
                    <a:gd name="T44" fmla="*/ 14 w 15"/>
                    <a:gd name="T45" fmla="*/ 23 h 31"/>
                    <a:gd name="T46" fmla="*/ 15 w 15"/>
                    <a:gd name="T47" fmla="*/ 20 h 31"/>
                    <a:gd name="T48" fmla="*/ 15 w 15"/>
                    <a:gd name="T49" fmla="*/ 20 h 31"/>
                    <a:gd name="T50" fmla="*/ 14 w 15"/>
                    <a:gd name="T51" fmla="*/ 8 h 31"/>
                    <a:gd name="T52" fmla="*/ 14 w 15"/>
                    <a:gd name="T53" fmla="*/ 2 h 31"/>
                    <a:gd name="T54" fmla="*/ 11 w 15"/>
                    <a:gd name="T55" fmla="*/ 0 h 31"/>
                    <a:gd name="T56" fmla="*/ 11 w 15"/>
                    <a:gd name="T57" fmla="*/ 0 h 31"/>
                    <a:gd name="T58" fmla="*/ 9 w 15"/>
                    <a:gd name="T59" fmla="*/ 0 h 31"/>
                    <a:gd name="T60" fmla="*/ 6 w 15"/>
                    <a:gd name="T61" fmla="*/ 0 h 31"/>
                    <a:gd name="T62" fmla="*/ 3 w 15"/>
                    <a:gd name="T63" fmla="*/ 1 h 31"/>
                    <a:gd name="T64" fmla="*/ 3 w 15"/>
                    <a:gd name="T65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" h="3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4"/>
                      </a:ln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3" y="27"/>
                      </a:lnTo>
                      <a:lnTo>
                        <a:pt x="4" y="30"/>
                      </a:lnTo>
                      <a:lnTo>
                        <a:pt x="6" y="31"/>
                      </a:lnTo>
                      <a:lnTo>
                        <a:pt x="8" y="31"/>
                      </a:lnTo>
                      <a:lnTo>
                        <a:pt x="9" y="29"/>
                      </a:lnTo>
                      <a:lnTo>
                        <a:pt x="9" y="29"/>
                      </a:lnTo>
                      <a:lnTo>
                        <a:pt x="11" y="27"/>
                      </a:lnTo>
                      <a:lnTo>
                        <a:pt x="13" y="26"/>
                      </a:lnTo>
                      <a:lnTo>
                        <a:pt x="14" y="23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4" y="8"/>
                      </a:lnTo>
                      <a:lnTo>
                        <a:pt x="14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4" name="Freeform 117"/>
                <p:cNvSpPr/>
                <p:nvPr/>
              </p:nvSpPr>
              <p:spPr bwMode="auto">
                <a:xfrm>
                  <a:off x="3850" y="1900"/>
                  <a:ext cx="11" cy="27"/>
                </a:xfrm>
                <a:custGeom>
                  <a:avLst/>
                  <a:gdLst>
                    <a:gd name="T0" fmla="*/ 11 w 11"/>
                    <a:gd name="T1" fmla="*/ 0 h 27"/>
                    <a:gd name="T2" fmla="*/ 11 w 11"/>
                    <a:gd name="T3" fmla="*/ 0 h 27"/>
                    <a:gd name="T4" fmla="*/ 10 w 11"/>
                    <a:gd name="T5" fmla="*/ 4 h 27"/>
                    <a:gd name="T6" fmla="*/ 8 w 11"/>
                    <a:gd name="T7" fmla="*/ 8 h 27"/>
                    <a:gd name="T8" fmla="*/ 8 w 11"/>
                    <a:gd name="T9" fmla="*/ 8 h 27"/>
                    <a:gd name="T10" fmla="*/ 8 w 11"/>
                    <a:gd name="T11" fmla="*/ 12 h 27"/>
                    <a:gd name="T12" fmla="*/ 7 w 11"/>
                    <a:gd name="T13" fmla="*/ 15 h 27"/>
                    <a:gd name="T14" fmla="*/ 7 w 11"/>
                    <a:gd name="T15" fmla="*/ 17 h 27"/>
                    <a:gd name="T16" fmla="*/ 6 w 11"/>
                    <a:gd name="T17" fmla="*/ 18 h 27"/>
                    <a:gd name="T18" fmla="*/ 6 w 11"/>
                    <a:gd name="T19" fmla="*/ 18 h 27"/>
                    <a:gd name="T20" fmla="*/ 5 w 11"/>
                    <a:gd name="T21" fmla="*/ 19 h 27"/>
                    <a:gd name="T22" fmla="*/ 4 w 11"/>
                    <a:gd name="T23" fmla="*/ 20 h 27"/>
                    <a:gd name="T24" fmla="*/ 4 w 11"/>
                    <a:gd name="T25" fmla="*/ 23 h 27"/>
                    <a:gd name="T26" fmla="*/ 4 w 11"/>
                    <a:gd name="T27" fmla="*/ 23 h 27"/>
                    <a:gd name="T28" fmla="*/ 3 w 11"/>
                    <a:gd name="T29" fmla="*/ 26 h 27"/>
                    <a:gd name="T30" fmla="*/ 2 w 11"/>
                    <a:gd name="T31" fmla="*/ 27 h 27"/>
                    <a:gd name="T32" fmla="*/ 1 w 11"/>
                    <a:gd name="T33" fmla="*/ 27 h 27"/>
                    <a:gd name="T34" fmla="*/ 1 w 11"/>
                    <a:gd name="T35" fmla="*/ 26 h 27"/>
                    <a:gd name="T36" fmla="*/ 0 w 11"/>
                    <a:gd name="T37" fmla="*/ 22 h 27"/>
                    <a:gd name="T38" fmla="*/ 0 w 11"/>
                    <a:gd name="T39" fmla="*/ 22 h 27"/>
                    <a:gd name="T40" fmla="*/ 1 w 11"/>
                    <a:gd name="T41" fmla="*/ 18 h 27"/>
                    <a:gd name="T42" fmla="*/ 2 w 11"/>
                    <a:gd name="T43" fmla="*/ 16 h 27"/>
                    <a:gd name="T44" fmla="*/ 3 w 11"/>
                    <a:gd name="T45" fmla="*/ 14 h 27"/>
                    <a:gd name="T46" fmla="*/ 3 w 11"/>
                    <a:gd name="T47" fmla="*/ 12 h 27"/>
                    <a:gd name="T48" fmla="*/ 3 w 11"/>
                    <a:gd name="T49" fmla="*/ 12 h 27"/>
                    <a:gd name="T50" fmla="*/ 4 w 11"/>
                    <a:gd name="T51" fmla="*/ 8 h 27"/>
                    <a:gd name="T52" fmla="*/ 5 w 11"/>
                    <a:gd name="T53" fmla="*/ 7 h 27"/>
                    <a:gd name="T54" fmla="*/ 6 w 11"/>
                    <a:gd name="T55" fmla="*/ 6 h 27"/>
                    <a:gd name="T56" fmla="*/ 7 w 11"/>
                    <a:gd name="T57" fmla="*/ 4 h 27"/>
                    <a:gd name="T58" fmla="*/ 7 w 11"/>
                    <a:gd name="T59" fmla="*/ 4 h 27"/>
                    <a:gd name="T60" fmla="*/ 8 w 11"/>
                    <a:gd name="T61" fmla="*/ 1 h 27"/>
                    <a:gd name="T62" fmla="*/ 9 w 11"/>
                    <a:gd name="T63" fmla="*/ 0 h 27"/>
                    <a:gd name="T64" fmla="*/ 11 w 11"/>
                    <a:gd name="T65" fmla="*/ 0 h 27"/>
                    <a:gd name="T66" fmla="*/ 11 w 11"/>
                    <a:gd name="T6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7" y="15"/>
                      </a:lnTo>
                      <a:lnTo>
                        <a:pt x="7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5" y="19"/>
                      </a:lnTo>
                      <a:lnTo>
                        <a:pt x="4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1" y="27"/>
                      </a:lnTo>
                      <a:lnTo>
                        <a:pt x="1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5" name="Freeform 118"/>
                <p:cNvSpPr/>
                <p:nvPr/>
              </p:nvSpPr>
              <p:spPr bwMode="auto">
                <a:xfrm>
                  <a:off x="3829" y="1917"/>
                  <a:ext cx="8" cy="8"/>
                </a:xfrm>
                <a:custGeom>
                  <a:avLst/>
                  <a:gdLst>
                    <a:gd name="T0" fmla="*/ 4 w 8"/>
                    <a:gd name="T1" fmla="*/ 1 h 8"/>
                    <a:gd name="T2" fmla="*/ 4 w 8"/>
                    <a:gd name="T3" fmla="*/ 1 h 8"/>
                    <a:gd name="T4" fmla="*/ 3 w 8"/>
                    <a:gd name="T5" fmla="*/ 2 h 8"/>
                    <a:gd name="T6" fmla="*/ 2 w 8"/>
                    <a:gd name="T7" fmla="*/ 2 h 8"/>
                    <a:gd name="T8" fmla="*/ 0 w 8"/>
                    <a:gd name="T9" fmla="*/ 3 h 8"/>
                    <a:gd name="T10" fmla="*/ 0 w 8"/>
                    <a:gd name="T11" fmla="*/ 4 h 8"/>
                    <a:gd name="T12" fmla="*/ 0 w 8"/>
                    <a:gd name="T13" fmla="*/ 4 h 8"/>
                    <a:gd name="T14" fmla="*/ 0 w 8"/>
                    <a:gd name="T15" fmla="*/ 6 h 8"/>
                    <a:gd name="T16" fmla="*/ 1 w 8"/>
                    <a:gd name="T17" fmla="*/ 8 h 8"/>
                    <a:gd name="T18" fmla="*/ 2 w 8"/>
                    <a:gd name="T19" fmla="*/ 8 h 8"/>
                    <a:gd name="T20" fmla="*/ 4 w 8"/>
                    <a:gd name="T21" fmla="*/ 6 h 8"/>
                    <a:gd name="T22" fmla="*/ 4 w 8"/>
                    <a:gd name="T23" fmla="*/ 6 h 8"/>
                    <a:gd name="T24" fmla="*/ 8 w 8"/>
                    <a:gd name="T25" fmla="*/ 3 h 8"/>
                    <a:gd name="T26" fmla="*/ 8 w 8"/>
                    <a:gd name="T27" fmla="*/ 2 h 8"/>
                    <a:gd name="T28" fmla="*/ 8 w 8"/>
                    <a:gd name="T29" fmla="*/ 1 h 8"/>
                    <a:gd name="T30" fmla="*/ 8 w 8"/>
                    <a:gd name="T31" fmla="*/ 1 h 8"/>
                    <a:gd name="T32" fmla="*/ 7 w 8"/>
                    <a:gd name="T33" fmla="*/ 0 h 8"/>
                    <a:gd name="T34" fmla="*/ 6 w 8"/>
                    <a:gd name="T35" fmla="*/ 0 h 8"/>
                    <a:gd name="T36" fmla="*/ 4 w 8"/>
                    <a:gd name="T37" fmla="*/ 1 h 8"/>
                    <a:gd name="T38" fmla="*/ 4 w 8"/>
                    <a:gd name="T3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8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6" name="Freeform 119"/>
                <p:cNvSpPr/>
                <p:nvPr/>
              </p:nvSpPr>
              <p:spPr bwMode="auto">
                <a:xfrm>
                  <a:off x="4041" y="2514"/>
                  <a:ext cx="11" cy="19"/>
                </a:xfrm>
                <a:custGeom>
                  <a:avLst/>
                  <a:gdLst>
                    <a:gd name="T0" fmla="*/ 0 w 11"/>
                    <a:gd name="T1" fmla="*/ 0 h 19"/>
                    <a:gd name="T2" fmla="*/ 0 w 11"/>
                    <a:gd name="T3" fmla="*/ 0 h 19"/>
                    <a:gd name="T4" fmla="*/ 0 w 11"/>
                    <a:gd name="T5" fmla="*/ 7 h 19"/>
                    <a:gd name="T6" fmla="*/ 1 w 11"/>
                    <a:gd name="T7" fmla="*/ 10 h 19"/>
                    <a:gd name="T8" fmla="*/ 2 w 11"/>
                    <a:gd name="T9" fmla="*/ 13 h 19"/>
                    <a:gd name="T10" fmla="*/ 2 w 11"/>
                    <a:gd name="T11" fmla="*/ 13 h 19"/>
                    <a:gd name="T12" fmla="*/ 4 w 11"/>
                    <a:gd name="T13" fmla="*/ 13 h 19"/>
                    <a:gd name="T14" fmla="*/ 6 w 11"/>
                    <a:gd name="T15" fmla="*/ 14 h 19"/>
                    <a:gd name="T16" fmla="*/ 8 w 11"/>
                    <a:gd name="T17" fmla="*/ 14 h 19"/>
                    <a:gd name="T18" fmla="*/ 8 w 11"/>
                    <a:gd name="T19" fmla="*/ 16 h 19"/>
                    <a:gd name="T20" fmla="*/ 8 w 11"/>
                    <a:gd name="T21" fmla="*/ 16 h 19"/>
                    <a:gd name="T22" fmla="*/ 8 w 11"/>
                    <a:gd name="T23" fmla="*/ 18 h 19"/>
                    <a:gd name="T24" fmla="*/ 9 w 11"/>
                    <a:gd name="T25" fmla="*/ 19 h 19"/>
                    <a:gd name="T26" fmla="*/ 10 w 11"/>
                    <a:gd name="T27" fmla="*/ 19 h 19"/>
                    <a:gd name="T28" fmla="*/ 11 w 11"/>
                    <a:gd name="T29" fmla="*/ 17 h 19"/>
                    <a:gd name="T30" fmla="*/ 11 w 11"/>
                    <a:gd name="T31" fmla="*/ 17 h 19"/>
                    <a:gd name="T32" fmla="*/ 11 w 11"/>
                    <a:gd name="T33" fmla="*/ 9 h 19"/>
                    <a:gd name="T34" fmla="*/ 11 w 11"/>
                    <a:gd name="T35" fmla="*/ 7 h 19"/>
                    <a:gd name="T36" fmla="*/ 10 w 11"/>
                    <a:gd name="T37" fmla="*/ 6 h 19"/>
                    <a:gd name="T38" fmla="*/ 10 w 11"/>
                    <a:gd name="T39" fmla="*/ 6 h 19"/>
                    <a:gd name="T40" fmla="*/ 8 w 11"/>
                    <a:gd name="T41" fmla="*/ 6 h 19"/>
                    <a:gd name="T42" fmla="*/ 6 w 11"/>
                    <a:gd name="T43" fmla="*/ 5 h 19"/>
                    <a:gd name="T44" fmla="*/ 6 w 11"/>
                    <a:gd name="T45" fmla="*/ 3 h 19"/>
                    <a:gd name="T46" fmla="*/ 6 w 11"/>
                    <a:gd name="T47" fmla="*/ 3 h 19"/>
                    <a:gd name="T48" fmla="*/ 4 w 11"/>
                    <a:gd name="T49" fmla="*/ 1 h 19"/>
                    <a:gd name="T50" fmla="*/ 2 w 11"/>
                    <a:gd name="T51" fmla="*/ 0 h 19"/>
                    <a:gd name="T52" fmla="*/ 0 w 11"/>
                    <a:gd name="T53" fmla="*/ 0 h 19"/>
                    <a:gd name="T54" fmla="*/ 0 w 11"/>
                    <a:gd name="T5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"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6" y="14"/>
                      </a:lnTo>
                      <a:lnTo>
                        <a:pt x="8" y="1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8"/>
                      </a:lnTo>
                      <a:lnTo>
                        <a:pt x="9" y="19"/>
                      </a:lnTo>
                      <a:lnTo>
                        <a:pt x="10" y="19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9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7" name="Freeform 120"/>
                <p:cNvSpPr/>
                <p:nvPr/>
              </p:nvSpPr>
              <p:spPr bwMode="auto">
                <a:xfrm>
                  <a:off x="3707" y="1557"/>
                  <a:ext cx="582" cy="997"/>
                </a:xfrm>
                <a:custGeom>
                  <a:avLst/>
                  <a:gdLst>
                    <a:gd name="T0" fmla="*/ 438 w 582"/>
                    <a:gd name="T1" fmla="*/ 969 h 997"/>
                    <a:gd name="T2" fmla="*/ 539 w 582"/>
                    <a:gd name="T3" fmla="*/ 929 h 997"/>
                    <a:gd name="T4" fmla="*/ 509 w 582"/>
                    <a:gd name="T5" fmla="*/ 913 h 997"/>
                    <a:gd name="T6" fmla="*/ 476 w 582"/>
                    <a:gd name="T7" fmla="*/ 897 h 997"/>
                    <a:gd name="T8" fmla="*/ 530 w 582"/>
                    <a:gd name="T9" fmla="*/ 856 h 997"/>
                    <a:gd name="T10" fmla="*/ 582 w 582"/>
                    <a:gd name="T11" fmla="*/ 783 h 997"/>
                    <a:gd name="T12" fmla="*/ 515 w 582"/>
                    <a:gd name="T13" fmla="*/ 723 h 997"/>
                    <a:gd name="T14" fmla="*/ 464 w 582"/>
                    <a:gd name="T15" fmla="*/ 732 h 997"/>
                    <a:gd name="T16" fmla="*/ 481 w 582"/>
                    <a:gd name="T17" fmla="*/ 655 h 997"/>
                    <a:gd name="T18" fmla="*/ 467 w 582"/>
                    <a:gd name="T19" fmla="*/ 581 h 997"/>
                    <a:gd name="T20" fmla="*/ 407 w 582"/>
                    <a:gd name="T21" fmla="*/ 484 h 997"/>
                    <a:gd name="T22" fmla="*/ 375 w 582"/>
                    <a:gd name="T23" fmla="*/ 362 h 997"/>
                    <a:gd name="T24" fmla="*/ 296 w 582"/>
                    <a:gd name="T25" fmla="*/ 333 h 997"/>
                    <a:gd name="T26" fmla="*/ 319 w 582"/>
                    <a:gd name="T27" fmla="*/ 296 h 997"/>
                    <a:gd name="T28" fmla="*/ 326 w 582"/>
                    <a:gd name="T29" fmla="*/ 269 h 997"/>
                    <a:gd name="T30" fmla="*/ 418 w 582"/>
                    <a:gd name="T31" fmla="*/ 170 h 997"/>
                    <a:gd name="T32" fmla="*/ 386 w 582"/>
                    <a:gd name="T33" fmla="*/ 139 h 997"/>
                    <a:gd name="T34" fmla="*/ 319 w 582"/>
                    <a:gd name="T35" fmla="*/ 120 h 997"/>
                    <a:gd name="T36" fmla="*/ 277 w 582"/>
                    <a:gd name="T37" fmla="*/ 126 h 997"/>
                    <a:gd name="T38" fmla="*/ 360 w 582"/>
                    <a:gd name="T39" fmla="*/ 34 h 997"/>
                    <a:gd name="T40" fmla="*/ 286 w 582"/>
                    <a:gd name="T41" fmla="*/ 16 h 997"/>
                    <a:gd name="T42" fmla="*/ 246 w 582"/>
                    <a:gd name="T43" fmla="*/ 6 h 997"/>
                    <a:gd name="T44" fmla="*/ 219 w 582"/>
                    <a:gd name="T45" fmla="*/ 65 h 997"/>
                    <a:gd name="T46" fmla="*/ 186 w 582"/>
                    <a:gd name="T47" fmla="*/ 86 h 997"/>
                    <a:gd name="T48" fmla="*/ 177 w 582"/>
                    <a:gd name="T49" fmla="*/ 135 h 997"/>
                    <a:gd name="T50" fmla="*/ 173 w 582"/>
                    <a:gd name="T51" fmla="*/ 170 h 997"/>
                    <a:gd name="T52" fmla="*/ 154 w 582"/>
                    <a:gd name="T53" fmla="*/ 200 h 997"/>
                    <a:gd name="T54" fmla="*/ 152 w 582"/>
                    <a:gd name="T55" fmla="*/ 233 h 997"/>
                    <a:gd name="T56" fmla="*/ 182 w 582"/>
                    <a:gd name="T57" fmla="*/ 228 h 997"/>
                    <a:gd name="T58" fmla="*/ 167 w 582"/>
                    <a:gd name="T59" fmla="*/ 249 h 997"/>
                    <a:gd name="T60" fmla="*/ 146 w 582"/>
                    <a:gd name="T61" fmla="*/ 306 h 997"/>
                    <a:gd name="T62" fmla="*/ 194 w 582"/>
                    <a:gd name="T63" fmla="*/ 282 h 997"/>
                    <a:gd name="T64" fmla="*/ 193 w 582"/>
                    <a:gd name="T65" fmla="*/ 306 h 997"/>
                    <a:gd name="T66" fmla="*/ 201 w 582"/>
                    <a:gd name="T67" fmla="*/ 321 h 997"/>
                    <a:gd name="T68" fmla="*/ 185 w 582"/>
                    <a:gd name="T69" fmla="*/ 386 h 997"/>
                    <a:gd name="T70" fmla="*/ 155 w 582"/>
                    <a:gd name="T71" fmla="*/ 432 h 997"/>
                    <a:gd name="T72" fmla="*/ 171 w 582"/>
                    <a:gd name="T73" fmla="*/ 434 h 997"/>
                    <a:gd name="T74" fmla="*/ 199 w 582"/>
                    <a:gd name="T75" fmla="*/ 461 h 997"/>
                    <a:gd name="T76" fmla="*/ 222 w 582"/>
                    <a:gd name="T77" fmla="*/ 455 h 997"/>
                    <a:gd name="T78" fmla="*/ 292 w 582"/>
                    <a:gd name="T79" fmla="*/ 444 h 997"/>
                    <a:gd name="T80" fmla="*/ 255 w 582"/>
                    <a:gd name="T81" fmla="*/ 511 h 997"/>
                    <a:gd name="T82" fmla="*/ 287 w 582"/>
                    <a:gd name="T83" fmla="*/ 534 h 997"/>
                    <a:gd name="T84" fmla="*/ 282 w 582"/>
                    <a:gd name="T85" fmla="*/ 586 h 997"/>
                    <a:gd name="T86" fmla="*/ 281 w 582"/>
                    <a:gd name="T87" fmla="*/ 640 h 997"/>
                    <a:gd name="T88" fmla="*/ 192 w 582"/>
                    <a:gd name="T89" fmla="*/ 642 h 997"/>
                    <a:gd name="T90" fmla="*/ 153 w 582"/>
                    <a:gd name="T91" fmla="*/ 621 h 997"/>
                    <a:gd name="T92" fmla="*/ 175 w 582"/>
                    <a:gd name="T93" fmla="*/ 671 h 997"/>
                    <a:gd name="T94" fmla="*/ 167 w 582"/>
                    <a:gd name="T95" fmla="*/ 742 h 997"/>
                    <a:gd name="T96" fmla="*/ 105 w 582"/>
                    <a:gd name="T97" fmla="*/ 765 h 997"/>
                    <a:gd name="T98" fmla="*/ 83 w 582"/>
                    <a:gd name="T99" fmla="*/ 781 h 997"/>
                    <a:gd name="T100" fmla="*/ 102 w 582"/>
                    <a:gd name="T101" fmla="*/ 801 h 997"/>
                    <a:gd name="T102" fmla="*/ 147 w 582"/>
                    <a:gd name="T103" fmla="*/ 827 h 997"/>
                    <a:gd name="T104" fmla="*/ 208 w 582"/>
                    <a:gd name="T105" fmla="*/ 848 h 997"/>
                    <a:gd name="T106" fmla="*/ 261 w 582"/>
                    <a:gd name="T107" fmla="*/ 843 h 997"/>
                    <a:gd name="T108" fmla="*/ 163 w 582"/>
                    <a:gd name="T109" fmla="*/ 876 h 997"/>
                    <a:gd name="T110" fmla="*/ 104 w 582"/>
                    <a:gd name="T111" fmla="*/ 914 h 997"/>
                    <a:gd name="T112" fmla="*/ 39 w 582"/>
                    <a:gd name="T113" fmla="*/ 965 h 997"/>
                    <a:gd name="T114" fmla="*/ 23 w 582"/>
                    <a:gd name="T115" fmla="*/ 980 h 997"/>
                    <a:gd name="T116" fmla="*/ 59 w 582"/>
                    <a:gd name="T117" fmla="*/ 975 h 997"/>
                    <a:gd name="T118" fmla="*/ 133 w 582"/>
                    <a:gd name="T119" fmla="*/ 983 h 997"/>
                    <a:gd name="T120" fmla="*/ 216 w 582"/>
                    <a:gd name="T121" fmla="*/ 943 h 997"/>
                    <a:gd name="T122" fmla="*/ 296 w 582"/>
                    <a:gd name="T123" fmla="*/ 954 h 9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82" h="997">
                      <a:moveTo>
                        <a:pt x="340" y="949"/>
                      </a:moveTo>
                      <a:lnTo>
                        <a:pt x="340" y="949"/>
                      </a:lnTo>
                      <a:lnTo>
                        <a:pt x="347" y="950"/>
                      </a:lnTo>
                      <a:lnTo>
                        <a:pt x="362" y="954"/>
                      </a:lnTo>
                      <a:lnTo>
                        <a:pt x="362" y="954"/>
                      </a:lnTo>
                      <a:lnTo>
                        <a:pt x="375" y="955"/>
                      </a:lnTo>
                      <a:lnTo>
                        <a:pt x="378" y="956"/>
                      </a:lnTo>
                      <a:lnTo>
                        <a:pt x="379" y="958"/>
                      </a:lnTo>
                      <a:lnTo>
                        <a:pt x="379" y="958"/>
                      </a:lnTo>
                      <a:lnTo>
                        <a:pt x="379" y="959"/>
                      </a:lnTo>
                      <a:lnTo>
                        <a:pt x="380" y="960"/>
                      </a:lnTo>
                      <a:lnTo>
                        <a:pt x="385" y="961"/>
                      </a:lnTo>
                      <a:lnTo>
                        <a:pt x="405" y="961"/>
                      </a:lnTo>
                      <a:lnTo>
                        <a:pt x="405" y="961"/>
                      </a:lnTo>
                      <a:lnTo>
                        <a:pt x="418" y="960"/>
                      </a:lnTo>
                      <a:lnTo>
                        <a:pt x="426" y="959"/>
                      </a:lnTo>
                      <a:lnTo>
                        <a:pt x="430" y="959"/>
                      </a:lnTo>
                      <a:lnTo>
                        <a:pt x="432" y="959"/>
                      </a:lnTo>
                      <a:lnTo>
                        <a:pt x="434" y="961"/>
                      </a:lnTo>
                      <a:lnTo>
                        <a:pt x="436" y="963"/>
                      </a:lnTo>
                      <a:lnTo>
                        <a:pt x="436" y="963"/>
                      </a:lnTo>
                      <a:lnTo>
                        <a:pt x="438" y="969"/>
                      </a:lnTo>
                      <a:lnTo>
                        <a:pt x="440" y="972"/>
                      </a:lnTo>
                      <a:lnTo>
                        <a:pt x="443" y="973"/>
                      </a:lnTo>
                      <a:lnTo>
                        <a:pt x="445" y="973"/>
                      </a:lnTo>
                      <a:lnTo>
                        <a:pt x="449" y="971"/>
                      </a:lnTo>
                      <a:lnTo>
                        <a:pt x="449" y="971"/>
                      </a:lnTo>
                      <a:lnTo>
                        <a:pt x="455" y="967"/>
                      </a:lnTo>
                      <a:lnTo>
                        <a:pt x="462" y="963"/>
                      </a:lnTo>
                      <a:lnTo>
                        <a:pt x="468" y="959"/>
                      </a:lnTo>
                      <a:lnTo>
                        <a:pt x="473" y="957"/>
                      </a:lnTo>
                      <a:lnTo>
                        <a:pt x="477" y="957"/>
                      </a:lnTo>
                      <a:lnTo>
                        <a:pt x="477" y="957"/>
                      </a:lnTo>
                      <a:lnTo>
                        <a:pt x="488" y="955"/>
                      </a:lnTo>
                      <a:lnTo>
                        <a:pt x="500" y="954"/>
                      </a:lnTo>
                      <a:lnTo>
                        <a:pt x="511" y="950"/>
                      </a:lnTo>
                      <a:lnTo>
                        <a:pt x="517" y="948"/>
                      </a:lnTo>
                      <a:lnTo>
                        <a:pt x="521" y="945"/>
                      </a:lnTo>
                      <a:lnTo>
                        <a:pt x="521" y="945"/>
                      </a:lnTo>
                      <a:lnTo>
                        <a:pt x="529" y="941"/>
                      </a:lnTo>
                      <a:lnTo>
                        <a:pt x="535" y="936"/>
                      </a:lnTo>
                      <a:lnTo>
                        <a:pt x="538" y="933"/>
                      </a:lnTo>
                      <a:lnTo>
                        <a:pt x="539" y="932"/>
                      </a:lnTo>
                      <a:lnTo>
                        <a:pt x="539" y="929"/>
                      </a:lnTo>
                      <a:lnTo>
                        <a:pt x="539" y="929"/>
                      </a:lnTo>
                      <a:lnTo>
                        <a:pt x="539" y="926"/>
                      </a:lnTo>
                      <a:lnTo>
                        <a:pt x="540" y="924"/>
                      </a:lnTo>
                      <a:lnTo>
                        <a:pt x="541" y="923"/>
                      </a:lnTo>
                      <a:lnTo>
                        <a:pt x="543" y="921"/>
                      </a:lnTo>
                      <a:lnTo>
                        <a:pt x="543" y="921"/>
                      </a:lnTo>
                      <a:lnTo>
                        <a:pt x="543" y="917"/>
                      </a:lnTo>
                      <a:lnTo>
                        <a:pt x="541" y="915"/>
                      </a:lnTo>
                      <a:lnTo>
                        <a:pt x="540" y="914"/>
                      </a:lnTo>
                      <a:lnTo>
                        <a:pt x="539" y="915"/>
                      </a:lnTo>
                      <a:lnTo>
                        <a:pt x="539" y="915"/>
                      </a:lnTo>
                      <a:lnTo>
                        <a:pt x="537" y="917"/>
                      </a:lnTo>
                      <a:lnTo>
                        <a:pt x="534" y="918"/>
                      </a:lnTo>
                      <a:lnTo>
                        <a:pt x="531" y="918"/>
                      </a:lnTo>
                      <a:lnTo>
                        <a:pt x="529" y="916"/>
                      </a:lnTo>
                      <a:lnTo>
                        <a:pt x="529" y="916"/>
                      </a:lnTo>
                      <a:lnTo>
                        <a:pt x="528" y="915"/>
                      </a:lnTo>
                      <a:lnTo>
                        <a:pt x="525" y="915"/>
                      </a:lnTo>
                      <a:lnTo>
                        <a:pt x="519" y="914"/>
                      </a:lnTo>
                      <a:lnTo>
                        <a:pt x="512" y="914"/>
                      </a:lnTo>
                      <a:lnTo>
                        <a:pt x="510" y="914"/>
                      </a:lnTo>
                      <a:lnTo>
                        <a:pt x="509" y="913"/>
                      </a:lnTo>
                      <a:lnTo>
                        <a:pt x="509" y="913"/>
                      </a:lnTo>
                      <a:lnTo>
                        <a:pt x="509" y="912"/>
                      </a:lnTo>
                      <a:lnTo>
                        <a:pt x="507" y="910"/>
                      </a:lnTo>
                      <a:lnTo>
                        <a:pt x="503" y="909"/>
                      </a:lnTo>
                      <a:lnTo>
                        <a:pt x="497" y="909"/>
                      </a:lnTo>
                      <a:lnTo>
                        <a:pt x="496" y="908"/>
                      </a:lnTo>
                      <a:lnTo>
                        <a:pt x="495" y="908"/>
                      </a:lnTo>
                      <a:lnTo>
                        <a:pt x="495" y="908"/>
                      </a:lnTo>
                      <a:lnTo>
                        <a:pt x="495" y="907"/>
                      </a:lnTo>
                      <a:lnTo>
                        <a:pt x="494" y="907"/>
                      </a:lnTo>
                      <a:lnTo>
                        <a:pt x="490" y="906"/>
                      </a:lnTo>
                      <a:lnTo>
                        <a:pt x="486" y="906"/>
                      </a:lnTo>
                      <a:lnTo>
                        <a:pt x="485" y="905"/>
                      </a:lnTo>
                      <a:lnTo>
                        <a:pt x="483" y="904"/>
                      </a:lnTo>
                      <a:lnTo>
                        <a:pt x="483" y="904"/>
                      </a:lnTo>
                      <a:lnTo>
                        <a:pt x="482" y="903"/>
                      </a:lnTo>
                      <a:lnTo>
                        <a:pt x="482" y="902"/>
                      </a:lnTo>
                      <a:lnTo>
                        <a:pt x="479" y="901"/>
                      </a:lnTo>
                      <a:lnTo>
                        <a:pt x="477" y="900"/>
                      </a:lnTo>
                      <a:lnTo>
                        <a:pt x="476" y="899"/>
                      </a:lnTo>
                      <a:lnTo>
                        <a:pt x="476" y="897"/>
                      </a:lnTo>
                      <a:lnTo>
                        <a:pt x="476" y="897"/>
                      </a:lnTo>
                      <a:lnTo>
                        <a:pt x="475" y="892"/>
                      </a:lnTo>
                      <a:lnTo>
                        <a:pt x="475" y="890"/>
                      </a:lnTo>
                      <a:lnTo>
                        <a:pt x="476" y="889"/>
                      </a:lnTo>
                      <a:lnTo>
                        <a:pt x="477" y="888"/>
                      </a:lnTo>
                      <a:lnTo>
                        <a:pt x="483" y="887"/>
                      </a:lnTo>
                      <a:lnTo>
                        <a:pt x="483" y="887"/>
                      </a:lnTo>
                      <a:lnTo>
                        <a:pt x="491" y="887"/>
                      </a:lnTo>
                      <a:lnTo>
                        <a:pt x="498" y="885"/>
                      </a:lnTo>
                      <a:lnTo>
                        <a:pt x="502" y="883"/>
                      </a:lnTo>
                      <a:lnTo>
                        <a:pt x="504" y="880"/>
                      </a:lnTo>
                      <a:lnTo>
                        <a:pt x="506" y="878"/>
                      </a:lnTo>
                      <a:lnTo>
                        <a:pt x="506" y="875"/>
                      </a:lnTo>
                      <a:lnTo>
                        <a:pt x="506" y="875"/>
                      </a:lnTo>
                      <a:lnTo>
                        <a:pt x="506" y="869"/>
                      </a:lnTo>
                      <a:lnTo>
                        <a:pt x="506" y="862"/>
                      </a:lnTo>
                      <a:lnTo>
                        <a:pt x="507" y="859"/>
                      </a:lnTo>
                      <a:lnTo>
                        <a:pt x="508" y="857"/>
                      </a:lnTo>
                      <a:lnTo>
                        <a:pt x="510" y="856"/>
                      </a:lnTo>
                      <a:lnTo>
                        <a:pt x="514" y="855"/>
                      </a:lnTo>
                      <a:lnTo>
                        <a:pt x="514" y="855"/>
                      </a:lnTo>
                      <a:lnTo>
                        <a:pt x="522" y="856"/>
                      </a:lnTo>
                      <a:lnTo>
                        <a:pt x="530" y="856"/>
                      </a:lnTo>
                      <a:lnTo>
                        <a:pt x="533" y="855"/>
                      </a:lnTo>
                      <a:lnTo>
                        <a:pt x="536" y="854"/>
                      </a:lnTo>
                      <a:lnTo>
                        <a:pt x="537" y="851"/>
                      </a:lnTo>
                      <a:lnTo>
                        <a:pt x="538" y="848"/>
                      </a:lnTo>
                      <a:lnTo>
                        <a:pt x="538" y="848"/>
                      </a:lnTo>
                      <a:lnTo>
                        <a:pt x="539" y="843"/>
                      </a:lnTo>
                      <a:lnTo>
                        <a:pt x="540" y="840"/>
                      </a:lnTo>
                      <a:lnTo>
                        <a:pt x="544" y="838"/>
                      </a:lnTo>
                      <a:lnTo>
                        <a:pt x="550" y="837"/>
                      </a:lnTo>
                      <a:lnTo>
                        <a:pt x="550" y="837"/>
                      </a:lnTo>
                      <a:lnTo>
                        <a:pt x="553" y="836"/>
                      </a:lnTo>
                      <a:lnTo>
                        <a:pt x="557" y="835"/>
                      </a:lnTo>
                      <a:lnTo>
                        <a:pt x="558" y="833"/>
                      </a:lnTo>
                      <a:lnTo>
                        <a:pt x="560" y="830"/>
                      </a:lnTo>
                      <a:lnTo>
                        <a:pt x="562" y="824"/>
                      </a:lnTo>
                      <a:lnTo>
                        <a:pt x="566" y="817"/>
                      </a:lnTo>
                      <a:lnTo>
                        <a:pt x="566" y="817"/>
                      </a:lnTo>
                      <a:lnTo>
                        <a:pt x="577" y="800"/>
                      </a:lnTo>
                      <a:lnTo>
                        <a:pt x="580" y="791"/>
                      </a:lnTo>
                      <a:lnTo>
                        <a:pt x="582" y="787"/>
                      </a:lnTo>
                      <a:lnTo>
                        <a:pt x="582" y="783"/>
                      </a:lnTo>
                      <a:lnTo>
                        <a:pt x="582" y="783"/>
                      </a:lnTo>
                      <a:lnTo>
                        <a:pt x="582" y="773"/>
                      </a:lnTo>
                      <a:lnTo>
                        <a:pt x="581" y="767"/>
                      </a:lnTo>
                      <a:lnTo>
                        <a:pt x="580" y="762"/>
                      </a:lnTo>
                      <a:lnTo>
                        <a:pt x="578" y="757"/>
                      </a:lnTo>
                      <a:lnTo>
                        <a:pt x="575" y="751"/>
                      </a:lnTo>
                      <a:lnTo>
                        <a:pt x="569" y="747"/>
                      </a:lnTo>
                      <a:lnTo>
                        <a:pt x="564" y="743"/>
                      </a:lnTo>
                      <a:lnTo>
                        <a:pt x="564" y="743"/>
                      </a:lnTo>
                      <a:lnTo>
                        <a:pt x="552" y="738"/>
                      </a:lnTo>
                      <a:lnTo>
                        <a:pt x="545" y="736"/>
                      </a:lnTo>
                      <a:lnTo>
                        <a:pt x="541" y="734"/>
                      </a:lnTo>
                      <a:lnTo>
                        <a:pt x="539" y="731"/>
                      </a:lnTo>
                      <a:lnTo>
                        <a:pt x="539" y="731"/>
                      </a:lnTo>
                      <a:lnTo>
                        <a:pt x="538" y="727"/>
                      </a:lnTo>
                      <a:lnTo>
                        <a:pt x="536" y="724"/>
                      </a:lnTo>
                      <a:lnTo>
                        <a:pt x="533" y="724"/>
                      </a:lnTo>
                      <a:lnTo>
                        <a:pt x="528" y="724"/>
                      </a:lnTo>
                      <a:lnTo>
                        <a:pt x="528" y="724"/>
                      </a:lnTo>
                      <a:lnTo>
                        <a:pt x="522" y="724"/>
                      </a:lnTo>
                      <a:lnTo>
                        <a:pt x="519" y="726"/>
                      </a:lnTo>
                      <a:lnTo>
                        <a:pt x="516" y="726"/>
                      </a:lnTo>
                      <a:lnTo>
                        <a:pt x="515" y="723"/>
                      </a:lnTo>
                      <a:lnTo>
                        <a:pt x="515" y="723"/>
                      </a:lnTo>
                      <a:lnTo>
                        <a:pt x="514" y="721"/>
                      </a:lnTo>
                      <a:lnTo>
                        <a:pt x="512" y="720"/>
                      </a:lnTo>
                      <a:lnTo>
                        <a:pt x="511" y="721"/>
                      </a:lnTo>
                      <a:lnTo>
                        <a:pt x="509" y="722"/>
                      </a:lnTo>
                      <a:lnTo>
                        <a:pt x="509" y="722"/>
                      </a:lnTo>
                      <a:lnTo>
                        <a:pt x="504" y="731"/>
                      </a:lnTo>
                      <a:lnTo>
                        <a:pt x="500" y="735"/>
                      </a:lnTo>
                      <a:lnTo>
                        <a:pt x="496" y="736"/>
                      </a:lnTo>
                      <a:lnTo>
                        <a:pt x="494" y="737"/>
                      </a:lnTo>
                      <a:lnTo>
                        <a:pt x="494" y="737"/>
                      </a:lnTo>
                      <a:lnTo>
                        <a:pt x="481" y="738"/>
                      </a:lnTo>
                      <a:lnTo>
                        <a:pt x="477" y="738"/>
                      </a:lnTo>
                      <a:lnTo>
                        <a:pt x="476" y="738"/>
                      </a:lnTo>
                      <a:lnTo>
                        <a:pt x="475" y="737"/>
                      </a:lnTo>
                      <a:lnTo>
                        <a:pt x="475" y="737"/>
                      </a:lnTo>
                      <a:lnTo>
                        <a:pt x="475" y="736"/>
                      </a:lnTo>
                      <a:lnTo>
                        <a:pt x="474" y="736"/>
                      </a:lnTo>
                      <a:lnTo>
                        <a:pt x="469" y="736"/>
                      </a:lnTo>
                      <a:lnTo>
                        <a:pt x="466" y="735"/>
                      </a:lnTo>
                      <a:lnTo>
                        <a:pt x="465" y="734"/>
                      </a:lnTo>
                      <a:lnTo>
                        <a:pt x="464" y="732"/>
                      </a:lnTo>
                      <a:lnTo>
                        <a:pt x="464" y="732"/>
                      </a:lnTo>
                      <a:lnTo>
                        <a:pt x="463" y="718"/>
                      </a:lnTo>
                      <a:lnTo>
                        <a:pt x="464" y="713"/>
                      </a:lnTo>
                      <a:lnTo>
                        <a:pt x="465" y="711"/>
                      </a:lnTo>
                      <a:lnTo>
                        <a:pt x="467" y="711"/>
                      </a:lnTo>
                      <a:lnTo>
                        <a:pt x="467" y="711"/>
                      </a:lnTo>
                      <a:lnTo>
                        <a:pt x="479" y="711"/>
                      </a:lnTo>
                      <a:lnTo>
                        <a:pt x="485" y="709"/>
                      </a:lnTo>
                      <a:lnTo>
                        <a:pt x="486" y="708"/>
                      </a:lnTo>
                      <a:lnTo>
                        <a:pt x="487" y="706"/>
                      </a:lnTo>
                      <a:lnTo>
                        <a:pt x="487" y="706"/>
                      </a:lnTo>
                      <a:lnTo>
                        <a:pt x="488" y="703"/>
                      </a:lnTo>
                      <a:lnTo>
                        <a:pt x="488" y="702"/>
                      </a:lnTo>
                      <a:lnTo>
                        <a:pt x="489" y="701"/>
                      </a:lnTo>
                      <a:lnTo>
                        <a:pt x="490" y="698"/>
                      </a:lnTo>
                      <a:lnTo>
                        <a:pt x="490" y="698"/>
                      </a:lnTo>
                      <a:lnTo>
                        <a:pt x="491" y="691"/>
                      </a:lnTo>
                      <a:lnTo>
                        <a:pt x="491" y="678"/>
                      </a:lnTo>
                      <a:lnTo>
                        <a:pt x="489" y="672"/>
                      </a:lnTo>
                      <a:lnTo>
                        <a:pt x="488" y="665"/>
                      </a:lnTo>
                      <a:lnTo>
                        <a:pt x="485" y="659"/>
                      </a:lnTo>
                      <a:lnTo>
                        <a:pt x="481" y="655"/>
                      </a:lnTo>
                      <a:lnTo>
                        <a:pt x="481" y="655"/>
                      </a:lnTo>
                      <a:lnTo>
                        <a:pt x="468" y="642"/>
                      </a:lnTo>
                      <a:lnTo>
                        <a:pt x="465" y="636"/>
                      </a:lnTo>
                      <a:lnTo>
                        <a:pt x="465" y="632"/>
                      </a:lnTo>
                      <a:lnTo>
                        <a:pt x="465" y="632"/>
                      </a:lnTo>
                      <a:lnTo>
                        <a:pt x="465" y="630"/>
                      </a:lnTo>
                      <a:lnTo>
                        <a:pt x="466" y="629"/>
                      </a:lnTo>
                      <a:lnTo>
                        <a:pt x="469" y="628"/>
                      </a:lnTo>
                      <a:lnTo>
                        <a:pt x="472" y="626"/>
                      </a:lnTo>
                      <a:lnTo>
                        <a:pt x="473" y="623"/>
                      </a:lnTo>
                      <a:lnTo>
                        <a:pt x="473" y="621"/>
                      </a:lnTo>
                      <a:lnTo>
                        <a:pt x="473" y="621"/>
                      </a:lnTo>
                      <a:lnTo>
                        <a:pt x="473" y="619"/>
                      </a:lnTo>
                      <a:lnTo>
                        <a:pt x="472" y="616"/>
                      </a:lnTo>
                      <a:lnTo>
                        <a:pt x="468" y="613"/>
                      </a:lnTo>
                      <a:lnTo>
                        <a:pt x="465" y="608"/>
                      </a:lnTo>
                      <a:lnTo>
                        <a:pt x="464" y="606"/>
                      </a:lnTo>
                      <a:lnTo>
                        <a:pt x="464" y="604"/>
                      </a:lnTo>
                      <a:lnTo>
                        <a:pt x="464" y="604"/>
                      </a:lnTo>
                      <a:lnTo>
                        <a:pt x="464" y="599"/>
                      </a:lnTo>
                      <a:lnTo>
                        <a:pt x="465" y="593"/>
                      </a:lnTo>
                      <a:lnTo>
                        <a:pt x="467" y="581"/>
                      </a:lnTo>
                      <a:lnTo>
                        <a:pt x="467" y="581"/>
                      </a:lnTo>
                      <a:lnTo>
                        <a:pt x="467" y="573"/>
                      </a:lnTo>
                      <a:lnTo>
                        <a:pt x="464" y="561"/>
                      </a:lnTo>
                      <a:lnTo>
                        <a:pt x="458" y="549"/>
                      </a:lnTo>
                      <a:lnTo>
                        <a:pt x="454" y="543"/>
                      </a:lnTo>
                      <a:lnTo>
                        <a:pt x="450" y="537"/>
                      </a:lnTo>
                      <a:lnTo>
                        <a:pt x="450" y="537"/>
                      </a:lnTo>
                      <a:lnTo>
                        <a:pt x="445" y="532"/>
                      </a:lnTo>
                      <a:lnTo>
                        <a:pt x="438" y="527"/>
                      </a:lnTo>
                      <a:lnTo>
                        <a:pt x="422" y="517"/>
                      </a:lnTo>
                      <a:lnTo>
                        <a:pt x="409" y="507"/>
                      </a:lnTo>
                      <a:lnTo>
                        <a:pt x="405" y="503"/>
                      </a:lnTo>
                      <a:lnTo>
                        <a:pt x="403" y="499"/>
                      </a:lnTo>
                      <a:lnTo>
                        <a:pt x="403" y="499"/>
                      </a:lnTo>
                      <a:lnTo>
                        <a:pt x="403" y="497"/>
                      </a:lnTo>
                      <a:lnTo>
                        <a:pt x="404" y="494"/>
                      </a:lnTo>
                      <a:lnTo>
                        <a:pt x="406" y="492"/>
                      </a:lnTo>
                      <a:lnTo>
                        <a:pt x="408" y="490"/>
                      </a:lnTo>
                      <a:lnTo>
                        <a:pt x="408" y="489"/>
                      </a:lnTo>
                      <a:lnTo>
                        <a:pt x="408" y="486"/>
                      </a:lnTo>
                      <a:lnTo>
                        <a:pt x="408" y="486"/>
                      </a:lnTo>
                      <a:lnTo>
                        <a:pt x="407" y="484"/>
                      </a:lnTo>
                      <a:lnTo>
                        <a:pt x="406" y="482"/>
                      </a:lnTo>
                      <a:lnTo>
                        <a:pt x="402" y="480"/>
                      </a:lnTo>
                      <a:lnTo>
                        <a:pt x="401" y="479"/>
                      </a:lnTo>
                      <a:lnTo>
                        <a:pt x="400" y="477"/>
                      </a:lnTo>
                      <a:lnTo>
                        <a:pt x="398" y="475"/>
                      </a:lnTo>
                      <a:lnTo>
                        <a:pt x="400" y="472"/>
                      </a:lnTo>
                      <a:lnTo>
                        <a:pt x="400" y="472"/>
                      </a:lnTo>
                      <a:lnTo>
                        <a:pt x="400" y="465"/>
                      </a:lnTo>
                      <a:lnTo>
                        <a:pt x="401" y="456"/>
                      </a:lnTo>
                      <a:lnTo>
                        <a:pt x="400" y="430"/>
                      </a:lnTo>
                      <a:lnTo>
                        <a:pt x="397" y="395"/>
                      </a:lnTo>
                      <a:lnTo>
                        <a:pt x="397" y="395"/>
                      </a:lnTo>
                      <a:lnTo>
                        <a:pt x="394" y="392"/>
                      </a:lnTo>
                      <a:lnTo>
                        <a:pt x="391" y="389"/>
                      </a:lnTo>
                      <a:lnTo>
                        <a:pt x="388" y="384"/>
                      </a:lnTo>
                      <a:lnTo>
                        <a:pt x="388" y="384"/>
                      </a:lnTo>
                      <a:lnTo>
                        <a:pt x="387" y="380"/>
                      </a:lnTo>
                      <a:lnTo>
                        <a:pt x="386" y="377"/>
                      </a:lnTo>
                      <a:lnTo>
                        <a:pt x="381" y="373"/>
                      </a:lnTo>
                      <a:lnTo>
                        <a:pt x="377" y="369"/>
                      </a:lnTo>
                      <a:lnTo>
                        <a:pt x="376" y="365"/>
                      </a:lnTo>
                      <a:lnTo>
                        <a:pt x="375" y="362"/>
                      </a:lnTo>
                      <a:lnTo>
                        <a:pt x="375" y="362"/>
                      </a:lnTo>
                      <a:lnTo>
                        <a:pt x="372" y="355"/>
                      </a:lnTo>
                      <a:lnTo>
                        <a:pt x="367" y="346"/>
                      </a:lnTo>
                      <a:lnTo>
                        <a:pt x="362" y="339"/>
                      </a:lnTo>
                      <a:lnTo>
                        <a:pt x="360" y="336"/>
                      </a:lnTo>
                      <a:lnTo>
                        <a:pt x="357" y="335"/>
                      </a:lnTo>
                      <a:lnTo>
                        <a:pt x="357" y="335"/>
                      </a:lnTo>
                      <a:lnTo>
                        <a:pt x="349" y="332"/>
                      </a:lnTo>
                      <a:lnTo>
                        <a:pt x="343" y="328"/>
                      </a:lnTo>
                      <a:lnTo>
                        <a:pt x="343" y="328"/>
                      </a:lnTo>
                      <a:lnTo>
                        <a:pt x="339" y="326"/>
                      </a:lnTo>
                      <a:lnTo>
                        <a:pt x="335" y="325"/>
                      </a:lnTo>
                      <a:lnTo>
                        <a:pt x="330" y="326"/>
                      </a:lnTo>
                      <a:lnTo>
                        <a:pt x="325" y="328"/>
                      </a:lnTo>
                      <a:lnTo>
                        <a:pt x="325" y="328"/>
                      </a:lnTo>
                      <a:lnTo>
                        <a:pt x="322" y="332"/>
                      </a:lnTo>
                      <a:lnTo>
                        <a:pt x="318" y="334"/>
                      </a:lnTo>
                      <a:lnTo>
                        <a:pt x="314" y="335"/>
                      </a:lnTo>
                      <a:lnTo>
                        <a:pt x="307" y="336"/>
                      </a:lnTo>
                      <a:lnTo>
                        <a:pt x="307" y="336"/>
                      </a:lnTo>
                      <a:lnTo>
                        <a:pt x="301" y="335"/>
                      </a:lnTo>
                      <a:lnTo>
                        <a:pt x="296" y="333"/>
                      </a:lnTo>
                      <a:lnTo>
                        <a:pt x="293" y="329"/>
                      </a:lnTo>
                      <a:lnTo>
                        <a:pt x="290" y="325"/>
                      </a:lnTo>
                      <a:lnTo>
                        <a:pt x="290" y="325"/>
                      </a:lnTo>
                      <a:lnTo>
                        <a:pt x="287" y="318"/>
                      </a:lnTo>
                      <a:lnTo>
                        <a:pt x="286" y="316"/>
                      </a:lnTo>
                      <a:lnTo>
                        <a:pt x="282" y="315"/>
                      </a:lnTo>
                      <a:lnTo>
                        <a:pt x="282" y="315"/>
                      </a:lnTo>
                      <a:lnTo>
                        <a:pt x="279" y="313"/>
                      </a:lnTo>
                      <a:lnTo>
                        <a:pt x="277" y="311"/>
                      </a:lnTo>
                      <a:lnTo>
                        <a:pt x="276" y="308"/>
                      </a:lnTo>
                      <a:lnTo>
                        <a:pt x="276" y="307"/>
                      </a:lnTo>
                      <a:lnTo>
                        <a:pt x="277" y="307"/>
                      </a:lnTo>
                      <a:lnTo>
                        <a:pt x="279" y="306"/>
                      </a:lnTo>
                      <a:lnTo>
                        <a:pt x="279" y="306"/>
                      </a:lnTo>
                      <a:lnTo>
                        <a:pt x="287" y="307"/>
                      </a:lnTo>
                      <a:lnTo>
                        <a:pt x="294" y="307"/>
                      </a:lnTo>
                      <a:lnTo>
                        <a:pt x="302" y="306"/>
                      </a:lnTo>
                      <a:lnTo>
                        <a:pt x="305" y="304"/>
                      </a:lnTo>
                      <a:lnTo>
                        <a:pt x="307" y="303"/>
                      </a:lnTo>
                      <a:lnTo>
                        <a:pt x="307" y="303"/>
                      </a:lnTo>
                      <a:lnTo>
                        <a:pt x="312" y="299"/>
                      </a:lnTo>
                      <a:lnTo>
                        <a:pt x="319" y="296"/>
                      </a:lnTo>
                      <a:lnTo>
                        <a:pt x="332" y="291"/>
                      </a:lnTo>
                      <a:lnTo>
                        <a:pt x="332" y="291"/>
                      </a:lnTo>
                      <a:lnTo>
                        <a:pt x="333" y="290"/>
                      </a:lnTo>
                      <a:lnTo>
                        <a:pt x="334" y="289"/>
                      </a:lnTo>
                      <a:lnTo>
                        <a:pt x="335" y="285"/>
                      </a:lnTo>
                      <a:lnTo>
                        <a:pt x="334" y="283"/>
                      </a:lnTo>
                      <a:lnTo>
                        <a:pt x="333" y="282"/>
                      </a:lnTo>
                      <a:lnTo>
                        <a:pt x="332" y="280"/>
                      </a:lnTo>
                      <a:lnTo>
                        <a:pt x="330" y="280"/>
                      </a:lnTo>
                      <a:lnTo>
                        <a:pt x="330" y="280"/>
                      </a:lnTo>
                      <a:lnTo>
                        <a:pt x="324" y="282"/>
                      </a:lnTo>
                      <a:lnTo>
                        <a:pt x="319" y="284"/>
                      </a:lnTo>
                      <a:lnTo>
                        <a:pt x="317" y="284"/>
                      </a:lnTo>
                      <a:lnTo>
                        <a:pt x="316" y="283"/>
                      </a:lnTo>
                      <a:lnTo>
                        <a:pt x="314" y="282"/>
                      </a:lnTo>
                      <a:lnTo>
                        <a:pt x="314" y="278"/>
                      </a:lnTo>
                      <a:lnTo>
                        <a:pt x="314" y="278"/>
                      </a:lnTo>
                      <a:lnTo>
                        <a:pt x="314" y="275"/>
                      </a:lnTo>
                      <a:lnTo>
                        <a:pt x="315" y="273"/>
                      </a:lnTo>
                      <a:lnTo>
                        <a:pt x="317" y="271"/>
                      </a:lnTo>
                      <a:lnTo>
                        <a:pt x="319" y="270"/>
                      </a:lnTo>
                      <a:lnTo>
                        <a:pt x="326" y="269"/>
                      </a:lnTo>
                      <a:lnTo>
                        <a:pt x="337" y="269"/>
                      </a:lnTo>
                      <a:lnTo>
                        <a:pt x="337" y="269"/>
                      </a:lnTo>
                      <a:lnTo>
                        <a:pt x="343" y="269"/>
                      </a:lnTo>
                      <a:lnTo>
                        <a:pt x="348" y="266"/>
                      </a:lnTo>
                      <a:lnTo>
                        <a:pt x="352" y="263"/>
                      </a:lnTo>
                      <a:lnTo>
                        <a:pt x="357" y="258"/>
                      </a:lnTo>
                      <a:lnTo>
                        <a:pt x="366" y="245"/>
                      </a:lnTo>
                      <a:lnTo>
                        <a:pt x="376" y="230"/>
                      </a:lnTo>
                      <a:lnTo>
                        <a:pt x="376" y="230"/>
                      </a:lnTo>
                      <a:lnTo>
                        <a:pt x="386" y="214"/>
                      </a:lnTo>
                      <a:lnTo>
                        <a:pt x="394" y="199"/>
                      </a:lnTo>
                      <a:lnTo>
                        <a:pt x="401" y="188"/>
                      </a:lnTo>
                      <a:lnTo>
                        <a:pt x="406" y="182"/>
                      </a:lnTo>
                      <a:lnTo>
                        <a:pt x="406" y="182"/>
                      </a:lnTo>
                      <a:lnTo>
                        <a:pt x="408" y="179"/>
                      </a:lnTo>
                      <a:lnTo>
                        <a:pt x="410" y="177"/>
                      </a:lnTo>
                      <a:lnTo>
                        <a:pt x="411" y="173"/>
                      </a:lnTo>
                      <a:lnTo>
                        <a:pt x="411" y="172"/>
                      </a:lnTo>
                      <a:lnTo>
                        <a:pt x="412" y="171"/>
                      </a:lnTo>
                      <a:lnTo>
                        <a:pt x="415" y="170"/>
                      </a:lnTo>
                      <a:lnTo>
                        <a:pt x="418" y="170"/>
                      </a:lnTo>
                      <a:lnTo>
                        <a:pt x="418" y="170"/>
                      </a:lnTo>
                      <a:lnTo>
                        <a:pt x="420" y="169"/>
                      </a:lnTo>
                      <a:lnTo>
                        <a:pt x="422" y="169"/>
                      </a:lnTo>
                      <a:lnTo>
                        <a:pt x="423" y="168"/>
                      </a:lnTo>
                      <a:lnTo>
                        <a:pt x="423" y="165"/>
                      </a:lnTo>
                      <a:lnTo>
                        <a:pt x="421" y="163"/>
                      </a:lnTo>
                      <a:lnTo>
                        <a:pt x="419" y="160"/>
                      </a:lnTo>
                      <a:lnTo>
                        <a:pt x="419" y="160"/>
                      </a:lnTo>
                      <a:lnTo>
                        <a:pt x="417" y="157"/>
                      </a:lnTo>
                      <a:lnTo>
                        <a:pt x="415" y="154"/>
                      </a:lnTo>
                      <a:lnTo>
                        <a:pt x="414" y="150"/>
                      </a:lnTo>
                      <a:lnTo>
                        <a:pt x="412" y="147"/>
                      </a:lnTo>
                      <a:lnTo>
                        <a:pt x="412" y="147"/>
                      </a:lnTo>
                      <a:lnTo>
                        <a:pt x="412" y="144"/>
                      </a:lnTo>
                      <a:lnTo>
                        <a:pt x="411" y="142"/>
                      </a:lnTo>
                      <a:lnTo>
                        <a:pt x="408" y="142"/>
                      </a:lnTo>
                      <a:lnTo>
                        <a:pt x="403" y="141"/>
                      </a:lnTo>
                      <a:lnTo>
                        <a:pt x="403" y="141"/>
                      </a:lnTo>
                      <a:lnTo>
                        <a:pt x="391" y="141"/>
                      </a:lnTo>
                      <a:lnTo>
                        <a:pt x="388" y="141"/>
                      </a:lnTo>
                      <a:lnTo>
                        <a:pt x="387" y="139"/>
                      </a:lnTo>
                      <a:lnTo>
                        <a:pt x="387" y="139"/>
                      </a:lnTo>
                      <a:lnTo>
                        <a:pt x="386" y="139"/>
                      </a:lnTo>
                      <a:lnTo>
                        <a:pt x="382" y="137"/>
                      </a:lnTo>
                      <a:lnTo>
                        <a:pt x="373" y="137"/>
                      </a:lnTo>
                      <a:lnTo>
                        <a:pt x="363" y="137"/>
                      </a:lnTo>
                      <a:lnTo>
                        <a:pt x="360" y="136"/>
                      </a:lnTo>
                      <a:lnTo>
                        <a:pt x="359" y="135"/>
                      </a:lnTo>
                      <a:lnTo>
                        <a:pt x="359" y="135"/>
                      </a:lnTo>
                      <a:lnTo>
                        <a:pt x="358" y="132"/>
                      </a:lnTo>
                      <a:lnTo>
                        <a:pt x="355" y="131"/>
                      </a:lnTo>
                      <a:lnTo>
                        <a:pt x="352" y="130"/>
                      </a:lnTo>
                      <a:lnTo>
                        <a:pt x="348" y="129"/>
                      </a:lnTo>
                      <a:lnTo>
                        <a:pt x="348" y="129"/>
                      </a:lnTo>
                      <a:lnTo>
                        <a:pt x="339" y="129"/>
                      </a:lnTo>
                      <a:lnTo>
                        <a:pt x="336" y="128"/>
                      </a:lnTo>
                      <a:lnTo>
                        <a:pt x="334" y="126"/>
                      </a:lnTo>
                      <a:lnTo>
                        <a:pt x="333" y="125"/>
                      </a:lnTo>
                      <a:lnTo>
                        <a:pt x="333" y="125"/>
                      </a:lnTo>
                      <a:lnTo>
                        <a:pt x="331" y="121"/>
                      </a:lnTo>
                      <a:lnTo>
                        <a:pt x="326" y="119"/>
                      </a:lnTo>
                      <a:lnTo>
                        <a:pt x="322" y="118"/>
                      </a:lnTo>
                      <a:lnTo>
                        <a:pt x="321" y="119"/>
                      </a:lnTo>
                      <a:lnTo>
                        <a:pt x="319" y="120"/>
                      </a:lnTo>
                      <a:lnTo>
                        <a:pt x="319" y="120"/>
                      </a:lnTo>
                      <a:lnTo>
                        <a:pt x="314" y="127"/>
                      </a:lnTo>
                      <a:lnTo>
                        <a:pt x="311" y="129"/>
                      </a:lnTo>
                      <a:lnTo>
                        <a:pt x="306" y="130"/>
                      </a:lnTo>
                      <a:lnTo>
                        <a:pt x="306" y="130"/>
                      </a:lnTo>
                      <a:lnTo>
                        <a:pt x="296" y="131"/>
                      </a:lnTo>
                      <a:lnTo>
                        <a:pt x="287" y="132"/>
                      </a:lnTo>
                      <a:lnTo>
                        <a:pt x="287" y="132"/>
                      </a:lnTo>
                      <a:lnTo>
                        <a:pt x="285" y="133"/>
                      </a:lnTo>
                      <a:lnTo>
                        <a:pt x="283" y="134"/>
                      </a:lnTo>
                      <a:lnTo>
                        <a:pt x="281" y="139"/>
                      </a:lnTo>
                      <a:lnTo>
                        <a:pt x="279" y="142"/>
                      </a:lnTo>
                      <a:lnTo>
                        <a:pt x="278" y="142"/>
                      </a:lnTo>
                      <a:lnTo>
                        <a:pt x="276" y="142"/>
                      </a:lnTo>
                      <a:lnTo>
                        <a:pt x="276" y="142"/>
                      </a:lnTo>
                      <a:lnTo>
                        <a:pt x="273" y="141"/>
                      </a:lnTo>
                      <a:lnTo>
                        <a:pt x="269" y="137"/>
                      </a:lnTo>
                      <a:lnTo>
                        <a:pt x="269" y="135"/>
                      </a:lnTo>
                      <a:lnTo>
                        <a:pt x="269" y="133"/>
                      </a:lnTo>
                      <a:lnTo>
                        <a:pt x="271" y="131"/>
                      </a:lnTo>
                      <a:lnTo>
                        <a:pt x="273" y="129"/>
                      </a:lnTo>
                      <a:lnTo>
                        <a:pt x="273" y="129"/>
                      </a:lnTo>
                      <a:lnTo>
                        <a:pt x="277" y="126"/>
                      </a:lnTo>
                      <a:lnTo>
                        <a:pt x="280" y="120"/>
                      </a:lnTo>
                      <a:lnTo>
                        <a:pt x="282" y="114"/>
                      </a:lnTo>
                      <a:lnTo>
                        <a:pt x="282" y="107"/>
                      </a:lnTo>
                      <a:lnTo>
                        <a:pt x="282" y="107"/>
                      </a:lnTo>
                      <a:lnTo>
                        <a:pt x="283" y="100"/>
                      </a:lnTo>
                      <a:lnTo>
                        <a:pt x="286" y="93"/>
                      </a:lnTo>
                      <a:lnTo>
                        <a:pt x="290" y="87"/>
                      </a:lnTo>
                      <a:lnTo>
                        <a:pt x="293" y="85"/>
                      </a:lnTo>
                      <a:lnTo>
                        <a:pt x="296" y="83"/>
                      </a:lnTo>
                      <a:lnTo>
                        <a:pt x="296" y="83"/>
                      </a:lnTo>
                      <a:lnTo>
                        <a:pt x="311" y="74"/>
                      </a:lnTo>
                      <a:lnTo>
                        <a:pt x="319" y="69"/>
                      </a:lnTo>
                      <a:lnTo>
                        <a:pt x="326" y="63"/>
                      </a:lnTo>
                      <a:lnTo>
                        <a:pt x="326" y="63"/>
                      </a:lnTo>
                      <a:lnTo>
                        <a:pt x="335" y="57"/>
                      </a:lnTo>
                      <a:lnTo>
                        <a:pt x="343" y="51"/>
                      </a:lnTo>
                      <a:lnTo>
                        <a:pt x="350" y="47"/>
                      </a:lnTo>
                      <a:lnTo>
                        <a:pt x="357" y="45"/>
                      </a:lnTo>
                      <a:lnTo>
                        <a:pt x="357" y="45"/>
                      </a:lnTo>
                      <a:lnTo>
                        <a:pt x="359" y="43"/>
                      </a:lnTo>
                      <a:lnTo>
                        <a:pt x="360" y="40"/>
                      </a:lnTo>
                      <a:lnTo>
                        <a:pt x="360" y="34"/>
                      </a:lnTo>
                      <a:lnTo>
                        <a:pt x="360" y="29"/>
                      </a:lnTo>
                      <a:lnTo>
                        <a:pt x="358" y="18"/>
                      </a:lnTo>
                      <a:lnTo>
                        <a:pt x="355" y="15"/>
                      </a:lnTo>
                      <a:lnTo>
                        <a:pt x="353" y="14"/>
                      </a:lnTo>
                      <a:lnTo>
                        <a:pt x="353" y="14"/>
                      </a:lnTo>
                      <a:lnTo>
                        <a:pt x="350" y="14"/>
                      </a:lnTo>
                      <a:lnTo>
                        <a:pt x="348" y="16"/>
                      </a:lnTo>
                      <a:lnTo>
                        <a:pt x="345" y="18"/>
                      </a:lnTo>
                      <a:lnTo>
                        <a:pt x="340" y="18"/>
                      </a:lnTo>
                      <a:lnTo>
                        <a:pt x="340" y="18"/>
                      </a:lnTo>
                      <a:lnTo>
                        <a:pt x="336" y="19"/>
                      </a:lnTo>
                      <a:lnTo>
                        <a:pt x="333" y="19"/>
                      </a:lnTo>
                      <a:lnTo>
                        <a:pt x="328" y="20"/>
                      </a:lnTo>
                      <a:lnTo>
                        <a:pt x="320" y="21"/>
                      </a:lnTo>
                      <a:lnTo>
                        <a:pt x="320" y="21"/>
                      </a:lnTo>
                      <a:lnTo>
                        <a:pt x="306" y="20"/>
                      </a:lnTo>
                      <a:lnTo>
                        <a:pt x="303" y="19"/>
                      </a:lnTo>
                      <a:lnTo>
                        <a:pt x="301" y="18"/>
                      </a:lnTo>
                      <a:lnTo>
                        <a:pt x="301" y="18"/>
                      </a:lnTo>
                      <a:lnTo>
                        <a:pt x="297" y="17"/>
                      </a:lnTo>
                      <a:lnTo>
                        <a:pt x="292" y="16"/>
                      </a:lnTo>
                      <a:lnTo>
                        <a:pt x="286" y="16"/>
                      </a:lnTo>
                      <a:lnTo>
                        <a:pt x="285" y="15"/>
                      </a:lnTo>
                      <a:lnTo>
                        <a:pt x="283" y="14"/>
                      </a:lnTo>
                      <a:lnTo>
                        <a:pt x="283" y="14"/>
                      </a:lnTo>
                      <a:lnTo>
                        <a:pt x="283" y="13"/>
                      </a:lnTo>
                      <a:lnTo>
                        <a:pt x="282" y="13"/>
                      </a:lnTo>
                      <a:lnTo>
                        <a:pt x="279" y="12"/>
                      </a:lnTo>
                      <a:lnTo>
                        <a:pt x="276" y="12"/>
                      </a:lnTo>
                      <a:lnTo>
                        <a:pt x="274" y="11"/>
                      </a:lnTo>
                      <a:lnTo>
                        <a:pt x="274" y="11"/>
                      </a:lnTo>
                      <a:lnTo>
                        <a:pt x="273" y="10"/>
                      </a:lnTo>
                      <a:lnTo>
                        <a:pt x="269" y="8"/>
                      </a:lnTo>
                      <a:lnTo>
                        <a:pt x="266" y="6"/>
                      </a:lnTo>
                      <a:lnTo>
                        <a:pt x="265" y="4"/>
                      </a:lnTo>
                      <a:lnTo>
                        <a:pt x="264" y="2"/>
                      </a:lnTo>
                      <a:lnTo>
                        <a:pt x="264" y="2"/>
                      </a:lnTo>
                      <a:lnTo>
                        <a:pt x="263" y="1"/>
                      </a:lnTo>
                      <a:lnTo>
                        <a:pt x="262" y="0"/>
                      </a:lnTo>
                      <a:lnTo>
                        <a:pt x="259" y="0"/>
                      </a:lnTo>
                      <a:lnTo>
                        <a:pt x="255" y="0"/>
                      </a:lnTo>
                      <a:lnTo>
                        <a:pt x="252" y="2"/>
                      </a:lnTo>
                      <a:lnTo>
                        <a:pt x="249" y="4"/>
                      </a:lnTo>
                      <a:lnTo>
                        <a:pt x="246" y="6"/>
                      </a:lnTo>
                      <a:lnTo>
                        <a:pt x="244" y="10"/>
                      </a:lnTo>
                      <a:lnTo>
                        <a:pt x="244" y="10"/>
                      </a:lnTo>
                      <a:lnTo>
                        <a:pt x="242" y="16"/>
                      </a:lnTo>
                      <a:lnTo>
                        <a:pt x="242" y="21"/>
                      </a:lnTo>
                      <a:lnTo>
                        <a:pt x="242" y="27"/>
                      </a:lnTo>
                      <a:lnTo>
                        <a:pt x="244" y="30"/>
                      </a:lnTo>
                      <a:lnTo>
                        <a:pt x="244" y="30"/>
                      </a:lnTo>
                      <a:lnTo>
                        <a:pt x="245" y="33"/>
                      </a:lnTo>
                      <a:lnTo>
                        <a:pt x="246" y="36"/>
                      </a:lnTo>
                      <a:lnTo>
                        <a:pt x="245" y="37"/>
                      </a:lnTo>
                      <a:lnTo>
                        <a:pt x="242" y="39"/>
                      </a:lnTo>
                      <a:lnTo>
                        <a:pt x="242" y="39"/>
                      </a:lnTo>
                      <a:lnTo>
                        <a:pt x="236" y="39"/>
                      </a:lnTo>
                      <a:lnTo>
                        <a:pt x="229" y="39"/>
                      </a:lnTo>
                      <a:lnTo>
                        <a:pt x="223" y="41"/>
                      </a:lnTo>
                      <a:lnTo>
                        <a:pt x="222" y="42"/>
                      </a:lnTo>
                      <a:lnTo>
                        <a:pt x="221" y="44"/>
                      </a:lnTo>
                      <a:lnTo>
                        <a:pt x="221" y="44"/>
                      </a:lnTo>
                      <a:lnTo>
                        <a:pt x="220" y="50"/>
                      </a:lnTo>
                      <a:lnTo>
                        <a:pt x="219" y="57"/>
                      </a:lnTo>
                      <a:lnTo>
                        <a:pt x="219" y="63"/>
                      </a:lnTo>
                      <a:lnTo>
                        <a:pt x="219" y="65"/>
                      </a:lnTo>
                      <a:lnTo>
                        <a:pt x="221" y="66"/>
                      </a:lnTo>
                      <a:lnTo>
                        <a:pt x="221" y="66"/>
                      </a:lnTo>
                      <a:lnTo>
                        <a:pt x="224" y="70"/>
                      </a:lnTo>
                      <a:lnTo>
                        <a:pt x="225" y="72"/>
                      </a:lnTo>
                      <a:lnTo>
                        <a:pt x="225" y="73"/>
                      </a:lnTo>
                      <a:lnTo>
                        <a:pt x="225" y="75"/>
                      </a:lnTo>
                      <a:lnTo>
                        <a:pt x="223" y="76"/>
                      </a:lnTo>
                      <a:lnTo>
                        <a:pt x="221" y="77"/>
                      </a:lnTo>
                      <a:lnTo>
                        <a:pt x="217" y="77"/>
                      </a:lnTo>
                      <a:lnTo>
                        <a:pt x="217" y="77"/>
                      </a:lnTo>
                      <a:lnTo>
                        <a:pt x="209" y="77"/>
                      </a:lnTo>
                      <a:lnTo>
                        <a:pt x="202" y="76"/>
                      </a:lnTo>
                      <a:lnTo>
                        <a:pt x="197" y="77"/>
                      </a:lnTo>
                      <a:lnTo>
                        <a:pt x="196" y="78"/>
                      </a:lnTo>
                      <a:lnTo>
                        <a:pt x="196" y="79"/>
                      </a:lnTo>
                      <a:lnTo>
                        <a:pt x="196" y="79"/>
                      </a:lnTo>
                      <a:lnTo>
                        <a:pt x="196" y="83"/>
                      </a:lnTo>
                      <a:lnTo>
                        <a:pt x="195" y="85"/>
                      </a:lnTo>
                      <a:lnTo>
                        <a:pt x="193" y="86"/>
                      </a:lnTo>
                      <a:lnTo>
                        <a:pt x="189" y="86"/>
                      </a:lnTo>
                      <a:lnTo>
                        <a:pt x="189" y="86"/>
                      </a:lnTo>
                      <a:lnTo>
                        <a:pt x="186" y="86"/>
                      </a:lnTo>
                      <a:lnTo>
                        <a:pt x="182" y="88"/>
                      </a:lnTo>
                      <a:lnTo>
                        <a:pt x="181" y="90"/>
                      </a:lnTo>
                      <a:lnTo>
                        <a:pt x="180" y="94"/>
                      </a:lnTo>
                      <a:lnTo>
                        <a:pt x="180" y="94"/>
                      </a:lnTo>
                      <a:lnTo>
                        <a:pt x="181" y="99"/>
                      </a:lnTo>
                      <a:lnTo>
                        <a:pt x="183" y="102"/>
                      </a:lnTo>
                      <a:lnTo>
                        <a:pt x="186" y="105"/>
                      </a:lnTo>
                      <a:lnTo>
                        <a:pt x="187" y="106"/>
                      </a:lnTo>
                      <a:lnTo>
                        <a:pt x="186" y="108"/>
                      </a:lnTo>
                      <a:lnTo>
                        <a:pt x="186" y="108"/>
                      </a:lnTo>
                      <a:lnTo>
                        <a:pt x="185" y="111"/>
                      </a:lnTo>
                      <a:lnTo>
                        <a:pt x="183" y="111"/>
                      </a:lnTo>
                      <a:lnTo>
                        <a:pt x="178" y="112"/>
                      </a:lnTo>
                      <a:lnTo>
                        <a:pt x="173" y="112"/>
                      </a:lnTo>
                      <a:lnTo>
                        <a:pt x="171" y="113"/>
                      </a:lnTo>
                      <a:lnTo>
                        <a:pt x="171" y="115"/>
                      </a:lnTo>
                      <a:lnTo>
                        <a:pt x="171" y="115"/>
                      </a:lnTo>
                      <a:lnTo>
                        <a:pt x="171" y="119"/>
                      </a:lnTo>
                      <a:lnTo>
                        <a:pt x="172" y="125"/>
                      </a:lnTo>
                      <a:lnTo>
                        <a:pt x="174" y="130"/>
                      </a:lnTo>
                      <a:lnTo>
                        <a:pt x="177" y="135"/>
                      </a:lnTo>
                      <a:lnTo>
                        <a:pt x="177" y="135"/>
                      </a:lnTo>
                      <a:lnTo>
                        <a:pt x="180" y="140"/>
                      </a:lnTo>
                      <a:lnTo>
                        <a:pt x="182" y="144"/>
                      </a:lnTo>
                      <a:lnTo>
                        <a:pt x="183" y="146"/>
                      </a:lnTo>
                      <a:lnTo>
                        <a:pt x="182" y="147"/>
                      </a:lnTo>
                      <a:lnTo>
                        <a:pt x="181" y="147"/>
                      </a:lnTo>
                      <a:lnTo>
                        <a:pt x="181" y="147"/>
                      </a:lnTo>
                      <a:lnTo>
                        <a:pt x="179" y="148"/>
                      </a:lnTo>
                      <a:lnTo>
                        <a:pt x="177" y="149"/>
                      </a:lnTo>
                      <a:lnTo>
                        <a:pt x="178" y="151"/>
                      </a:lnTo>
                      <a:lnTo>
                        <a:pt x="179" y="153"/>
                      </a:lnTo>
                      <a:lnTo>
                        <a:pt x="179" y="153"/>
                      </a:lnTo>
                      <a:lnTo>
                        <a:pt x="181" y="154"/>
                      </a:lnTo>
                      <a:lnTo>
                        <a:pt x="181" y="155"/>
                      </a:lnTo>
                      <a:lnTo>
                        <a:pt x="179" y="158"/>
                      </a:lnTo>
                      <a:lnTo>
                        <a:pt x="179" y="158"/>
                      </a:lnTo>
                      <a:lnTo>
                        <a:pt x="177" y="160"/>
                      </a:lnTo>
                      <a:lnTo>
                        <a:pt x="176" y="161"/>
                      </a:lnTo>
                      <a:lnTo>
                        <a:pt x="174" y="163"/>
                      </a:lnTo>
                      <a:lnTo>
                        <a:pt x="174" y="165"/>
                      </a:lnTo>
                      <a:lnTo>
                        <a:pt x="174" y="165"/>
                      </a:lnTo>
                      <a:lnTo>
                        <a:pt x="174" y="170"/>
                      </a:lnTo>
                      <a:lnTo>
                        <a:pt x="173" y="170"/>
                      </a:lnTo>
                      <a:lnTo>
                        <a:pt x="171" y="170"/>
                      </a:lnTo>
                      <a:lnTo>
                        <a:pt x="171" y="170"/>
                      </a:lnTo>
                      <a:lnTo>
                        <a:pt x="167" y="171"/>
                      </a:lnTo>
                      <a:lnTo>
                        <a:pt x="165" y="173"/>
                      </a:lnTo>
                      <a:lnTo>
                        <a:pt x="164" y="175"/>
                      </a:lnTo>
                      <a:lnTo>
                        <a:pt x="165" y="177"/>
                      </a:lnTo>
                      <a:lnTo>
                        <a:pt x="165" y="177"/>
                      </a:lnTo>
                      <a:lnTo>
                        <a:pt x="166" y="178"/>
                      </a:lnTo>
                      <a:lnTo>
                        <a:pt x="167" y="180"/>
                      </a:lnTo>
                      <a:lnTo>
                        <a:pt x="166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1" y="184"/>
                      </a:lnTo>
                      <a:lnTo>
                        <a:pt x="161" y="186"/>
                      </a:lnTo>
                      <a:lnTo>
                        <a:pt x="161" y="190"/>
                      </a:lnTo>
                      <a:lnTo>
                        <a:pt x="161" y="190"/>
                      </a:lnTo>
                      <a:lnTo>
                        <a:pt x="160" y="194"/>
                      </a:lnTo>
                      <a:lnTo>
                        <a:pt x="160" y="197"/>
                      </a:lnTo>
                      <a:lnTo>
                        <a:pt x="158" y="198"/>
                      </a:lnTo>
                      <a:lnTo>
                        <a:pt x="158" y="198"/>
                      </a:lnTo>
                      <a:lnTo>
                        <a:pt x="155" y="199"/>
                      </a:lnTo>
                      <a:lnTo>
                        <a:pt x="154" y="200"/>
                      </a:lnTo>
                      <a:lnTo>
                        <a:pt x="154" y="203"/>
                      </a:lnTo>
                      <a:lnTo>
                        <a:pt x="154" y="203"/>
                      </a:lnTo>
                      <a:lnTo>
                        <a:pt x="155" y="207"/>
                      </a:lnTo>
                      <a:lnTo>
                        <a:pt x="157" y="208"/>
                      </a:lnTo>
                      <a:lnTo>
                        <a:pt x="158" y="211"/>
                      </a:lnTo>
                      <a:lnTo>
                        <a:pt x="158" y="211"/>
                      </a:lnTo>
                      <a:lnTo>
                        <a:pt x="160" y="212"/>
                      </a:lnTo>
                      <a:lnTo>
                        <a:pt x="162" y="214"/>
                      </a:lnTo>
                      <a:lnTo>
                        <a:pt x="161" y="215"/>
                      </a:lnTo>
                      <a:lnTo>
                        <a:pt x="158" y="217"/>
                      </a:lnTo>
                      <a:lnTo>
                        <a:pt x="158" y="217"/>
                      </a:lnTo>
                      <a:lnTo>
                        <a:pt x="153" y="217"/>
                      </a:lnTo>
                      <a:lnTo>
                        <a:pt x="150" y="217"/>
                      </a:lnTo>
                      <a:lnTo>
                        <a:pt x="148" y="218"/>
                      </a:lnTo>
                      <a:lnTo>
                        <a:pt x="148" y="220"/>
                      </a:lnTo>
                      <a:lnTo>
                        <a:pt x="148" y="220"/>
                      </a:lnTo>
                      <a:lnTo>
                        <a:pt x="147" y="229"/>
                      </a:lnTo>
                      <a:lnTo>
                        <a:pt x="148" y="232"/>
                      </a:lnTo>
                      <a:lnTo>
                        <a:pt x="149" y="232"/>
                      </a:lnTo>
                      <a:lnTo>
                        <a:pt x="150" y="233"/>
                      </a:lnTo>
                      <a:lnTo>
                        <a:pt x="150" y="233"/>
                      </a:lnTo>
                      <a:lnTo>
                        <a:pt x="152" y="233"/>
                      </a:lnTo>
                      <a:lnTo>
                        <a:pt x="154" y="232"/>
                      </a:lnTo>
                      <a:lnTo>
                        <a:pt x="159" y="229"/>
                      </a:lnTo>
                      <a:lnTo>
                        <a:pt x="164" y="226"/>
                      </a:lnTo>
                      <a:lnTo>
                        <a:pt x="171" y="222"/>
                      </a:lnTo>
                      <a:lnTo>
                        <a:pt x="171" y="222"/>
                      </a:lnTo>
                      <a:lnTo>
                        <a:pt x="177" y="221"/>
                      </a:lnTo>
                      <a:lnTo>
                        <a:pt x="182" y="219"/>
                      </a:lnTo>
                      <a:lnTo>
                        <a:pt x="186" y="217"/>
                      </a:lnTo>
                      <a:lnTo>
                        <a:pt x="187" y="214"/>
                      </a:lnTo>
                      <a:lnTo>
                        <a:pt x="187" y="214"/>
                      </a:lnTo>
                      <a:lnTo>
                        <a:pt x="187" y="212"/>
                      </a:lnTo>
                      <a:lnTo>
                        <a:pt x="189" y="212"/>
                      </a:lnTo>
                      <a:lnTo>
                        <a:pt x="192" y="212"/>
                      </a:lnTo>
                      <a:lnTo>
                        <a:pt x="196" y="213"/>
                      </a:lnTo>
                      <a:lnTo>
                        <a:pt x="197" y="214"/>
                      </a:lnTo>
                      <a:lnTo>
                        <a:pt x="197" y="216"/>
                      </a:lnTo>
                      <a:lnTo>
                        <a:pt x="197" y="216"/>
                      </a:lnTo>
                      <a:lnTo>
                        <a:pt x="196" y="218"/>
                      </a:lnTo>
                      <a:lnTo>
                        <a:pt x="195" y="219"/>
                      </a:lnTo>
                      <a:lnTo>
                        <a:pt x="188" y="225"/>
                      </a:lnTo>
                      <a:lnTo>
                        <a:pt x="188" y="225"/>
                      </a:lnTo>
                      <a:lnTo>
                        <a:pt x="182" y="228"/>
                      </a:lnTo>
                      <a:lnTo>
                        <a:pt x="180" y="231"/>
                      </a:lnTo>
                      <a:lnTo>
                        <a:pt x="180" y="233"/>
                      </a:lnTo>
                      <a:lnTo>
                        <a:pt x="181" y="234"/>
                      </a:lnTo>
                      <a:lnTo>
                        <a:pt x="185" y="236"/>
                      </a:lnTo>
                      <a:lnTo>
                        <a:pt x="185" y="236"/>
                      </a:lnTo>
                      <a:lnTo>
                        <a:pt x="188" y="236"/>
                      </a:lnTo>
                      <a:lnTo>
                        <a:pt x="191" y="236"/>
                      </a:lnTo>
                      <a:lnTo>
                        <a:pt x="192" y="237"/>
                      </a:lnTo>
                      <a:lnTo>
                        <a:pt x="193" y="240"/>
                      </a:lnTo>
                      <a:lnTo>
                        <a:pt x="193" y="240"/>
                      </a:lnTo>
                      <a:lnTo>
                        <a:pt x="192" y="242"/>
                      </a:lnTo>
                      <a:lnTo>
                        <a:pt x="191" y="243"/>
                      </a:lnTo>
                      <a:lnTo>
                        <a:pt x="189" y="244"/>
                      </a:lnTo>
                      <a:lnTo>
                        <a:pt x="185" y="244"/>
                      </a:lnTo>
                      <a:lnTo>
                        <a:pt x="185" y="244"/>
                      </a:lnTo>
                      <a:lnTo>
                        <a:pt x="182" y="244"/>
                      </a:lnTo>
                      <a:lnTo>
                        <a:pt x="181" y="245"/>
                      </a:lnTo>
                      <a:lnTo>
                        <a:pt x="180" y="247"/>
                      </a:lnTo>
                      <a:lnTo>
                        <a:pt x="177" y="247"/>
                      </a:lnTo>
                      <a:lnTo>
                        <a:pt x="177" y="247"/>
                      </a:lnTo>
                      <a:lnTo>
                        <a:pt x="172" y="247"/>
                      </a:lnTo>
                      <a:lnTo>
                        <a:pt x="167" y="249"/>
                      </a:lnTo>
                      <a:lnTo>
                        <a:pt x="164" y="251"/>
                      </a:lnTo>
                      <a:lnTo>
                        <a:pt x="162" y="255"/>
                      </a:lnTo>
                      <a:lnTo>
                        <a:pt x="162" y="255"/>
                      </a:lnTo>
                      <a:lnTo>
                        <a:pt x="160" y="264"/>
                      </a:lnTo>
                      <a:lnTo>
                        <a:pt x="159" y="269"/>
                      </a:lnTo>
                      <a:lnTo>
                        <a:pt x="157" y="274"/>
                      </a:lnTo>
                      <a:lnTo>
                        <a:pt x="157" y="274"/>
                      </a:lnTo>
                      <a:lnTo>
                        <a:pt x="151" y="279"/>
                      </a:lnTo>
                      <a:lnTo>
                        <a:pt x="150" y="283"/>
                      </a:lnTo>
                      <a:lnTo>
                        <a:pt x="150" y="286"/>
                      </a:lnTo>
                      <a:lnTo>
                        <a:pt x="150" y="286"/>
                      </a:lnTo>
                      <a:lnTo>
                        <a:pt x="151" y="292"/>
                      </a:lnTo>
                      <a:lnTo>
                        <a:pt x="150" y="294"/>
                      </a:lnTo>
                      <a:lnTo>
                        <a:pt x="148" y="296"/>
                      </a:lnTo>
                      <a:lnTo>
                        <a:pt x="148" y="296"/>
                      </a:lnTo>
                      <a:lnTo>
                        <a:pt x="146" y="297"/>
                      </a:lnTo>
                      <a:lnTo>
                        <a:pt x="145" y="298"/>
                      </a:lnTo>
                      <a:lnTo>
                        <a:pt x="143" y="301"/>
                      </a:lnTo>
                      <a:lnTo>
                        <a:pt x="143" y="305"/>
                      </a:lnTo>
                      <a:lnTo>
                        <a:pt x="144" y="306"/>
                      </a:lnTo>
                      <a:lnTo>
                        <a:pt x="146" y="306"/>
                      </a:lnTo>
                      <a:lnTo>
                        <a:pt x="146" y="306"/>
                      </a:lnTo>
                      <a:lnTo>
                        <a:pt x="150" y="306"/>
                      </a:lnTo>
                      <a:lnTo>
                        <a:pt x="155" y="305"/>
                      </a:lnTo>
                      <a:lnTo>
                        <a:pt x="159" y="302"/>
                      </a:lnTo>
                      <a:lnTo>
                        <a:pt x="160" y="301"/>
                      </a:lnTo>
                      <a:lnTo>
                        <a:pt x="161" y="299"/>
                      </a:lnTo>
                      <a:lnTo>
                        <a:pt x="161" y="299"/>
                      </a:lnTo>
                      <a:lnTo>
                        <a:pt x="162" y="296"/>
                      </a:lnTo>
                      <a:lnTo>
                        <a:pt x="164" y="292"/>
                      </a:lnTo>
                      <a:lnTo>
                        <a:pt x="166" y="290"/>
                      </a:lnTo>
                      <a:lnTo>
                        <a:pt x="171" y="287"/>
                      </a:lnTo>
                      <a:lnTo>
                        <a:pt x="171" y="287"/>
                      </a:lnTo>
                      <a:lnTo>
                        <a:pt x="179" y="282"/>
                      </a:lnTo>
                      <a:lnTo>
                        <a:pt x="186" y="275"/>
                      </a:lnTo>
                      <a:lnTo>
                        <a:pt x="186" y="275"/>
                      </a:lnTo>
                      <a:lnTo>
                        <a:pt x="188" y="273"/>
                      </a:lnTo>
                      <a:lnTo>
                        <a:pt x="191" y="273"/>
                      </a:lnTo>
                      <a:lnTo>
                        <a:pt x="193" y="275"/>
                      </a:lnTo>
                      <a:lnTo>
                        <a:pt x="195" y="277"/>
                      </a:lnTo>
                      <a:lnTo>
                        <a:pt x="195" y="277"/>
                      </a:lnTo>
                      <a:lnTo>
                        <a:pt x="196" y="278"/>
                      </a:lnTo>
                      <a:lnTo>
                        <a:pt x="196" y="279"/>
                      </a:lnTo>
                      <a:lnTo>
                        <a:pt x="194" y="282"/>
                      </a:lnTo>
                      <a:lnTo>
                        <a:pt x="186" y="285"/>
                      </a:lnTo>
                      <a:lnTo>
                        <a:pt x="186" y="285"/>
                      </a:lnTo>
                      <a:lnTo>
                        <a:pt x="181" y="287"/>
                      </a:lnTo>
                      <a:lnTo>
                        <a:pt x="177" y="290"/>
                      </a:lnTo>
                      <a:lnTo>
                        <a:pt x="174" y="294"/>
                      </a:lnTo>
                      <a:lnTo>
                        <a:pt x="173" y="296"/>
                      </a:lnTo>
                      <a:lnTo>
                        <a:pt x="173" y="298"/>
                      </a:lnTo>
                      <a:lnTo>
                        <a:pt x="173" y="298"/>
                      </a:lnTo>
                      <a:lnTo>
                        <a:pt x="173" y="301"/>
                      </a:lnTo>
                      <a:lnTo>
                        <a:pt x="175" y="301"/>
                      </a:lnTo>
                      <a:lnTo>
                        <a:pt x="176" y="302"/>
                      </a:lnTo>
                      <a:lnTo>
                        <a:pt x="177" y="304"/>
                      </a:lnTo>
                      <a:lnTo>
                        <a:pt x="177" y="304"/>
                      </a:lnTo>
                      <a:lnTo>
                        <a:pt x="178" y="311"/>
                      </a:lnTo>
                      <a:lnTo>
                        <a:pt x="179" y="312"/>
                      </a:lnTo>
                      <a:lnTo>
                        <a:pt x="180" y="312"/>
                      </a:lnTo>
                      <a:lnTo>
                        <a:pt x="180" y="312"/>
                      </a:lnTo>
                      <a:lnTo>
                        <a:pt x="186" y="308"/>
                      </a:lnTo>
                      <a:lnTo>
                        <a:pt x="192" y="308"/>
                      </a:lnTo>
                      <a:lnTo>
                        <a:pt x="192" y="308"/>
                      </a:lnTo>
                      <a:lnTo>
                        <a:pt x="193" y="307"/>
                      </a:lnTo>
                      <a:lnTo>
                        <a:pt x="193" y="306"/>
                      </a:lnTo>
                      <a:lnTo>
                        <a:pt x="194" y="302"/>
                      </a:lnTo>
                      <a:lnTo>
                        <a:pt x="195" y="299"/>
                      </a:lnTo>
                      <a:lnTo>
                        <a:pt x="195" y="297"/>
                      </a:lnTo>
                      <a:lnTo>
                        <a:pt x="197" y="297"/>
                      </a:lnTo>
                      <a:lnTo>
                        <a:pt x="197" y="297"/>
                      </a:lnTo>
                      <a:lnTo>
                        <a:pt x="200" y="297"/>
                      </a:lnTo>
                      <a:lnTo>
                        <a:pt x="201" y="299"/>
                      </a:lnTo>
                      <a:lnTo>
                        <a:pt x="202" y="302"/>
                      </a:lnTo>
                      <a:lnTo>
                        <a:pt x="203" y="305"/>
                      </a:lnTo>
                      <a:lnTo>
                        <a:pt x="203" y="305"/>
                      </a:lnTo>
                      <a:lnTo>
                        <a:pt x="205" y="307"/>
                      </a:lnTo>
                      <a:lnTo>
                        <a:pt x="208" y="308"/>
                      </a:lnTo>
                      <a:lnTo>
                        <a:pt x="210" y="311"/>
                      </a:lnTo>
                      <a:lnTo>
                        <a:pt x="210" y="312"/>
                      </a:lnTo>
                      <a:lnTo>
                        <a:pt x="210" y="314"/>
                      </a:lnTo>
                      <a:lnTo>
                        <a:pt x="210" y="314"/>
                      </a:lnTo>
                      <a:lnTo>
                        <a:pt x="209" y="317"/>
                      </a:lnTo>
                      <a:lnTo>
                        <a:pt x="209" y="319"/>
                      </a:lnTo>
                      <a:lnTo>
                        <a:pt x="208" y="320"/>
                      </a:lnTo>
                      <a:lnTo>
                        <a:pt x="205" y="321"/>
                      </a:lnTo>
                      <a:lnTo>
                        <a:pt x="205" y="321"/>
                      </a:lnTo>
                      <a:lnTo>
                        <a:pt x="201" y="321"/>
                      </a:lnTo>
                      <a:lnTo>
                        <a:pt x="197" y="319"/>
                      </a:lnTo>
                      <a:lnTo>
                        <a:pt x="195" y="318"/>
                      </a:lnTo>
                      <a:lnTo>
                        <a:pt x="193" y="319"/>
                      </a:lnTo>
                      <a:lnTo>
                        <a:pt x="193" y="319"/>
                      </a:lnTo>
                      <a:lnTo>
                        <a:pt x="190" y="321"/>
                      </a:lnTo>
                      <a:lnTo>
                        <a:pt x="189" y="323"/>
                      </a:lnTo>
                      <a:lnTo>
                        <a:pt x="189" y="326"/>
                      </a:lnTo>
                      <a:lnTo>
                        <a:pt x="191" y="329"/>
                      </a:lnTo>
                      <a:lnTo>
                        <a:pt x="191" y="329"/>
                      </a:lnTo>
                      <a:lnTo>
                        <a:pt x="195" y="333"/>
                      </a:lnTo>
                      <a:lnTo>
                        <a:pt x="196" y="336"/>
                      </a:lnTo>
                      <a:lnTo>
                        <a:pt x="197" y="341"/>
                      </a:lnTo>
                      <a:lnTo>
                        <a:pt x="197" y="341"/>
                      </a:lnTo>
                      <a:lnTo>
                        <a:pt x="197" y="360"/>
                      </a:lnTo>
                      <a:lnTo>
                        <a:pt x="196" y="369"/>
                      </a:lnTo>
                      <a:lnTo>
                        <a:pt x="196" y="371"/>
                      </a:lnTo>
                      <a:lnTo>
                        <a:pt x="194" y="373"/>
                      </a:lnTo>
                      <a:lnTo>
                        <a:pt x="194" y="373"/>
                      </a:lnTo>
                      <a:lnTo>
                        <a:pt x="191" y="374"/>
                      </a:lnTo>
                      <a:lnTo>
                        <a:pt x="188" y="377"/>
                      </a:lnTo>
                      <a:lnTo>
                        <a:pt x="185" y="382"/>
                      </a:lnTo>
                      <a:lnTo>
                        <a:pt x="185" y="386"/>
                      </a:lnTo>
                      <a:lnTo>
                        <a:pt x="185" y="386"/>
                      </a:lnTo>
                      <a:lnTo>
                        <a:pt x="183" y="391"/>
                      </a:lnTo>
                      <a:lnTo>
                        <a:pt x="181" y="395"/>
                      </a:lnTo>
                      <a:lnTo>
                        <a:pt x="179" y="400"/>
                      </a:lnTo>
                      <a:lnTo>
                        <a:pt x="176" y="403"/>
                      </a:lnTo>
                      <a:lnTo>
                        <a:pt x="176" y="403"/>
                      </a:lnTo>
                      <a:lnTo>
                        <a:pt x="168" y="406"/>
                      </a:lnTo>
                      <a:lnTo>
                        <a:pt x="165" y="409"/>
                      </a:lnTo>
                      <a:lnTo>
                        <a:pt x="164" y="412"/>
                      </a:lnTo>
                      <a:lnTo>
                        <a:pt x="163" y="414"/>
                      </a:lnTo>
                      <a:lnTo>
                        <a:pt x="163" y="414"/>
                      </a:lnTo>
                      <a:lnTo>
                        <a:pt x="164" y="425"/>
                      </a:lnTo>
                      <a:lnTo>
                        <a:pt x="163" y="429"/>
                      </a:lnTo>
                      <a:lnTo>
                        <a:pt x="163" y="429"/>
                      </a:lnTo>
                      <a:lnTo>
                        <a:pt x="161" y="429"/>
                      </a:lnTo>
                      <a:lnTo>
                        <a:pt x="161" y="429"/>
                      </a:lnTo>
                      <a:lnTo>
                        <a:pt x="157" y="425"/>
                      </a:lnTo>
                      <a:lnTo>
                        <a:pt x="154" y="423"/>
                      </a:lnTo>
                      <a:lnTo>
                        <a:pt x="154" y="426"/>
                      </a:lnTo>
                      <a:lnTo>
                        <a:pt x="154" y="426"/>
                      </a:lnTo>
                      <a:lnTo>
                        <a:pt x="154" y="430"/>
                      </a:lnTo>
                      <a:lnTo>
                        <a:pt x="155" y="432"/>
                      </a:lnTo>
                      <a:lnTo>
                        <a:pt x="158" y="434"/>
                      </a:lnTo>
                      <a:lnTo>
                        <a:pt x="159" y="435"/>
                      </a:lnTo>
                      <a:lnTo>
                        <a:pt x="159" y="435"/>
                      </a:lnTo>
                      <a:lnTo>
                        <a:pt x="160" y="435"/>
                      </a:lnTo>
                      <a:lnTo>
                        <a:pt x="161" y="436"/>
                      </a:lnTo>
                      <a:lnTo>
                        <a:pt x="161" y="440"/>
                      </a:lnTo>
                      <a:lnTo>
                        <a:pt x="161" y="445"/>
                      </a:lnTo>
                      <a:lnTo>
                        <a:pt x="161" y="445"/>
                      </a:lnTo>
                      <a:lnTo>
                        <a:pt x="159" y="445"/>
                      </a:lnTo>
                      <a:lnTo>
                        <a:pt x="158" y="445"/>
                      </a:lnTo>
                      <a:lnTo>
                        <a:pt x="158" y="446"/>
                      </a:lnTo>
                      <a:lnTo>
                        <a:pt x="158" y="446"/>
                      </a:lnTo>
                      <a:lnTo>
                        <a:pt x="162" y="449"/>
                      </a:lnTo>
                      <a:lnTo>
                        <a:pt x="163" y="449"/>
                      </a:lnTo>
                      <a:lnTo>
                        <a:pt x="164" y="449"/>
                      </a:lnTo>
                      <a:lnTo>
                        <a:pt x="165" y="448"/>
                      </a:lnTo>
                      <a:lnTo>
                        <a:pt x="165" y="448"/>
                      </a:lnTo>
                      <a:lnTo>
                        <a:pt x="165" y="440"/>
                      </a:lnTo>
                      <a:lnTo>
                        <a:pt x="165" y="437"/>
                      </a:lnTo>
                      <a:lnTo>
                        <a:pt x="166" y="436"/>
                      </a:lnTo>
                      <a:lnTo>
                        <a:pt x="168" y="435"/>
                      </a:lnTo>
                      <a:lnTo>
                        <a:pt x="171" y="434"/>
                      </a:lnTo>
                      <a:lnTo>
                        <a:pt x="171" y="434"/>
                      </a:lnTo>
                      <a:lnTo>
                        <a:pt x="176" y="435"/>
                      </a:lnTo>
                      <a:lnTo>
                        <a:pt x="179" y="436"/>
                      </a:lnTo>
                      <a:lnTo>
                        <a:pt x="180" y="437"/>
                      </a:lnTo>
                      <a:lnTo>
                        <a:pt x="183" y="439"/>
                      </a:lnTo>
                      <a:lnTo>
                        <a:pt x="183" y="439"/>
                      </a:lnTo>
                      <a:lnTo>
                        <a:pt x="187" y="439"/>
                      </a:lnTo>
                      <a:lnTo>
                        <a:pt x="188" y="440"/>
                      </a:lnTo>
                      <a:lnTo>
                        <a:pt x="189" y="441"/>
                      </a:lnTo>
                      <a:lnTo>
                        <a:pt x="189" y="444"/>
                      </a:lnTo>
                      <a:lnTo>
                        <a:pt x="189" y="444"/>
                      </a:lnTo>
                      <a:lnTo>
                        <a:pt x="190" y="450"/>
                      </a:lnTo>
                      <a:lnTo>
                        <a:pt x="191" y="454"/>
                      </a:lnTo>
                      <a:lnTo>
                        <a:pt x="192" y="454"/>
                      </a:lnTo>
                      <a:lnTo>
                        <a:pt x="193" y="454"/>
                      </a:lnTo>
                      <a:lnTo>
                        <a:pt x="193" y="454"/>
                      </a:lnTo>
                      <a:lnTo>
                        <a:pt x="194" y="454"/>
                      </a:lnTo>
                      <a:lnTo>
                        <a:pt x="195" y="455"/>
                      </a:lnTo>
                      <a:lnTo>
                        <a:pt x="196" y="458"/>
                      </a:lnTo>
                      <a:lnTo>
                        <a:pt x="196" y="460"/>
                      </a:lnTo>
                      <a:lnTo>
                        <a:pt x="197" y="461"/>
                      </a:lnTo>
                      <a:lnTo>
                        <a:pt x="199" y="461"/>
                      </a:lnTo>
                      <a:lnTo>
                        <a:pt x="199" y="461"/>
                      </a:lnTo>
                      <a:lnTo>
                        <a:pt x="200" y="460"/>
                      </a:lnTo>
                      <a:lnTo>
                        <a:pt x="200" y="457"/>
                      </a:lnTo>
                      <a:lnTo>
                        <a:pt x="201" y="448"/>
                      </a:lnTo>
                      <a:lnTo>
                        <a:pt x="201" y="435"/>
                      </a:lnTo>
                      <a:lnTo>
                        <a:pt x="201" y="435"/>
                      </a:lnTo>
                      <a:lnTo>
                        <a:pt x="205" y="433"/>
                      </a:lnTo>
                      <a:lnTo>
                        <a:pt x="208" y="434"/>
                      </a:lnTo>
                      <a:lnTo>
                        <a:pt x="209" y="434"/>
                      </a:lnTo>
                      <a:lnTo>
                        <a:pt x="210" y="436"/>
                      </a:lnTo>
                      <a:lnTo>
                        <a:pt x="210" y="436"/>
                      </a:lnTo>
                      <a:lnTo>
                        <a:pt x="209" y="446"/>
                      </a:lnTo>
                      <a:lnTo>
                        <a:pt x="210" y="449"/>
                      </a:lnTo>
                      <a:lnTo>
                        <a:pt x="211" y="449"/>
                      </a:lnTo>
                      <a:lnTo>
                        <a:pt x="212" y="450"/>
                      </a:lnTo>
                      <a:lnTo>
                        <a:pt x="212" y="450"/>
                      </a:lnTo>
                      <a:lnTo>
                        <a:pt x="218" y="449"/>
                      </a:lnTo>
                      <a:lnTo>
                        <a:pt x="220" y="449"/>
                      </a:lnTo>
                      <a:lnTo>
                        <a:pt x="221" y="451"/>
                      </a:lnTo>
                      <a:lnTo>
                        <a:pt x="221" y="451"/>
                      </a:lnTo>
                      <a:lnTo>
                        <a:pt x="221" y="454"/>
                      </a:lnTo>
                      <a:lnTo>
                        <a:pt x="222" y="455"/>
                      </a:lnTo>
                      <a:lnTo>
                        <a:pt x="225" y="456"/>
                      </a:lnTo>
                      <a:lnTo>
                        <a:pt x="231" y="456"/>
                      </a:lnTo>
                      <a:lnTo>
                        <a:pt x="236" y="454"/>
                      </a:lnTo>
                      <a:lnTo>
                        <a:pt x="236" y="454"/>
                      </a:lnTo>
                      <a:lnTo>
                        <a:pt x="242" y="451"/>
                      </a:lnTo>
                      <a:lnTo>
                        <a:pt x="246" y="450"/>
                      </a:lnTo>
                      <a:lnTo>
                        <a:pt x="249" y="449"/>
                      </a:lnTo>
                      <a:lnTo>
                        <a:pt x="250" y="448"/>
                      </a:lnTo>
                      <a:lnTo>
                        <a:pt x="251" y="447"/>
                      </a:lnTo>
                      <a:lnTo>
                        <a:pt x="251" y="447"/>
                      </a:lnTo>
                      <a:lnTo>
                        <a:pt x="250" y="443"/>
                      </a:lnTo>
                      <a:lnTo>
                        <a:pt x="250" y="440"/>
                      </a:lnTo>
                      <a:lnTo>
                        <a:pt x="250" y="439"/>
                      </a:lnTo>
                      <a:lnTo>
                        <a:pt x="251" y="437"/>
                      </a:lnTo>
                      <a:lnTo>
                        <a:pt x="258" y="437"/>
                      </a:lnTo>
                      <a:lnTo>
                        <a:pt x="258" y="437"/>
                      </a:lnTo>
                      <a:lnTo>
                        <a:pt x="265" y="439"/>
                      </a:lnTo>
                      <a:lnTo>
                        <a:pt x="271" y="440"/>
                      </a:lnTo>
                      <a:lnTo>
                        <a:pt x="279" y="443"/>
                      </a:lnTo>
                      <a:lnTo>
                        <a:pt x="279" y="443"/>
                      </a:lnTo>
                      <a:lnTo>
                        <a:pt x="286" y="444"/>
                      </a:lnTo>
                      <a:lnTo>
                        <a:pt x="292" y="444"/>
                      </a:lnTo>
                      <a:lnTo>
                        <a:pt x="297" y="444"/>
                      </a:lnTo>
                      <a:lnTo>
                        <a:pt x="298" y="445"/>
                      </a:lnTo>
                      <a:lnTo>
                        <a:pt x="300" y="447"/>
                      </a:lnTo>
                      <a:lnTo>
                        <a:pt x="300" y="447"/>
                      </a:lnTo>
                      <a:lnTo>
                        <a:pt x="298" y="449"/>
                      </a:lnTo>
                      <a:lnTo>
                        <a:pt x="298" y="450"/>
                      </a:lnTo>
                      <a:lnTo>
                        <a:pt x="294" y="454"/>
                      </a:lnTo>
                      <a:lnTo>
                        <a:pt x="290" y="455"/>
                      </a:lnTo>
                      <a:lnTo>
                        <a:pt x="283" y="456"/>
                      </a:lnTo>
                      <a:lnTo>
                        <a:pt x="283" y="456"/>
                      </a:lnTo>
                      <a:lnTo>
                        <a:pt x="276" y="458"/>
                      </a:lnTo>
                      <a:lnTo>
                        <a:pt x="265" y="462"/>
                      </a:lnTo>
                      <a:lnTo>
                        <a:pt x="257" y="468"/>
                      </a:lnTo>
                      <a:lnTo>
                        <a:pt x="253" y="470"/>
                      </a:lnTo>
                      <a:lnTo>
                        <a:pt x="253" y="472"/>
                      </a:lnTo>
                      <a:lnTo>
                        <a:pt x="253" y="472"/>
                      </a:lnTo>
                      <a:lnTo>
                        <a:pt x="252" y="490"/>
                      </a:lnTo>
                      <a:lnTo>
                        <a:pt x="253" y="501"/>
                      </a:lnTo>
                      <a:lnTo>
                        <a:pt x="253" y="505"/>
                      </a:lnTo>
                      <a:lnTo>
                        <a:pt x="254" y="508"/>
                      </a:lnTo>
                      <a:lnTo>
                        <a:pt x="254" y="508"/>
                      </a:lnTo>
                      <a:lnTo>
                        <a:pt x="255" y="511"/>
                      </a:lnTo>
                      <a:lnTo>
                        <a:pt x="255" y="513"/>
                      </a:lnTo>
                      <a:lnTo>
                        <a:pt x="254" y="517"/>
                      </a:lnTo>
                      <a:lnTo>
                        <a:pt x="254" y="522"/>
                      </a:lnTo>
                      <a:lnTo>
                        <a:pt x="254" y="525"/>
                      </a:lnTo>
                      <a:lnTo>
                        <a:pt x="255" y="527"/>
                      </a:lnTo>
                      <a:lnTo>
                        <a:pt x="255" y="527"/>
                      </a:lnTo>
                      <a:lnTo>
                        <a:pt x="260" y="531"/>
                      </a:lnTo>
                      <a:lnTo>
                        <a:pt x="263" y="533"/>
                      </a:lnTo>
                      <a:lnTo>
                        <a:pt x="266" y="534"/>
                      </a:lnTo>
                      <a:lnTo>
                        <a:pt x="266" y="534"/>
                      </a:lnTo>
                      <a:lnTo>
                        <a:pt x="266" y="537"/>
                      </a:lnTo>
                      <a:lnTo>
                        <a:pt x="266" y="540"/>
                      </a:lnTo>
                      <a:lnTo>
                        <a:pt x="266" y="541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9" y="540"/>
                      </a:lnTo>
                      <a:lnTo>
                        <a:pt x="272" y="536"/>
                      </a:lnTo>
                      <a:lnTo>
                        <a:pt x="275" y="534"/>
                      </a:lnTo>
                      <a:lnTo>
                        <a:pt x="278" y="533"/>
                      </a:lnTo>
                      <a:lnTo>
                        <a:pt x="278" y="533"/>
                      </a:lnTo>
                      <a:lnTo>
                        <a:pt x="281" y="533"/>
                      </a:lnTo>
                      <a:lnTo>
                        <a:pt x="287" y="534"/>
                      </a:lnTo>
                      <a:lnTo>
                        <a:pt x="291" y="536"/>
                      </a:lnTo>
                      <a:lnTo>
                        <a:pt x="292" y="538"/>
                      </a:lnTo>
                      <a:lnTo>
                        <a:pt x="293" y="541"/>
                      </a:lnTo>
                      <a:lnTo>
                        <a:pt x="293" y="541"/>
                      </a:lnTo>
                      <a:lnTo>
                        <a:pt x="295" y="545"/>
                      </a:lnTo>
                      <a:lnTo>
                        <a:pt x="296" y="550"/>
                      </a:lnTo>
                      <a:lnTo>
                        <a:pt x="295" y="557"/>
                      </a:lnTo>
                      <a:lnTo>
                        <a:pt x="294" y="559"/>
                      </a:lnTo>
                      <a:lnTo>
                        <a:pt x="292" y="561"/>
                      </a:lnTo>
                      <a:lnTo>
                        <a:pt x="292" y="561"/>
                      </a:lnTo>
                      <a:lnTo>
                        <a:pt x="289" y="565"/>
                      </a:lnTo>
                      <a:lnTo>
                        <a:pt x="289" y="569"/>
                      </a:lnTo>
                      <a:lnTo>
                        <a:pt x="288" y="572"/>
                      </a:lnTo>
                      <a:lnTo>
                        <a:pt x="285" y="574"/>
                      </a:lnTo>
                      <a:lnTo>
                        <a:pt x="285" y="574"/>
                      </a:lnTo>
                      <a:lnTo>
                        <a:pt x="280" y="575"/>
                      </a:lnTo>
                      <a:lnTo>
                        <a:pt x="277" y="576"/>
                      </a:lnTo>
                      <a:lnTo>
                        <a:pt x="277" y="578"/>
                      </a:lnTo>
                      <a:lnTo>
                        <a:pt x="278" y="581"/>
                      </a:lnTo>
                      <a:lnTo>
                        <a:pt x="278" y="581"/>
                      </a:lnTo>
                      <a:lnTo>
                        <a:pt x="280" y="584"/>
                      </a:lnTo>
                      <a:lnTo>
                        <a:pt x="282" y="586"/>
                      </a:lnTo>
                      <a:lnTo>
                        <a:pt x="285" y="588"/>
                      </a:lnTo>
                      <a:lnTo>
                        <a:pt x="285" y="590"/>
                      </a:lnTo>
                      <a:lnTo>
                        <a:pt x="285" y="591"/>
                      </a:lnTo>
                      <a:lnTo>
                        <a:pt x="285" y="591"/>
                      </a:lnTo>
                      <a:lnTo>
                        <a:pt x="283" y="593"/>
                      </a:lnTo>
                      <a:lnTo>
                        <a:pt x="281" y="594"/>
                      </a:lnTo>
                      <a:lnTo>
                        <a:pt x="277" y="597"/>
                      </a:lnTo>
                      <a:lnTo>
                        <a:pt x="273" y="599"/>
                      </a:lnTo>
                      <a:lnTo>
                        <a:pt x="271" y="600"/>
                      </a:lnTo>
                      <a:lnTo>
                        <a:pt x="269" y="602"/>
                      </a:lnTo>
                      <a:lnTo>
                        <a:pt x="269" y="602"/>
                      </a:lnTo>
                      <a:lnTo>
                        <a:pt x="266" y="607"/>
                      </a:lnTo>
                      <a:lnTo>
                        <a:pt x="263" y="613"/>
                      </a:lnTo>
                      <a:lnTo>
                        <a:pt x="262" y="616"/>
                      </a:lnTo>
                      <a:lnTo>
                        <a:pt x="262" y="618"/>
                      </a:lnTo>
                      <a:lnTo>
                        <a:pt x="263" y="620"/>
                      </a:lnTo>
                      <a:lnTo>
                        <a:pt x="266" y="622"/>
                      </a:lnTo>
                      <a:lnTo>
                        <a:pt x="266" y="622"/>
                      </a:lnTo>
                      <a:lnTo>
                        <a:pt x="273" y="627"/>
                      </a:lnTo>
                      <a:lnTo>
                        <a:pt x="277" y="632"/>
                      </a:lnTo>
                      <a:lnTo>
                        <a:pt x="280" y="636"/>
                      </a:lnTo>
                      <a:lnTo>
                        <a:pt x="281" y="640"/>
                      </a:lnTo>
                      <a:lnTo>
                        <a:pt x="280" y="642"/>
                      </a:lnTo>
                      <a:lnTo>
                        <a:pt x="280" y="642"/>
                      </a:lnTo>
                      <a:lnTo>
                        <a:pt x="279" y="646"/>
                      </a:lnTo>
                      <a:lnTo>
                        <a:pt x="276" y="648"/>
                      </a:lnTo>
                      <a:lnTo>
                        <a:pt x="273" y="649"/>
                      </a:lnTo>
                      <a:lnTo>
                        <a:pt x="267" y="648"/>
                      </a:lnTo>
                      <a:lnTo>
                        <a:pt x="267" y="648"/>
                      </a:lnTo>
                      <a:lnTo>
                        <a:pt x="252" y="645"/>
                      </a:lnTo>
                      <a:lnTo>
                        <a:pt x="238" y="643"/>
                      </a:lnTo>
                      <a:lnTo>
                        <a:pt x="238" y="643"/>
                      </a:lnTo>
                      <a:lnTo>
                        <a:pt x="236" y="643"/>
                      </a:lnTo>
                      <a:lnTo>
                        <a:pt x="235" y="641"/>
                      </a:lnTo>
                      <a:lnTo>
                        <a:pt x="233" y="640"/>
                      </a:lnTo>
                      <a:lnTo>
                        <a:pt x="226" y="638"/>
                      </a:lnTo>
                      <a:lnTo>
                        <a:pt x="226" y="638"/>
                      </a:lnTo>
                      <a:lnTo>
                        <a:pt x="218" y="640"/>
                      </a:lnTo>
                      <a:lnTo>
                        <a:pt x="211" y="641"/>
                      </a:lnTo>
                      <a:lnTo>
                        <a:pt x="206" y="643"/>
                      </a:lnTo>
                      <a:lnTo>
                        <a:pt x="199" y="643"/>
                      </a:lnTo>
                      <a:lnTo>
                        <a:pt x="199" y="643"/>
                      </a:lnTo>
                      <a:lnTo>
                        <a:pt x="195" y="643"/>
                      </a:lnTo>
                      <a:lnTo>
                        <a:pt x="192" y="642"/>
                      </a:lnTo>
                      <a:lnTo>
                        <a:pt x="189" y="640"/>
                      </a:lnTo>
                      <a:lnTo>
                        <a:pt x="187" y="638"/>
                      </a:lnTo>
                      <a:lnTo>
                        <a:pt x="186" y="636"/>
                      </a:lnTo>
                      <a:lnTo>
                        <a:pt x="185" y="633"/>
                      </a:lnTo>
                      <a:lnTo>
                        <a:pt x="185" y="631"/>
                      </a:lnTo>
                      <a:lnTo>
                        <a:pt x="185" y="628"/>
                      </a:lnTo>
                      <a:lnTo>
                        <a:pt x="185" y="628"/>
                      </a:lnTo>
                      <a:lnTo>
                        <a:pt x="185" y="625"/>
                      </a:lnTo>
                      <a:lnTo>
                        <a:pt x="185" y="622"/>
                      </a:lnTo>
                      <a:lnTo>
                        <a:pt x="182" y="619"/>
                      </a:lnTo>
                      <a:lnTo>
                        <a:pt x="180" y="617"/>
                      </a:lnTo>
                      <a:lnTo>
                        <a:pt x="178" y="615"/>
                      </a:lnTo>
                      <a:lnTo>
                        <a:pt x="175" y="613"/>
                      </a:lnTo>
                      <a:lnTo>
                        <a:pt x="171" y="612"/>
                      </a:lnTo>
                      <a:lnTo>
                        <a:pt x="166" y="612"/>
                      </a:lnTo>
                      <a:lnTo>
                        <a:pt x="166" y="612"/>
                      </a:lnTo>
                      <a:lnTo>
                        <a:pt x="159" y="613"/>
                      </a:lnTo>
                      <a:lnTo>
                        <a:pt x="155" y="614"/>
                      </a:lnTo>
                      <a:lnTo>
                        <a:pt x="153" y="615"/>
                      </a:lnTo>
                      <a:lnTo>
                        <a:pt x="152" y="617"/>
                      </a:lnTo>
                      <a:lnTo>
                        <a:pt x="152" y="619"/>
                      </a:lnTo>
                      <a:lnTo>
                        <a:pt x="153" y="621"/>
                      </a:lnTo>
                      <a:lnTo>
                        <a:pt x="157" y="625"/>
                      </a:lnTo>
                      <a:lnTo>
                        <a:pt x="157" y="625"/>
                      </a:lnTo>
                      <a:lnTo>
                        <a:pt x="165" y="633"/>
                      </a:lnTo>
                      <a:lnTo>
                        <a:pt x="167" y="636"/>
                      </a:lnTo>
                      <a:lnTo>
                        <a:pt x="167" y="641"/>
                      </a:lnTo>
                      <a:lnTo>
                        <a:pt x="167" y="641"/>
                      </a:lnTo>
                      <a:lnTo>
                        <a:pt x="167" y="646"/>
                      </a:lnTo>
                      <a:lnTo>
                        <a:pt x="168" y="648"/>
                      </a:lnTo>
                      <a:lnTo>
                        <a:pt x="168" y="650"/>
                      </a:lnTo>
                      <a:lnTo>
                        <a:pt x="166" y="655"/>
                      </a:lnTo>
                      <a:lnTo>
                        <a:pt x="166" y="655"/>
                      </a:lnTo>
                      <a:lnTo>
                        <a:pt x="161" y="659"/>
                      </a:lnTo>
                      <a:lnTo>
                        <a:pt x="158" y="663"/>
                      </a:lnTo>
                      <a:lnTo>
                        <a:pt x="157" y="664"/>
                      </a:lnTo>
                      <a:lnTo>
                        <a:pt x="157" y="665"/>
                      </a:lnTo>
                      <a:lnTo>
                        <a:pt x="158" y="666"/>
                      </a:lnTo>
                      <a:lnTo>
                        <a:pt x="161" y="668"/>
                      </a:lnTo>
                      <a:lnTo>
                        <a:pt x="161" y="668"/>
                      </a:lnTo>
                      <a:lnTo>
                        <a:pt x="166" y="669"/>
                      </a:lnTo>
                      <a:lnTo>
                        <a:pt x="171" y="669"/>
                      </a:lnTo>
                      <a:lnTo>
                        <a:pt x="174" y="670"/>
                      </a:lnTo>
                      <a:lnTo>
                        <a:pt x="175" y="671"/>
                      </a:lnTo>
                      <a:lnTo>
                        <a:pt x="175" y="673"/>
                      </a:lnTo>
                      <a:lnTo>
                        <a:pt x="175" y="673"/>
                      </a:lnTo>
                      <a:lnTo>
                        <a:pt x="175" y="680"/>
                      </a:lnTo>
                      <a:lnTo>
                        <a:pt x="176" y="688"/>
                      </a:lnTo>
                      <a:lnTo>
                        <a:pt x="176" y="697"/>
                      </a:lnTo>
                      <a:lnTo>
                        <a:pt x="175" y="699"/>
                      </a:lnTo>
                      <a:lnTo>
                        <a:pt x="173" y="701"/>
                      </a:lnTo>
                      <a:lnTo>
                        <a:pt x="173" y="701"/>
                      </a:lnTo>
                      <a:lnTo>
                        <a:pt x="172" y="704"/>
                      </a:lnTo>
                      <a:lnTo>
                        <a:pt x="171" y="706"/>
                      </a:lnTo>
                      <a:lnTo>
                        <a:pt x="171" y="714"/>
                      </a:lnTo>
                      <a:lnTo>
                        <a:pt x="171" y="720"/>
                      </a:lnTo>
                      <a:lnTo>
                        <a:pt x="171" y="723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7"/>
                      </a:lnTo>
                      <a:lnTo>
                        <a:pt x="169" y="733"/>
                      </a:lnTo>
                      <a:lnTo>
                        <a:pt x="169" y="738"/>
                      </a:lnTo>
                      <a:lnTo>
                        <a:pt x="168" y="741"/>
                      </a:lnTo>
                      <a:lnTo>
                        <a:pt x="167" y="742"/>
                      </a:lnTo>
                      <a:lnTo>
                        <a:pt x="167" y="742"/>
                      </a:lnTo>
                      <a:lnTo>
                        <a:pt x="165" y="742"/>
                      </a:lnTo>
                      <a:lnTo>
                        <a:pt x="163" y="744"/>
                      </a:lnTo>
                      <a:lnTo>
                        <a:pt x="161" y="747"/>
                      </a:lnTo>
                      <a:lnTo>
                        <a:pt x="158" y="750"/>
                      </a:lnTo>
                      <a:lnTo>
                        <a:pt x="157" y="751"/>
                      </a:lnTo>
                      <a:lnTo>
                        <a:pt x="154" y="751"/>
                      </a:lnTo>
                      <a:lnTo>
                        <a:pt x="154" y="751"/>
                      </a:lnTo>
                      <a:lnTo>
                        <a:pt x="138" y="751"/>
                      </a:lnTo>
                      <a:lnTo>
                        <a:pt x="129" y="752"/>
                      </a:lnTo>
                      <a:lnTo>
                        <a:pt x="125" y="754"/>
                      </a:lnTo>
                      <a:lnTo>
                        <a:pt x="123" y="756"/>
                      </a:lnTo>
                      <a:lnTo>
                        <a:pt x="123" y="756"/>
                      </a:lnTo>
                      <a:lnTo>
                        <a:pt x="120" y="758"/>
                      </a:lnTo>
                      <a:lnTo>
                        <a:pt x="117" y="759"/>
                      </a:lnTo>
                      <a:lnTo>
                        <a:pt x="115" y="760"/>
                      </a:lnTo>
                      <a:lnTo>
                        <a:pt x="114" y="762"/>
                      </a:lnTo>
                      <a:lnTo>
                        <a:pt x="114" y="762"/>
                      </a:lnTo>
                      <a:lnTo>
                        <a:pt x="114" y="763"/>
                      </a:lnTo>
                      <a:lnTo>
                        <a:pt x="112" y="764"/>
                      </a:lnTo>
                      <a:lnTo>
                        <a:pt x="109" y="764"/>
                      </a:lnTo>
                      <a:lnTo>
                        <a:pt x="106" y="764"/>
                      </a:lnTo>
                      <a:lnTo>
                        <a:pt x="105" y="765"/>
                      </a:lnTo>
                      <a:lnTo>
                        <a:pt x="104" y="766"/>
                      </a:lnTo>
                      <a:lnTo>
                        <a:pt x="104" y="766"/>
                      </a:lnTo>
                      <a:lnTo>
                        <a:pt x="103" y="767"/>
                      </a:lnTo>
                      <a:lnTo>
                        <a:pt x="102" y="769"/>
                      </a:lnTo>
                      <a:lnTo>
                        <a:pt x="97" y="769"/>
                      </a:lnTo>
                      <a:lnTo>
                        <a:pt x="93" y="769"/>
                      </a:lnTo>
                      <a:lnTo>
                        <a:pt x="91" y="770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lnTo>
                        <a:pt x="90" y="771"/>
                      </a:lnTo>
                      <a:lnTo>
                        <a:pt x="88" y="772"/>
                      </a:lnTo>
                      <a:lnTo>
                        <a:pt x="82" y="772"/>
                      </a:lnTo>
                      <a:lnTo>
                        <a:pt x="77" y="773"/>
                      </a:lnTo>
                      <a:lnTo>
                        <a:pt x="76" y="773"/>
                      </a:lnTo>
                      <a:lnTo>
                        <a:pt x="76" y="775"/>
                      </a:lnTo>
                      <a:lnTo>
                        <a:pt x="76" y="775"/>
                      </a:lnTo>
                      <a:lnTo>
                        <a:pt x="77" y="777"/>
                      </a:lnTo>
                      <a:lnTo>
                        <a:pt x="80" y="777"/>
                      </a:lnTo>
                      <a:lnTo>
                        <a:pt x="82" y="778"/>
                      </a:lnTo>
                      <a:lnTo>
                        <a:pt x="83" y="779"/>
                      </a:lnTo>
                      <a:lnTo>
                        <a:pt x="83" y="781"/>
                      </a:lnTo>
                      <a:lnTo>
                        <a:pt x="83" y="781"/>
                      </a:lnTo>
                      <a:lnTo>
                        <a:pt x="85" y="788"/>
                      </a:lnTo>
                      <a:lnTo>
                        <a:pt x="83" y="791"/>
                      </a:lnTo>
                      <a:lnTo>
                        <a:pt x="82" y="793"/>
                      </a:lnTo>
                      <a:lnTo>
                        <a:pt x="82" y="793"/>
                      </a:lnTo>
                      <a:lnTo>
                        <a:pt x="81" y="797"/>
                      </a:lnTo>
                      <a:lnTo>
                        <a:pt x="80" y="799"/>
                      </a:lnTo>
                      <a:lnTo>
                        <a:pt x="81" y="801"/>
                      </a:lnTo>
                      <a:lnTo>
                        <a:pt x="83" y="802"/>
                      </a:lnTo>
                      <a:lnTo>
                        <a:pt x="83" y="802"/>
                      </a:lnTo>
                      <a:lnTo>
                        <a:pt x="85" y="802"/>
                      </a:lnTo>
                      <a:lnTo>
                        <a:pt x="86" y="803"/>
                      </a:lnTo>
                      <a:lnTo>
                        <a:pt x="87" y="805"/>
                      </a:lnTo>
                      <a:lnTo>
                        <a:pt x="88" y="807"/>
                      </a:lnTo>
                      <a:lnTo>
                        <a:pt x="89" y="808"/>
                      </a:lnTo>
                      <a:lnTo>
                        <a:pt x="91" y="808"/>
                      </a:lnTo>
                      <a:lnTo>
                        <a:pt x="91" y="808"/>
                      </a:lnTo>
                      <a:lnTo>
                        <a:pt x="94" y="807"/>
                      </a:lnTo>
                      <a:lnTo>
                        <a:pt x="96" y="805"/>
                      </a:lnTo>
                      <a:lnTo>
                        <a:pt x="99" y="802"/>
                      </a:lnTo>
                      <a:lnTo>
                        <a:pt x="101" y="802"/>
                      </a:lnTo>
                      <a:lnTo>
                        <a:pt x="102" y="801"/>
                      </a:lnTo>
                      <a:lnTo>
                        <a:pt x="102" y="801"/>
                      </a:lnTo>
                      <a:lnTo>
                        <a:pt x="105" y="801"/>
                      </a:lnTo>
                      <a:lnTo>
                        <a:pt x="106" y="800"/>
                      </a:lnTo>
                      <a:lnTo>
                        <a:pt x="109" y="799"/>
                      </a:lnTo>
                      <a:lnTo>
                        <a:pt x="116" y="798"/>
                      </a:lnTo>
                      <a:lnTo>
                        <a:pt x="116" y="798"/>
                      </a:lnTo>
                      <a:lnTo>
                        <a:pt x="129" y="798"/>
                      </a:lnTo>
                      <a:lnTo>
                        <a:pt x="132" y="799"/>
                      </a:lnTo>
                      <a:lnTo>
                        <a:pt x="133" y="800"/>
                      </a:lnTo>
                      <a:lnTo>
                        <a:pt x="133" y="802"/>
                      </a:lnTo>
                      <a:lnTo>
                        <a:pt x="133" y="802"/>
                      </a:lnTo>
                      <a:lnTo>
                        <a:pt x="133" y="805"/>
                      </a:lnTo>
                      <a:lnTo>
                        <a:pt x="134" y="808"/>
                      </a:lnTo>
                      <a:lnTo>
                        <a:pt x="136" y="809"/>
                      </a:lnTo>
                      <a:lnTo>
                        <a:pt x="139" y="809"/>
                      </a:lnTo>
                      <a:lnTo>
                        <a:pt x="139" y="809"/>
                      </a:lnTo>
                      <a:lnTo>
                        <a:pt x="143" y="809"/>
                      </a:lnTo>
                      <a:lnTo>
                        <a:pt x="145" y="811"/>
                      </a:lnTo>
                      <a:lnTo>
                        <a:pt x="146" y="814"/>
                      </a:lnTo>
                      <a:lnTo>
                        <a:pt x="146" y="819"/>
                      </a:lnTo>
                      <a:lnTo>
                        <a:pt x="146" y="819"/>
                      </a:lnTo>
                      <a:lnTo>
                        <a:pt x="146" y="823"/>
                      </a:lnTo>
                      <a:lnTo>
                        <a:pt x="147" y="827"/>
                      </a:lnTo>
                      <a:lnTo>
                        <a:pt x="149" y="828"/>
                      </a:lnTo>
                      <a:lnTo>
                        <a:pt x="153" y="828"/>
                      </a:lnTo>
                      <a:lnTo>
                        <a:pt x="153" y="828"/>
                      </a:lnTo>
                      <a:lnTo>
                        <a:pt x="159" y="828"/>
                      </a:lnTo>
                      <a:lnTo>
                        <a:pt x="164" y="829"/>
                      </a:lnTo>
                      <a:lnTo>
                        <a:pt x="166" y="830"/>
                      </a:lnTo>
                      <a:lnTo>
                        <a:pt x="169" y="832"/>
                      </a:lnTo>
                      <a:lnTo>
                        <a:pt x="174" y="840"/>
                      </a:lnTo>
                      <a:lnTo>
                        <a:pt x="174" y="840"/>
                      </a:lnTo>
                      <a:lnTo>
                        <a:pt x="177" y="848"/>
                      </a:lnTo>
                      <a:lnTo>
                        <a:pt x="181" y="856"/>
                      </a:lnTo>
                      <a:lnTo>
                        <a:pt x="185" y="858"/>
                      </a:lnTo>
                      <a:lnTo>
                        <a:pt x="187" y="860"/>
                      </a:lnTo>
                      <a:lnTo>
                        <a:pt x="190" y="861"/>
                      </a:lnTo>
                      <a:lnTo>
                        <a:pt x="193" y="862"/>
                      </a:lnTo>
                      <a:lnTo>
                        <a:pt x="193" y="862"/>
                      </a:lnTo>
                      <a:lnTo>
                        <a:pt x="196" y="861"/>
                      </a:lnTo>
                      <a:lnTo>
                        <a:pt x="199" y="859"/>
                      </a:lnTo>
                      <a:lnTo>
                        <a:pt x="202" y="854"/>
                      </a:lnTo>
                      <a:lnTo>
                        <a:pt x="203" y="851"/>
                      </a:lnTo>
                      <a:lnTo>
                        <a:pt x="205" y="849"/>
                      </a:lnTo>
                      <a:lnTo>
                        <a:pt x="208" y="848"/>
                      </a:lnTo>
                      <a:lnTo>
                        <a:pt x="212" y="848"/>
                      </a:lnTo>
                      <a:lnTo>
                        <a:pt x="212" y="848"/>
                      </a:lnTo>
                      <a:lnTo>
                        <a:pt x="222" y="849"/>
                      </a:lnTo>
                      <a:lnTo>
                        <a:pt x="231" y="849"/>
                      </a:lnTo>
                      <a:lnTo>
                        <a:pt x="235" y="848"/>
                      </a:lnTo>
                      <a:lnTo>
                        <a:pt x="240" y="847"/>
                      </a:lnTo>
                      <a:lnTo>
                        <a:pt x="245" y="845"/>
                      </a:lnTo>
                      <a:lnTo>
                        <a:pt x="249" y="842"/>
                      </a:lnTo>
                      <a:lnTo>
                        <a:pt x="249" y="842"/>
                      </a:lnTo>
                      <a:lnTo>
                        <a:pt x="259" y="834"/>
                      </a:lnTo>
                      <a:lnTo>
                        <a:pt x="266" y="830"/>
                      </a:lnTo>
                      <a:lnTo>
                        <a:pt x="269" y="830"/>
                      </a:lnTo>
                      <a:lnTo>
                        <a:pt x="272" y="829"/>
                      </a:lnTo>
                      <a:lnTo>
                        <a:pt x="274" y="830"/>
                      </a:lnTo>
                      <a:lnTo>
                        <a:pt x="274" y="832"/>
                      </a:lnTo>
                      <a:lnTo>
                        <a:pt x="274" y="832"/>
                      </a:lnTo>
                      <a:lnTo>
                        <a:pt x="274" y="834"/>
                      </a:lnTo>
                      <a:lnTo>
                        <a:pt x="272" y="835"/>
                      </a:lnTo>
                      <a:lnTo>
                        <a:pt x="268" y="837"/>
                      </a:lnTo>
                      <a:lnTo>
                        <a:pt x="264" y="840"/>
                      </a:lnTo>
                      <a:lnTo>
                        <a:pt x="261" y="843"/>
                      </a:lnTo>
                      <a:lnTo>
                        <a:pt x="261" y="843"/>
                      </a:lnTo>
                      <a:lnTo>
                        <a:pt x="255" y="848"/>
                      </a:lnTo>
                      <a:lnTo>
                        <a:pt x="248" y="855"/>
                      </a:lnTo>
                      <a:lnTo>
                        <a:pt x="239" y="862"/>
                      </a:lnTo>
                      <a:lnTo>
                        <a:pt x="236" y="866"/>
                      </a:lnTo>
                      <a:lnTo>
                        <a:pt x="234" y="871"/>
                      </a:lnTo>
                      <a:lnTo>
                        <a:pt x="234" y="871"/>
                      </a:lnTo>
                      <a:lnTo>
                        <a:pt x="231" y="879"/>
                      </a:lnTo>
                      <a:lnTo>
                        <a:pt x="228" y="884"/>
                      </a:lnTo>
                      <a:lnTo>
                        <a:pt x="222" y="886"/>
                      </a:lnTo>
                      <a:lnTo>
                        <a:pt x="215" y="888"/>
                      </a:lnTo>
                      <a:lnTo>
                        <a:pt x="215" y="888"/>
                      </a:lnTo>
                      <a:lnTo>
                        <a:pt x="205" y="889"/>
                      </a:lnTo>
                      <a:lnTo>
                        <a:pt x="196" y="888"/>
                      </a:lnTo>
                      <a:lnTo>
                        <a:pt x="189" y="886"/>
                      </a:lnTo>
                      <a:lnTo>
                        <a:pt x="186" y="884"/>
                      </a:lnTo>
                      <a:lnTo>
                        <a:pt x="185" y="881"/>
                      </a:lnTo>
                      <a:lnTo>
                        <a:pt x="185" y="881"/>
                      </a:lnTo>
                      <a:lnTo>
                        <a:pt x="182" y="879"/>
                      </a:lnTo>
                      <a:lnTo>
                        <a:pt x="180" y="877"/>
                      </a:lnTo>
                      <a:lnTo>
                        <a:pt x="175" y="875"/>
                      </a:lnTo>
                      <a:lnTo>
                        <a:pt x="168" y="875"/>
                      </a:lnTo>
                      <a:lnTo>
                        <a:pt x="163" y="876"/>
                      </a:lnTo>
                      <a:lnTo>
                        <a:pt x="163" y="876"/>
                      </a:lnTo>
                      <a:lnTo>
                        <a:pt x="154" y="879"/>
                      </a:lnTo>
                      <a:lnTo>
                        <a:pt x="148" y="879"/>
                      </a:lnTo>
                      <a:lnTo>
                        <a:pt x="142" y="879"/>
                      </a:lnTo>
                      <a:lnTo>
                        <a:pt x="142" y="879"/>
                      </a:lnTo>
                      <a:lnTo>
                        <a:pt x="138" y="879"/>
                      </a:lnTo>
                      <a:lnTo>
                        <a:pt x="137" y="880"/>
                      </a:lnTo>
                      <a:lnTo>
                        <a:pt x="135" y="885"/>
                      </a:lnTo>
                      <a:lnTo>
                        <a:pt x="134" y="887"/>
                      </a:lnTo>
                      <a:lnTo>
                        <a:pt x="132" y="889"/>
                      </a:lnTo>
                      <a:lnTo>
                        <a:pt x="129" y="891"/>
                      </a:lnTo>
                      <a:lnTo>
                        <a:pt x="124" y="892"/>
                      </a:lnTo>
                      <a:lnTo>
                        <a:pt x="124" y="892"/>
                      </a:lnTo>
                      <a:lnTo>
                        <a:pt x="116" y="893"/>
                      </a:lnTo>
                      <a:lnTo>
                        <a:pt x="109" y="895"/>
                      </a:lnTo>
                      <a:lnTo>
                        <a:pt x="107" y="898"/>
                      </a:lnTo>
                      <a:lnTo>
                        <a:pt x="106" y="900"/>
                      </a:lnTo>
                      <a:lnTo>
                        <a:pt x="105" y="903"/>
                      </a:lnTo>
                      <a:lnTo>
                        <a:pt x="105" y="907"/>
                      </a:lnTo>
                      <a:lnTo>
                        <a:pt x="105" y="907"/>
                      </a:lnTo>
                      <a:lnTo>
                        <a:pt x="105" y="910"/>
                      </a:lnTo>
                      <a:lnTo>
                        <a:pt x="104" y="914"/>
                      </a:lnTo>
                      <a:lnTo>
                        <a:pt x="103" y="916"/>
                      </a:lnTo>
                      <a:lnTo>
                        <a:pt x="101" y="917"/>
                      </a:lnTo>
                      <a:lnTo>
                        <a:pt x="96" y="919"/>
                      </a:lnTo>
                      <a:lnTo>
                        <a:pt x="92" y="922"/>
                      </a:lnTo>
                      <a:lnTo>
                        <a:pt x="92" y="922"/>
                      </a:lnTo>
                      <a:lnTo>
                        <a:pt x="88" y="927"/>
                      </a:lnTo>
                      <a:lnTo>
                        <a:pt x="83" y="930"/>
                      </a:lnTo>
                      <a:lnTo>
                        <a:pt x="78" y="933"/>
                      </a:lnTo>
                      <a:lnTo>
                        <a:pt x="73" y="940"/>
                      </a:lnTo>
                      <a:lnTo>
                        <a:pt x="73" y="940"/>
                      </a:lnTo>
                      <a:lnTo>
                        <a:pt x="67" y="947"/>
                      </a:lnTo>
                      <a:lnTo>
                        <a:pt x="62" y="950"/>
                      </a:lnTo>
                      <a:lnTo>
                        <a:pt x="57" y="952"/>
                      </a:lnTo>
                      <a:lnTo>
                        <a:pt x="51" y="954"/>
                      </a:lnTo>
                      <a:lnTo>
                        <a:pt x="51" y="954"/>
                      </a:lnTo>
                      <a:lnTo>
                        <a:pt x="46" y="954"/>
                      </a:lnTo>
                      <a:lnTo>
                        <a:pt x="43" y="955"/>
                      </a:lnTo>
                      <a:lnTo>
                        <a:pt x="42" y="957"/>
                      </a:lnTo>
                      <a:lnTo>
                        <a:pt x="40" y="959"/>
                      </a:lnTo>
                      <a:lnTo>
                        <a:pt x="40" y="959"/>
                      </a:lnTo>
                      <a:lnTo>
                        <a:pt x="40" y="964"/>
                      </a:lnTo>
                      <a:lnTo>
                        <a:pt x="39" y="965"/>
                      </a:lnTo>
                      <a:lnTo>
                        <a:pt x="36" y="966"/>
                      </a:lnTo>
                      <a:lnTo>
                        <a:pt x="36" y="966"/>
                      </a:lnTo>
                      <a:lnTo>
                        <a:pt x="33" y="967"/>
                      </a:lnTo>
                      <a:lnTo>
                        <a:pt x="30" y="969"/>
                      </a:lnTo>
                      <a:lnTo>
                        <a:pt x="26" y="972"/>
                      </a:lnTo>
                      <a:lnTo>
                        <a:pt x="26" y="972"/>
                      </a:lnTo>
                      <a:lnTo>
                        <a:pt x="14" y="971"/>
                      </a:lnTo>
                      <a:lnTo>
                        <a:pt x="4" y="971"/>
                      </a:lnTo>
                      <a:lnTo>
                        <a:pt x="1" y="972"/>
                      </a:lnTo>
                      <a:lnTo>
                        <a:pt x="0" y="973"/>
                      </a:lnTo>
                      <a:lnTo>
                        <a:pt x="0" y="973"/>
                      </a:lnTo>
                      <a:lnTo>
                        <a:pt x="0" y="979"/>
                      </a:lnTo>
                      <a:lnTo>
                        <a:pt x="1" y="981"/>
                      </a:lnTo>
                      <a:lnTo>
                        <a:pt x="2" y="981"/>
                      </a:lnTo>
                      <a:lnTo>
                        <a:pt x="3" y="980"/>
                      </a:lnTo>
                      <a:lnTo>
                        <a:pt x="3" y="980"/>
                      </a:lnTo>
                      <a:lnTo>
                        <a:pt x="4" y="979"/>
                      </a:lnTo>
                      <a:lnTo>
                        <a:pt x="7" y="979"/>
                      </a:lnTo>
                      <a:lnTo>
                        <a:pt x="14" y="978"/>
                      </a:lnTo>
                      <a:lnTo>
                        <a:pt x="20" y="979"/>
                      </a:lnTo>
                      <a:lnTo>
                        <a:pt x="22" y="980"/>
                      </a:lnTo>
                      <a:lnTo>
                        <a:pt x="23" y="980"/>
                      </a:lnTo>
                      <a:lnTo>
                        <a:pt x="23" y="980"/>
                      </a:lnTo>
                      <a:lnTo>
                        <a:pt x="26" y="986"/>
                      </a:lnTo>
                      <a:lnTo>
                        <a:pt x="30" y="991"/>
                      </a:lnTo>
                      <a:lnTo>
                        <a:pt x="30" y="991"/>
                      </a:lnTo>
                      <a:lnTo>
                        <a:pt x="32" y="994"/>
                      </a:lnTo>
                      <a:lnTo>
                        <a:pt x="34" y="997"/>
                      </a:lnTo>
                      <a:lnTo>
                        <a:pt x="36" y="997"/>
                      </a:lnTo>
                      <a:lnTo>
                        <a:pt x="37" y="994"/>
                      </a:lnTo>
                      <a:lnTo>
                        <a:pt x="37" y="994"/>
                      </a:lnTo>
                      <a:lnTo>
                        <a:pt x="38" y="993"/>
                      </a:lnTo>
                      <a:lnTo>
                        <a:pt x="39" y="992"/>
                      </a:lnTo>
                      <a:lnTo>
                        <a:pt x="43" y="990"/>
                      </a:lnTo>
                      <a:lnTo>
                        <a:pt x="46" y="988"/>
                      </a:lnTo>
                      <a:lnTo>
                        <a:pt x="47" y="986"/>
                      </a:lnTo>
                      <a:lnTo>
                        <a:pt x="48" y="984"/>
                      </a:lnTo>
                      <a:lnTo>
                        <a:pt x="48" y="984"/>
                      </a:lnTo>
                      <a:lnTo>
                        <a:pt x="47" y="979"/>
                      </a:lnTo>
                      <a:lnTo>
                        <a:pt x="48" y="977"/>
                      </a:lnTo>
                      <a:lnTo>
                        <a:pt x="50" y="976"/>
                      </a:lnTo>
                      <a:lnTo>
                        <a:pt x="54" y="975"/>
                      </a:lnTo>
                      <a:lnTo>
                        <a:pt x="54" y="975"/>
                      </a:lnTo>
                      <a:lnTo>
                        <a:pt x="59" y="975"/>
                      </a:lnTo>
                      <a:lnTo>
                        <a:pt x="62" y="973"/>
                      </a:lnTo>
                      <a:lnTo>
                        <a:pt x="64" y="972"/>
                      </a:lnTo>
                      <a:lnTo>
                        <a:pt x="65" y="970"/>
                      </a:lnTo>
                      <a:lnTo>
                        <a:pt x="65" y="970"/>
                      </a:lnTo>
                      <a:lnTo>
                        <a:pt x="67" y="969"/>
                      </a:lnTo>
                      <a:lnTo>
                        <a:pt x="72" y="967"/>
                      </a:lnTo>
                      <a:lnTo>
                        <a:pt x="87" y="967"/>
                      </a:lnTo>
                      <a:lnTo>
                        <a:pt x="102" y="967"/>
                      </a:lnTo>
                      <a:lnTo>
                        <a:pt x="106" y="966"/>
                      </a:lnTo>
                      <a:lnTo>
                        <a:pt x="107" y="965"/>
                      </a:lnTo>
                      <a:lnTo>
                        <a:pt x="108" y="965"/>
                      </a:lnTo>
                      <a:lnTo>
                        <a:pt x="108" y="965"/>
                      </a:lnTo>
                      <a:lnTo>
                        <a:pt x="108" y="964"/>
                      </a:lnTo>
                      <a:lnTo>
                        <a:pt x="110" y="963"/>
                      </a:lnTo>
                      <a:lnTo>
                        <a:pt x="116" y="963"/>
                      </a:lnTo>
                      <a:lnTo>
                        <a:pt x="121" y="965"/>
                      </a:lnTo>
                      <a:lnTo>
                        <a:pt x="123" y="966"/>
                      </a:lnTo>
                      <a:lnTo>
                        <a:pt x="123" y="967"/>
                      </a:lnTo>
                      <a:lnTo>
                        <a:pt x="123" y="967"/>
                      </a:lnTo>
                      <a:lnTo>
                        <a:pt x="124" y="973"/>
                      </a:lnTo>
                      <a:lnTo>
                        <a:pt x="129" y="978"/>
                      </a:lnTo>
                      <a:lnTo>
                        <a:pt x="133" y="983"/>
                      </a:lnTo>
                      <a:lnTo>
                        <a:pt x="136" y="985"/>
                      </a:lnTo>
                      <a:lnTo>
                        <a:pt x="138" y="985"/>
                      </a:lnTo>
                      <a:lnTo>
                        <a:pt x="138" y="985"/>
                      </a:lnTo>
                      <a:lnTo>
                        <a:pt x="143" y="984"/>
                      </a:lnTo>
                      <a:lnTo>
                        <a:pt x="147" y="981"/>
                      </a:lnTo>
                      <a:lnTo>
                        <a:pt x="152" y="976"/>
                      </a:lnTo>
                      <a:lnTo>
                        <a:pt x="157" y="970"/>
                      </a:lnTo>
                      <a:lnTo>
                        <a:pt x="157" y="970"/>
                      </a:lnTo>
                      <a:lnTo>
                        <a:pt x="161" y="962"/>
                      </a:lnTo>
                      <a:lnTo>
                        <a:pt x="165" y="955"/>
                      </a:lnTo>
                      <a:lnTo>
                        <a:pt x="167" y="951"/>
                      </a:lnTo>
                      <a:lnTo>
                        <a:pt x="171" y="949"/>
                      </a:lnTo>
                      <a:lnTo>
                        <a:pt x="174" y="948"/>
                      </a:lnTo>
                      <a:lnTo>
                        <a:pt x="177" y="947"/>
                      </a:lnTo>
                      <a:lnTo>
                        <a:pt x="177" y="947"/>
                      </a:lnTo>
                      <a:lnTo>
                        <a:pt x="190" y="946"/>
                      </a:lnTo>
                      <a:lnTo>
                        <a:pt x="193" y="946"/>
                      </a:lnTo>
                      <a:lnTo>
                        <a:pt x="194" y="945"/>
                      </a:lnTo>
                      <a:lnTo>
                        <a:pt x="194" y="945"/>
                      </a:lnTo>
                      <a:lnTo>
                        <a:pt x="196" y="945"/>
                      </a:lnTo>
                      <a:lnTo>
                        <a:pt x="201" y="944"/>
                      </a:lnTo>
                      <a:lnTo>
                        <a:pt x="216" y="943"/>
                      </a:lnTo>
                      <a:lnTo>
                        <a:pt x="230" y="943"/>
                      </a:lnTo>
                      <a:lnTo>
                        <a:pt x="235" y="944"/>
                      </a:lnTo>
                      <a:lnTo>
                        <a:pt x="238" y="946"/>
                      </a:lnTo>
                      <a:lnTo>
                        <a:pt x="238" y="946"/>
                      </a:lnTo>
                      <a:lnTo>
                        <a:pt x="240" y="951"/>
                      </a:lnTo>
                      <a:lnTo>
                        <a:pt x="242" y="958"/>
                      </a:lnTo>
                      <a:lnTo>
                        <a:pt x="243" y="960"/>
                      </a:lnTo>
                      <a:lnTo>
                        <a:pt x="245" y="962"/>
                      </a:lnTo>
                      <a:lnTo>
                        <a:pt x="247" y="963"/>
                      </a:lnTo>
                      <a:lnTo>
                        <a:pt x="251" y="964"/>
                      </a:lnTo>
                      <a:lnTo>
                        <a:pt x="251" y="964"/>
                      </a:lnTo>
                      <a:lnTo>
                        <a:pt x="260" y="964"/>
                      </a:lnTo>
                      <a:lnTo>
                        <a:pt x="267" y="965"/>
                      </a:lnTo>
                      <a:lnTo>
                        <a:pt x="274" y="965"/>
                      </a:lnTo>
                      <a:lnTo>
                        <a:pt x="276" y="963"/>
                      </a:lnTo>
                      <a:lnTo>
                        <a:pt x="278" y="961"/>
                      </a:lnTo>
                      <a:lnTo>
                        <a:pt x="278" y="961"/>
                      </a:lnTo>
                      <a:lnTo>
                        <a:pt x="282" y="957"/>
                      </a:lnTo>
                      <a:lnTo>
                        <a:pt x="285" y="955"/>
                      </a:lnTo>
                      <a:lnTo>
                        <a:pt x="290" y="954"/>
                      </a:lnTo>
                      <a:lnTo>
                        <a:pt x="296" y="954"/>
                      </a:lnTo>
                      <a:lnTo>
                        <a:pt x="296" y="954"/>
                      </a:lnTo>
                      <a:lnTo>
                        <a:pt x="304" y="955"/>
                      </a:lnTo>
                      <a:lnTo>
                        <a:pt x="309" y="958"/>
                      </a:lnTo>
                      <a:lnTo>
                        <a:pt x="315" y="959"/>
                      </a:lnTo>
                      <a:lnTo>
                        <a:pt x="317" y="959"/>
                      </a:lnTo>
                      <a:lnTo>
                        <a:pt x="319" y="958"/>
                      </a:lnTo>
                      <a:lnTo>
                        <a:pt x="319" y="958"/>
                      </a:lnTo>
                      <a:lnTo>
                        <a:pt x="323" y="955"/>
                      </a:lnTo>
                      <a:lnTo>
                        <a:pt x="328" y="952"/>
                      </a:lnTo>
                      <a:lnTo>
                        <a:pt x="333" y="948"/>
                      </a:lnTo>
                      <a:lnTo>
                        <a:pt x="333" y="948"/>
                      </a:lnTo>
                      <a:lnTo>
                        <a:pt x="336" y="947"/>
                      </a:lnTo>
                      <a:lnTo>
                        <a:pt x="338" y="948"/>
                      </a:lnTo>
                      <a:lnTo>
                        <a:pt x="340" y="949"/>
                      </a:lnTo>
                      <a:lnTo>
                        <a:pt x="340" y="94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8" name="Freeform 121"/>
                <p:cNvSpPr/>
                <p:nvPr/>
              </p:nvSpPr>
              <p:spPr bwMode="auto">
                <a:xfrm>
                  <a:off x="3871" y="2055"/>
                  <a:ext cx="22" cy="27"/>
                </a:xfrm>
                <a:custGeom>
                  <a:avLst/>
                  <a:gdLst>
                    <a:gd name="T0" fmla="*/ 8 w 22"/>
                    <a:gd name="T1" fmla="*/ 23 h 27"/>
                    <a:gd name="T2" fmla="*/ 8 w 22"/>
                    <a:gd name="T3" fmla="*/ 23 h 27"/>
                    <a:gd name="T4" fmla="*/ 7 w 22"/>
                    <a:gd name="T5" fmla="*/ 23 h 27"/>
                    <a:gd name="T6" fmla="*/ 7 w 22"/>
                    <a:gd name="T7" fmla="*/ 21 h 27"/>
                    <a:gd name="T8" fmla="*/ 8 w 22"/>
                    <a:gd name="T9" fmla="*/ 19 h 27"/>
                    <a:gd name="T10" fmla="*/ 12 w 22"/>
                    <a:gd name="T11" fmla="*/ 17 h 27"/>
                    <a:gd name="T12" fmla="*/ 12 w 22"/>
                    <a:gd name="T13" fmla="*/ 17 h 27"/>
                    <a:gd name="T14" fmla="*/ 17 w 22"/>
                    <a:gd name="T15" fmla="*/ 16 h 27"/>
                    <a:gd name="T16" fmla="*/ 19 w 22"/>
                    <a:gd name="T17" fmla="*/ 14 h 27"/>
                    <a:gd name="T18" fmla="*/ 22 w 22"/>
                    <a:gd name="T19" fmla="*/ 11 h 27"/>
                    <a:gd name="T20" fmla="*/ 22 w 22"/>
                    <a:gd name="T21" fmla="*/ 8 h 27"/>
                    <a:gd name="T22" fmla="*/ 22 w 22"/>
                    <a:gd name="T23" fmla="*/ 8 h 27"/>
                    <a:gd name="T24" fmla="*/ 22 w 22"/>
                    <a:gd name="T25" fmla="*/ 1 h 27"/>
                    <a:gd name="T26" fmla="*/ 22 w 22"/>
                    <a:gd name="T27" fmla="*/ 0 h 27"/>
                    <a:gd name="T28" fmla="*/ 21 w 22"/>
                    <a:gd name="T29" fmla="*/ 0 h 27"/>
                    <a:gd name="T30" fmla="*/ 18 w 22"/>
                    <a:gd name="T31" fmla="*/ 1 h 27"/>
                    <a:gd name="T32" fmla="*/ 18 w 22"/>
                    <a:gd name="T33" fmla="*/ 1 h 27"/>
                    <a:gd name="T34" fmla="*/ 14 w 22"/>
                    <a:gd name="T35" fmla="*/ 3 h 27"/>
                    <a:gd name="T36" fmla="*/ 11 w 22"/>
                    <a:gd name="T37" fmla="*/ 4 h 27"/>
                    <a:gd name="T38" fmla="*/ 7 w 22"/>
                    <a:gd name="T39" fmla="*/ 6 h 27"/>
                    <a:gd name="T40" fmla="*/ 4 w 22"/>
                    <a:gd name="T41" fmla="*/ 9 h 27"/>
                    <a:gd name="T42" fmla="*/ 4 w 22"/>
                    <a:gd name="T43" fmla="*/ 9 h 27"/>
                    <a:gd name="T44" fmla="*/ 1 w 22"/>
                    <a:gd name="T45" fmla="*/ 14 h 27"/>
                    <a:gd name="T46" fmla="*/ 0 w 22"/>
                    <a:gd name="T47" fmla="*/ 16 h 27"/>
                    <a:gd name="T48" fmla="*/ 0 w 22"/>
                    <a:gd name="T49" fmla="*/ 20 h 27"/>
                    <a:gd name="T50" fmla="*/ 0 w 22"/>
                    <a:gd name="T51" fmla="*/ 20 h 27"/>
                    <a:gd name="T52" fmla="*/ 0 w 22"/>
                    <a:gd name="T53" fmla="*/ 23 h 27"/>
                    <a:gd name="T54" fmla="*/ 1 w 22"/>
                    <a:gd name="T55" fmla="*/ 25 h 27"/>
                    <a:gd name="T56" fmla="*/ 2 w 22"/>
                    <a:gd name="T57" fmla="*/ 27 h 27"/>
                    <a:gd name="T58" fmla="*/ 4 w 22"/>
                    <a:gd name="T59" fmla="*/ 27 h 27"/>
                    <a:gd name="T60" fmla="*/ 4 w 22"/>
                    <a:gd name="T61" fmla="*/ 27 h 27"/>
                    <a:gd name="T62" fmla="*/ 5 w 22"/>
                    <a:gd name="T63" fmla="*/ 25 h 27"/>
                    <a:gd name="T64" fmla="*/ 7 w 22"/>
                    <a:gd name="T65" fmla="*/ 24 h 27"/>
                    <a:gd name="T66" fmla="*/ 8 w 22"/>
                    <a:gd name="T67" fmla="*/ 23 h 27"/>
                    <a:gd name="T68" fmla="*/ 8 w 22"/>
                    <a:gd name="T69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" h="27"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7" y="21"/>
                      </a:lnTo>
                      <a:lnTo>
                        <a:pt x="8" y="19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4" y="3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5" y="25"/>
                      </a:lnTo>
                      <a:lnTo>
                        <a:pt x="7" y="24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9" name="Freeform 122"/>
                <p:cNvSpPr/>
                <p:nvPr/>
              </p:nvSpPr>
              <p:spPr bwMode="auto">
                <a:xfrm>
                  <a:off x="3654" y="1923"/>
                  <a:ext cx="167" cy="139"/>
                </a:xfrm>
                <a:custGeom>
                  <a:avLst/>
                  <a:gdLst>
                    <a:gd name="T0" fmla="*/ 1 w 167"/>
                    <a:gd name="T1" fmla="*/ 70 h 139"/>
                    <a:gd name="T2" fmla="*/ 7 w 167"/>
                    <a:gd name="T3" fmla="*/ 78 h 139"/>
                    <a:gd name="T4" fmla="*/ 7 w 167"/>
                    <a:gd name="T5" fmla="*/ 91 h 139"/>
                    <a:gd name="T6" fmla="*/ 13 w 167"/>
                    <a:gd name="T7" fmla="*/ 106 h 139"/>
                    <a:gd name="T8" fmla="*/ 18 w 167"/>
                    <a:gd name="T9" fmla="*/ 110 h 139"/>
                    <a:gd name="T10" fmla="*/ 33 w 167"/>
                    <a:gd name="T11" fmla="*/ 112 h 139"/>
                    <a:gd name="T12" fmla="*/ 43 w 167"/>
                    <a:gd name="T13" fmla="*/ 105 h 139"/>
                    <a:gd name="T14" fmla="*/ 56 w 167"/>
                    <a:gd name="T15" fmla="*/ 91 h 139"/>
                    <a:gd name="T16" fmla="*/ 64 w 167"/>
                    <a:gd name="T17" fmla="*/ 89 h 139"/>
                    <a:gd name="T18" fmla="*/ 72 w 167"/>
                    <a:gd name="T19" fmla="*/ 95 h 139"/>
                    <a:gd name="T20" fmla="*/ 82 w 167"/>
                    <a:gd name="T21" fmla="*/ 116 h 139"/>
                    <a:gd name="T22" fmla="*/ 89 w 167"/>
                    <a:gd name="T23" fmla="*/ 134 h 139"/>
                    <a:gd name="T24" fmla="*/ 98 w 167"/>
                    <a:gd name="T25" fmla="*/ 139 h 139"/>
                    <a:gd name="T26" fmla="*/ 118 w 167"/>
                    <a:gd name="T27" fmla="*/ 139 h 139"/>
                    <a:gd name="T28" fmla="*/ 132 w 167"/>
                    <a:gd name="T29" fmla="*/ 136 h 139"/>
                    <a:gd name="T30" fmla="*/ 140 w 167"/>
                    <a:gd name="T31" fmla="*/ 127 h 139"/>
                    <a:gd name="T32" fmla="*/ 152 w 167"/>
                    <a:gd name="T33" fmla="*/ 123 h 139"/>
                    <a:gd name="T34" fmla="*/ 159 w 167"/>
                    <a:gd name="T35" fmla="*/ 121 h 139"/>
                    <a:gd name="T36" fmla="*/ 158 w 167"/>
                    <a:gd name="T37" fmla="*/ 112 h 139"/>
                    <a:gd name="T38" fmla="*/ 159 w 167"/>
                    <a:gd name="T39" fmla="*/ 105 h 139"/>
                    <a:gd name="T40" fmla="*/ 164 w 167"/>
                    <a:gd name="T41" fmla="*/ 102 h 139"/>
                    <a:gd name="T42" fmla="*/ 167 w 167"/>
                    <a:gd name="T43" fmla="*/ 95 h 139"/>
                    <a:gd name="T44" fmla="*/ 162 w 167"/>
                    <a:gd name="T45" fmla="*/ 82 h 139"/>
                    <a:gd name="T46" fmla="*/ 154 w 167"/>
                    <a:gd name="T47" fmla="*/ 80 h 139"/>
                    <a:gd name="T48" fmla="*/ 148 w 167"/>
                    <a:gd name="T49" fmla="*/ 68 h 139"/>
                    <a:gd name="T50" fmla="*/ 153 w 167"/>
                    <a:gd name="T51" fmla="*/ 63 h 139"/>
                    <a:gd name="T52" fmla="*/ 154 w 167"/>
                    <a:gd name="T53" fmla="*/ 57 h 139"/>
                    <a:gd name="T54" fmla="*/ 150 w 167"/>
                    <a:gd name="T55" fmla="*/ 51 h 139"/>
                    <a:gd name="T56" fmla="*/ 145 w 167"/>
                    <a:gd name="T57" fmla="*/ 23 h 139"/>
                    <a:gd name="T58" fmla="*/ 143 w 167"/>
                    <a:gd name="T59" fmla="*/ 18 h 139"/>
                    <a:gd name="T60" fmla="*/ 134 w 167"/>
                    <a:gd name="T61" fmla="*/ 10 h 139"/>
                    <a:gd name="T62" fmla="*/ 119 w 167"/>
                    <a:gd name="T63" fmla="*/ 2 h 139"/>
                    <a:gd name="T64" fmla="*/ 104 w 167"/>
                    <a:gd name="T65" fmla="*/ 2 h 139"/>
                    <a:gd name="T66" fmla="*/ 95 w 167"/>
                    <a:gd name="T67" fmla="*/ 8 h 139"/>
                    <a:gd name="T68" fmla="*/ 83 w 167"/>
                    <a:gd name="T69" fmla="*/ 14 h 139"/>
                    <a:gd name="T70" fmla="*/ 69 w 167"/>
                    <a:gd name="T71" fmla="*/ 14 h 139"/>
                    <a:gd name="T72" fmla="*/ 61 w 167"/>
                    <a:gd name="T73" fmla="*/ 17 h 139"/>
                    <a:gd name="T74" fmla="*/ 56 w 167"/>
                    <a:gd name="T75" fmla="*/ 25 h 139"/>
                    <a:gd name="T76" fmla="*/ 50 w 167"/>
                    <a:gd name="T77" fmla="*/ 38 h 139"/>
                    <a:gd name="T78" fmla="*/ 43 w 167"/>
                    <a:gd name="T79" fmla="*/ 41 h 139"/>
                    <a:gd name="T80" fmla="*/ 34 w 167"/>
                    <a:gd name="T81" fmla="*/ 48 h 139"/>
                    <a:gd name="T82" fmla="*/ 27 w 167"/>
                    <a:gd name="T83" fmla="*/ 50 h 139"/>
                    <a:gd name="T84" fmla="*/ 26 w 167"/>
                    <a:gd name="T85" fmla="*/ 56 h 139"/>
                    <a:gd name="T86" fmla="*/ 22 w 167"/>
                    <a:gd name="T87" fmla="*/ 64 h 139"/>
                    <a:gd name="T88" fmla="*/ 7 w 167"/>
                    <a:gd name="T89" fmla="*/ 65 h 139"/>
                    <a:gd name="T90" fmla="*/ 1 w 167"/>
                    <a:gd name="T91" fmla="*/ 66 h 139"/>
                    <a:gd name="T92" fmla="*/ 0 w 167"/>
                    <a:gd name="T93" fmla="*/ 7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7" h="139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" y="70"/>
                      </a:lnTo>
                      <a:lnTo>
                        <a:pt x="4" y="73"/>
                      </a:lnTo>
                      <a:lnTo>
                        <a:pt x="6" y="76"/>
                      </a:lnTo>
                      <a:lnTo>
                        <a:pt x="7" y="78"/>
                      </a:lnTo>
                      <a:lnTo>
                        <a:pt x="7" y="82"/>
                      </a:lnTo>
                      <a:lnTo>
                        <a:pt x="7" y="82"/>
                      </a:lnTo>
                      <a:lnTo>
                        <a:pt x="7" y="91"/>
                      </a:lnTo>
                      <a:lnTo>
                        <a:pt x="10" y="99"/>
                      </a:lnTo>
                      <a:lnTo>
                        <a:pt x="11" y="103"/>
                      </a:lnTo>
                      <a:lnTo>
                        <a:pt x="13" y="106"/>
                      </a:lnTo>
                      <a:lnTo>
                        <a:pt x="15" y="109"/>
                      </a:lnTo>
                      <a:lnTo>
                        <a:pt x="18" y="110"/>
                      </a:lnTo>
                      <a:lnTo>
                        <a:pt x="18" y="110"/>
                      </a:lnTo>
                      <a:lnTo>
                        <a:pt x="25" y="112"/>
                      </a:lnTo>
                      <a:lnTo>
                        <a:pt x="31" y="113"/>
                      </a:lnTo>
                      <a:lnTo>
                        <a:pt x="33" y="112"/>
                      </a:lnTo>
                      <a:lnTo>
                        <a:pt x="36" y="111"/>
                      </a:lnTo>
                      <a:lnTo>
                        <a:pt x="40" y="109"/>
                      </a:lnTo>
                      <a:lnTo>
                        <a:pt x="43" y="105"/>
                      </a:lnTo>
                      <a:lnTo>
                        <a:pt x="43" y="105"/>
                      </a:lnTo>
                      <a:lnTo>
                        <a:pt x="49" y="97"/>
                      </a:lnTo>
                      <a:lnTo>
                        <a:pt x="56" y="91"/>
                      </a:lnTo>
                      <a:lnTo>
                        <a:pt x="58" y="90"/>
                      </a:lnTo>
                      <a:lnTo>
                        <a:pt x="61" y="89"/>
                      </a:lnTo>
                      <a:lnTo>
                        <a:pt x="64" y="89"/>
                      </a:lnTo>
                      <a:lnTo>
                        <a:pt x="68" y="91"/>
                      </a:lnTo>
                      <a:lnTo>
                        <a:pt x="68" y="91"/>
                      </a:lnTo>
                      <a:lnTo>
                        <a:pt x="72" y="95"/>
                      </a:lnTo>
                      <a:lnTo>
                        <a:pt x="76" y="102"/>
                      </a:lnTo>
                      <a:lnTo>
                        <a:pt x="82" y="116"/>
                      </a:lnTo>
                      <a:lnTo>
                        <a:pt x="82" y="116"/>
                      </a:lnTo>
                      <a:lnTo>
                        <a:pt x="84" y="123"/>
                      </a:lnTo>
                      <a:lnTo>
                        <a:pt x="87" y="131"/>
                      </a:lnTo>
                      <a:lnTo>
                        <a:pt x="89" y="134"/>
                      </a:lnTo>
                      <a:lnTo>
                        <a:pt x="91" y="137"/>
                      </a:lnTo>
                      <a:lnTo>
                        <a:pt x="95" y="138"/>
                      </a:lnTo>
                      <a:lnTo>
                        <a:pt x="98" y="139"/>
                      </a:lnTo>
                      <a:lnTo>
                        <a:pt x="98" y="139"/>
                      </a:lnTo>
                      <a:lnTo>
                        <a:pt x="107" y="139"/>
                      </a:lnTo>
                      <a:lnTo>
                        <a:pt x="118" y="139"/>
                      </a:lnTo>
                      <a:lnTo>
                        <a:pt x="124" y="139"/>
                      </a:lnTo>
                      <a:lnTo>
                        <a:pt x="128" y="137"/>
                      </a:lnTo>
                      <a:lnTo>
                        <a:pt x="132" y="136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lnTo>
                        <a:pt x="140" y="127"/>
                      </a:lnTo>
                      <a:lnTo>
                        <a:pt x="143" y="125"/>
                      </a:lnTo>
                      <a:lnTo>
                        <a:pt x="146" y="124"/>
                      </a:lnTo>
                      <a:lnTo>
                        <a:pt x="152" y="123"/>
                      </a:lnTo>
                      <a:lnTo>
                        <a:pt x="152" y="123"/>
                      </a:lnTo>
                      <a:lnTo>
                        <a:pt x="157" y="122"/>
                      </a:lnTo>
                      <a:lnTo>
                        <a:pt x="159" y="121"/>
                      </a:lnTo>
                      <a:lnTo>
                        <a:pt x="159" y="119"/>
                      </a:lnTo>
                      <a:lnTo>
                        <a:pt x="158" y="112"/>
                      </a:lnTo>
                      <a:lnTo>
                        <a:pt x="158" y="112"/>
                      </a:lnTo>
                      <a:lnTo>
                        <a:pt x="158" y="108"/>
                      </a:lnTo>
                      <a:lnTo>
                        <a:pt x="159" y="106"/>
                      </a:lnTo>
                      <a:lnTo>
                        <a:pt x="159" y="105"/>
                      </a:lnTo>
                      <a:lnTo>
                        <a:pt x="160" y="105"/>
                      </a:lnTo>
                      <a:lnTo>
                        <a:pt x="163" y="103"/>
                      </a:lnTo>
                      <a:lnTo>
                        <a:pt x="164" y="102"/>
                      </a:lnTo>
                      <a:lnTo>
                        <a:pt x="167" y="98"/>
                      </a:lnTo>
                      <a:lnTo>
                        <a:pt x="167" y="98"/>
                      </a:lnTo>
                      <a:lnTo>
                        <a:pt x="167" y="95"/>
                      </a:lnTo>
                      <a:lnTo>
                        <a:pt x="167" y="92"/>
                      </a:lnTo>
                      <a:lnTo>
                        <a:pt x="165" y="86"/>
                      </a:lnTo>
                      <a:lnTo>
                        <a:pt x="162" y="82"/>
                      </a:lnTo>
                      <a:lnTo>
                        <a:pt x="158" y="81"/>
                      </a:lnTo>
                      <a:lnTo>
                        <a:pt x="158" y="81"/>
                      </a:lnTo>
                      <a:lnTo>
                        <a:pt x="154" y="80"/>
                      </a:lnTo>
                      <a:lnTo>
                        <a:pt x="150" y="77"/>
                      </a:lnTo>
                      <a:lnTo>
                        <a:pt x="148" y="73"/>
                      </a:lnTo>
                      <a:lnTo>
                        <a:pt x="148" y="68"/>
                      </a:lnTo>
                      <a:lnTo>
                        <a:pt x="148" y="68"/>
                      </a:lnTo>
                      <a:lnTo>
                        <a:pt x="150" y="65"/>
                      </a:lnTo>
                      <a:lnTo>
                        <a:pt x="153" y="63"/>
                      </a:lnTo>
                      <a:lnTo>
                        <a:pt x="154" y="61"/>
                      </a:lnTo>
                      <a:lnTo>
                        <a:pt x="154" y="60"/>
                      </a:lnTo>
                      <a:lnTo>
                        <a:pt x="154" y="57"/>
                      </a:lnTo>
                      <a:lnTo>
                        <a:pt x="152" y="54"/>
                      </a:lnTo>
                      <a:lnTo>
                        <a:pt x="152" y="54"/>
                      </a:lnTo>
                      <a:lnTo>
                        <a:pt x="150" y="51"/>
                      </a:lnTo>
                      <a:lnTo>
                        <a:pt x="148" y="47"/>
                      </a:lnTo>
                      <a:lnTo>
                        <a:pt x="147" y="38"/>
                      </a:lnTo>
                      <a:lnTo>
                        <a:pt x="145" y="23"/>
                      </a:lnTo>
                      <a:lnTo>
                        <a:pt x="145" y="23"/>
                      </a:lnTo>
                      <a:lnTo>
                        <a:pt x="144" y="19"/>
                      </a:lnTo>
                      <a:lnTo>
                        <a:pt x="143" y="18"/>
                      </a:lnTo>
                      <a:lnTo>
                        <a:pt x="140" y="16"/>
                      </a:lnTo>
                      <a:lnTo>
                        <a:pt x="134" y="10"/>
                      </a:lnTo>
                      <a:lnTo>
                        <a:pt x="134" y="10"/>
                      </a:lnTo>
                      <a:lnTo>
                        <a:pt x="131" y="7"/>
                      </a:lnTo>
                      <a:lnTo>
                        <a:pt x="127" y="5"/>
                      </a:lnTo>
                      <a:lnTo>
                        <a:pt x="119" y="2"/>
                      </a:lnTo>
                      <a:lnTo>
                        <a:pt x="111" y="0"/>
                      </a:lnTo>
                      <a:lnTo>
                        <a:pt x="107" y="0"/>
                      </a:lnTo>
                      <a:lnTo>
                        <a:pt x="104" y="2"/>
                      </a:lnTo>
                      <a:lnTo>
                        <a:pt x="104" y="2"/>
                      </a:lnTo>
                      <a:lnTo>
                        <a:pt x="99" y="5"/>
                      </a:lnTo>
                      <a:lnTo>
                        <a:pt x="95" y="8"/>
                      </a:lnTo>
                      <a:lnTo>
                        <a:pt x="89" y="12"/>
                      </a:lnTo>
                      <a:lnTo>
                        <a:pt x="86" y="13"/>
                      </a:lnTo>
                      <a:lnTo>
                        <a:pt x="83" y="14"/>
                      </a:lnTo>
                      <a:lnTo>
                        <a:pt x="83" y="14"/>
                      </a:lnTo>
                      <a:lnTo>
                        <a:pt x="75" y="14"/>
                      </a:lnTo>
                      <a:lnTo>
                        <a:pt x="69" y="14"/>
                      </a:lnTo>
                      <a:lnTo>
                        <a:pt x="67" y="14"/>
                      </a:lnTo>
                      <a:lnTo>
                        <a:pt x="63" y="16"/>
                      </a:lnTo>
                      <a:lnTo>
                        <a:pt x="61" y="17"/>
                      </a:lnTo>
                      <a:lnTo>
                        <a:pt x="59" y="19"/>
                      </a:lnTo>
                      <a:lnTo>
                        <a:pt x="59" y="19"/>
                      </a:lnTo>
                      <a:lnTo>
                        <a:pt x="56" y="25"/>
                      </a:lnTo>
                      <a:lnTo>
                        <a:pt x="55" y="32"/>
                      </a:lnTo>
                      <a:lnTo>
                        <a:pt x="52" y="37"/>
                      </a:lnTo>
                      <a:lnTo>
                        <a:pt x="50" y="38"/>
                      </a:lnTo>
                      <a:lnTo>
                        <a:pt x="47" y="39"/>
                      </a:lnTo>
                      <a:lnTo>
                        <a:pt x="47" y="39"/>
                      </a:lnTo>
                      <a:lnTo>
                        <a:pt x="43" y="41"/>
                      </a:lnTo>
                      <a:lnTo>
                        <a:pt x="41" y="43"/>
                      </a:lnTo>
                      <a:lnTo>
                        <a:pt x="39" y="46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0" y="49"/>
                      </a:lnTo>
                      <a:lnTo>
                        <a:pt x="27" y="50"/>
                      </a:lnTo>
                      <a:lnTo>
                        <a:pt x="26" y="52"/>
                      </a:lnTo>
                      <a:lnTo>
                        <a:pt x="26" y="56"/>
                      </a:lnTo>
                      <a:lnTo>
                        <a:pt x="26" y="56"/>
                      </a:lnTo>
                      <a:lnTo>
                        <a:pt x="26" y="61"/>
                      </a:lnTo>
                      <a:lnTo>
                        <a:pt x="25" y="63"/>
                      </a:lnTo>
                      <a:lnTo>
                        <a:pt x="22" y="64"/>
                      </a:lnTo>
                      <a:lnTo>
                        <a:pt x="18" y="65"/>
                      </a:lnTo>
                      <a:lnTo>
                        <a:pt x="18" y="65"/>
                      </a:lnTo>
                      <a:lnTo>
                        <a:pt x="7" y="65"/>
                      </a:lnTo>
                      <a:lnTo>
                        <a:pt x="3" y="65"/>
                      </a:lnTo>
                      <a:lnTo>
                        <a:pt x="1" y="66"/>
                      </a:lnTo>
                      <a:lnTo>
                        <a:pt x="1" y="66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0" name="Freeform 123"/>
                <p:cNvSpPr/>
                <p:nvPr/>
              </p:nvSpPr>
              <p:spPr bwMode="auto">
                <a:xfrm>
                  <a:off x="3709" y="1902"/>
                  <a:ext cx="26" cy="30"/>
                </a:xfrm>
                <a:custGeom>
                  <a:avLst/>
                  <a:gdLst>
                    <a:gd name="T0" fmla="*/ 0 w 26"/>
                    <a:gd name="T1" fmla="*/ 29 h 30"/>
                    <a:gd name="T2" fmla="*/ 0 w 26"/>
                    <a:gd name="T3" fmla="*/ 29 h 30"/>
                    <a:gd name="T4" fmla="*/ 0 w 26"/>
                    <a:gd name="T5" fmla="*/ 26 h 30"/>
                    <a:gd name="T6" fmla="*/ 0 w 26"/>
                    <a:gd name="T7" fmla="*/ 24 h 30"/>
                    <a:gd name="T8" fmla="*/ 2 w 26"/>
                    <a:gd name="T9" fmla="*/ 23 h 30"/>
                    <a:gd name="T10" fmla="*/ 2 w 26"/>
                    <a:gd name="T11" fmla="*/ 23 h 30"/>
                    <a:gd name="T12" fmla="*/ 3 w 26"/>
                    <a:gd name="T13" fmla="*/ 21 h 30"/>
                    <a:gd name="T14" fmla="*/ 4 w 26"/>
                    <a:gd name="T15" fmla="*/ 19 h 30"/>
                    <a:gd name="T16" fmla="*/ 4 w 26"/>
                    <a:gd name="T17" fmla="*/ 13 h 30"/>
                    <a:gd name="T18" fmla="*/ 4 w 26"/>
                    <a:gd name="T19" fmla="*/ 13 h 30"/>
                    <a:gd name="T20" fmla="*/ 4 w 26"/>
                    <a:gd name="T21" fmla="*/ 10 h 30"/>
                    <a:gd name="T22" fmla="*/ 8 w 26"/>
                    <a:gd name="T23" fmla="*/ 6 h 30"/>
                    <a:gd name="T24" fmla="*/ 8 w 26"/>
                    <a:gd name="T25" fmla="*/ 6 h 30"/>
                    <a:gd name="T26" fmla="*/ 14 w 26"/>
                    <a:gd name="T27" fmla="*/ 1 h 30"/>
                    <a:gd name="T28" fmla="*/ 16 w 26"/>
                    <a:gd name="T29" fmla="*/ 0 h 30"/>
                    <a:gd name="T30" fmla="*/ 17 w 26"/>
                    <a:gd name="T31" fmla="*/ 2 h 30"/>
                    <a:gd name="T32" fmla="*/ 17 w 26"/>
                    <a:gd name="T33" fmla="*/ 2 h 30"/>
                    <a:gd name="T34" fmla="*/ 17 w 26"/>
                    <a:gd name="T35" fmla="*/ 6 h 30"/>
                    <a:gd name="T36" fmla="*/ 18 w 26"/>
                    <a:gd name="T37" fmla="*/ 9 h 30"/>
                    <a:gd name="T38" fmla="*/ 20 w 26"/>
                    <a:gd name="T39" fmla="*/ 10 h 30"/>
                    <a:gd name="T40" fmla="*/ 20 w 26"/>
                    <a:gd name="T41" fmla="*/ 10 h 30"/>
                    <a:gd name="T42" fmla="*/ 22 w 26"/>
                    <a:gd name="T43" fmla="*/ 12 h 30"/>
                    <a:gd name="T44" fmla="*/ 24 w 26"/>
                    <a:gd name="T45" fmla="*/ 14 h 30"/>
                    <a:gd name="T46" fmla="*/ 26 w 26"/>
                    <a:gd name="T47" fmla="*/ 16 h 30"/>
                    <a:gd name="T48" fmla="*/ 26 w 26"/>
                    <a:gd name="T49" fmla="*/ 17 h 30"/>
                    <a:gd name="T50" fmla="*/ 24 w 26"/>
                    <a:gd name="T51" fmla="*/ 18 h 30"/>
                    <a:gd name="T52" fmla="*/ 24 w 26"/>
                    <a:gd name="T53" fmla="*/ 18 h 30"/>
                    <a:gd name="T54" fmla="*/ 21 w 26"/>
                    <a:gd name="T55" fmla="*/ 19 h 30"/>
                    <a:gd name="T56" fmla="*/ 20 w 26"/>
                    <a:gd name="T57" fmla="*/ 20 h 30"/>
                    <a:gd name="T58" fmla="*/ 19 w 26"/>
                    <a:gd name="T59" fmla="*/ 21 h 30"/>
                    <a:gd name="T60" fmla="*/ 16 w 26"/>
                    <a:gd name="T61" fmla="*/ 23 h 30"/>
                    <a:gd name="T62" fmla="*/ 16 w 26"/>
                    <a:gd name="T63" fmla="*/ 23 h 30"/>
                    <a:gd name="T64" fmla="*/ 10 w 26"/>
                    <a:gd name="T65" fmla="*/ 23 h 30"/>
                    <a:gd name="T66" fmla="*/ 9 w 26"/>
                    <a:gd name="T67" fmla="*/ 24 h 30"/>
                    <a:gd name="T68" fmla="*/ 9 w 26"/>
                    <a:gd name="T69" fmla="*/ 26 h 30"/>
                    <a:gd name="T70" fmla="*/ 9 w 26"/>
                    <a:gd name="T71" fmla="*/ 26 h 30"/>
                    <a:gd name="T72" fmla="*/ 8 w 26"/>
                    <a:gd name="T73" fmla="*/ 29 h 30"/>
                    <a:gd name="T74" fmla="*/ 8 w 26"/>
                    <a:gd name="T75" fmla="*/ 30 h 30"/>
                    <a:gd name="T76" fmla="*/ 6 w 26"/>
                    <a:gd name="T77" fmla="*/ 30 h 30"/>
                    <a:gd name="T78" fmla="*/ 6 w 26"/>
                    <a:gd name="T79" fmla="*/ 30 h 30"/>
                    <a:gd name="T80" fmla="*/ 2 w 26"/>
                    <a:gd name="T81" fmla="*/ 30 h 30"/>
                    <a:gd name="T82" fmla="*/ 0 w 26"/>
                    <a:gd name="T83" fmla="*/ 29 h 30"/>
                    <a:gd name="T84" fmla="*/ 0 w 26"/>
                    <a:gd name="T8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" h="30"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3" y="21"/>
                      </a:lnTo>
                      <a:lnTo>
                        <a:pt x="4" y="19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7" y="6"/>
                      </a:lnTo>
                      <a:lnTo>
                        <a:pt x="18" y="9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2" y="12"/>
                      </a:lnTo>
                      <a:lnTo>
                        <a:pt x="24" y="14"/>
                      </a:lnTo>
                      <a:lnTo>
                        <a:pt x="26" y="16"/>
                      </a:lnTo>
                      <a:lnTo>
                        <a:pt x="26" y="17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1" y="19"/>
                      </a:lnTo>
                      <a:lnTo>
                        <a:pt x="20" y="20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6" y="23"/>
                      </a:lnTo>
                      <a:lnTo>
                        <a:pt x="10" y="23"/>
                      </a:lnTo>
                      <a:lnTo>
                        <a:pt x="9" y="2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8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2" y="30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1" name="Freeform 124"/>
                <p:cNvSpPr/>
                <p:nvPr/>
              </p:nvSpPr>
              <p:spPr bwMode="auto">
                <a:xfrm>
                  <a:off x="3622" y="1908"/>
                  <a:ext cx="84" cy="74"/>
                </a:xfrm>
                <a:custGeom>
                  <a:avLst/>
                  <a:gdLst>
                    <a:gd name="T0" fmla="*/ 77 w 84"/>
                    <a:gd name="T1" fmla="*/ 4 h 74"/>
                    <a:gd name="T2" fmla="*/ 77 w 84"/>
                    <a:gd name="T3" fmla="*/ 9 h 74"/>
                    <a:gd name="T4" fmla="*/ 78 w 84"/>
                    <a:gd name="T5" fmla="*/ 10 h 74"/>
                    <a:gd name="T6" fmla="*/ 79 w 84"/>
                    <a:gd name="T7" fmla="*/ 10 h 74"/>
                    <a:gd name="T8" fmla="*/ 79 w 84"/>
                    <a:gd name="T9" fmla="*/ 18 h 74"/>
                    <a:gd name="T10" fmla="*/ 80 w 84"/>
                    <a:gd name="T11" fmla="*/ 25 h 74"/>
                    <a:gd name="T12" fmla="*/ 81 w 84"/>
                    <a:gd name="T13" fmla="*/ 26 h 74"/>
                    <a:gd name="T14" fmla="*/ 84 w 84"/>
                    <a:gd name="T15" fmla="*/ 27 h 74"/>
                    <a:gd name="T16" fmla="*/ 82 w 84"/>
                    <a:gd name="T17" fmla="*/ 36 h 74"/>
                    <a:gd name="T18" fmla="*/ 80 w 84"/>
                    <a:gd name="T19" fmla="*/ 39 h 74"/>
                    <a:gd name="T20" fmla="*/ 77 w 84"/>
                    <a:gd name="T21" fmla="*/ 42 h 74"/>
                    <a:gd name="T22" fmla="*/ 77 w 84"/>
                    <a:gd name="T23" fmla="*/ 47 h 74"/>
                    <a:gd name="T24" fmla="*/ 76 w 84"/>
                    <a:gd name="T25" fmla="*/ 48 h 74"/>
                    <a:gd name="T26" fmla="*/ 71 w 84"/>
                    <a:gd name="T27" fmla="*/ 49 h 74"/>
                    <a:gd name="T28" fmla="*/ 68 w 84"/>
                    <a:gd name="T29" fmla="*/ 51 h 74"/>
                    <a:gd name="T30" fmla="*/ 66 w 84"/>
                    <a:gd name="T31" fmla="*/ 55 h 74"/>
                    <a:gd name="T32" fmla="*/ 63 w 84"/>
                    <a:gd name="T33" fmla="*/ 55 h 74"/>
                    <a:gd name="T34" fmla="*/ 59 w 84"/>
                    <a:gd name="T35" fmla="*/ 57 h 74"/>
                    <a:gd name="T36" fmla="*/ 57 w 84"/>
                    <a:gd name="T37" fmla="*/ 60 h 74"/>
                    <a:gd name="T38" fmla="*/ 52 w 84"/>
                    <a:gd name="T39" fmla="*/ 58 h 74"/>
                    <a:gd name="T40" fmla="*/ 46 w 84"/>
                    <a:gd name="T41" fmla="*/ 56 h 74"/>
                    <a:gd name="T42" fmla="*/ 44 w 84"/>
                    <a:gd name="T43" fmla="*/ 56 h 74"/>
                    <a:gd name="T44" fmla="*/ 41 w 84"/>
                    <a:gd name="T45" fmla="*/ 61 h 74"/>
                    <a:gd name="T46" fmla="*/ 42 w 84"/>
                    <a:gd name="T47" fmla="*/ 66 h 74"/>
                    <a:gd name="T48" fmla="*/ 43 w 84"/>
                    <a:gd name="T49" fmla="*/ 67 h 74"/>
                    <a:gd name="T50" fmla="*/ 46 w 84"/>
                    <a:gd name="T51" fmla="*/ 70 h 74"/>
                    <a:gd name="T52" fmla="*/ 42 w 84"/>
                    <a:gd name="T53" fmla="*/ 72 h 74"/>
                    <a:gd name="T54" fmla="*/ 36 w 84"/>
                    <a:gd name="T55" fmla="*/ 74 h 74"/>
                    <a:gd name="T56" fmla="*/ 29 w 84"/>
                    <a:gd name="T57" fmla="*/ 74 h 74"/>
                    <a:gd name="T58" fmla="*/ 27 w 84"/>
                    <a:gd name="T59" fmla="*/ 71 h 74"/>
                    <a:gd name="T60" fmla="*/ 25 w 84"/>
                    <a:gd name="T61" fmla="*/ 69 h 74"/>
                    <a:gd name="T62" fmla="*/ 22 w 84"/>
                    <a:gd name="T63" fmla="*/ 57 h 74"/>
                    <a:gd name="T64" fmla="*/ 20 w 84"/>
                    <a:gd name="T65" fmla="*/ 55 h 74"/>
                    <a:gd name="T66" fmla="*/ 16 w 84"/>
                    <a:gd name="T67" fmla="*/ 49 h 74"/>
                    <a:gd name="T68" fmla="*/ 14 w 84"/>
                    <a:gd name="T69" fmla="*/ 48 h 74"/>
                    <a:gd name="T70" fmla="*/ 7 w 84"/>
                    <a:gd name="T71" fmla="*/ 48 h 74"/>
                    <a:gd name="T72" fmla="*/ 6 w 84"/>
                    <a:gd name="T73" fmla="*/ 47 h 74"/>
                    <a:gd name="T74" fmla="*/ 5 w 84"/>
                    <a:gd name="T75" fmla="*/ 46 h 74"/>
                    <a:gd name="T76" fmla="*/ 1 w 84"/>
                    <a:gd name="T77" fmla="*/ 44 h 74"/>
                    <a:gd name="T78" fmla="*/ 0 w 84"/>
                    <a:gd name="T79" fmla="*/ 42 h 74"/>
                    <a:gd name="T80" fmla="*/ 2 w 84"/>
                    <a:gd name="T81" fmla="*/ 40 h 74"/>
                    <a:gd name="T82" fmla="*/ 9 w 84"/>
                    <a:gd name="T83" fmla="*/ 37 h 74"/>
                    <a:gd name="T84" fmla="*/ 14 w 84"/>
                    <a:gd name="T85" fmla="*/ 35 h 74"/>
                    <a:gd name="T86" fmla="*/ 23 w 84"/>
                    <a:gd name="T87" fmla="*/ 27 h 74"/>
                    <a:gd name="T88" fmla="*/ 24 w 84"/>
                    <a:gd name="T89" fmla="*/ 24 h 74"/>
                    <a:gd name="T90" fmla="*/ 25 w 84"/>
                    <a:gd name="T91" fmla="*/ 20 h 74"/>
                    <a:gd name="T92" fmla="*/ 27 w 84"/>
                    <a:gd name="T93" fmla="*/ 15 h 74"/>
                    <a:gd name="T94" fmla="*/ 28 w 84"/>
                    <a:gd name="T95" fmla="*/ 14 h 74"/>
                    <a:gd name="T96" fmla="*/ 34 w 84"/>
                    <a:gd name="T97" fmla="*/ 13 h 74"/>
                    <a:gd name="T98" fmla="*/ 41 w 84"/>
                    <a:gd name="T99" fmla="*/ 12 h 74"/>
                    <a:gd name="T100" fmla="*/ 42 w 84"/>
                    <a:gd name="T101" fmla="*/ 11 h 74"/>
                    <a:gd name="T102" fmla="*/ 44 w 84"/>
                    <a:gd name="T103" fmla="*/ 8 h 74"/>
                    <a:gd name="T104" fmla="*/ 46 w 84"/>
                    <a:gd name="T105" fmla="*/ 5 h 74"/>
                    <a:gd name="T106" fmla="*/ 46 w 84"/>
                    <a:gd name="T107" fmla="*/ 1 h 74"/>
                    <a:gd name="T108" fmla="*/ 48 w 84"/>
                    <a:gd name="T109" fmla="*/ 0 h 74"/>
                    <a:gd name="T110" fmla="*/ 49 w 84"/>
                    <a:gd name="T111" fmla="*/ 3 h 74"/>
                    <a:gd name="T112" fmla="*/ 51 w 84"/>
                    <a:gd name="T113" fmla="*/ 5 h 74"/>
                    <a:gd name="T114" fmla="*/ 60 w 84"/>
                    <a:gd name="T115" fmla="*/ 6 h 74"/>
                    <a:gd name="T116" fmla="*/ 62 w 84"/>
                    <a:gd name="T117" fmla="*/ 5 h 74"/>
                    <a:gd name="T118" fmla="*/ 63 w 84"/>
                    <a:gd name="T119" fmla="*/ 4 h 74"/>
                    <a:gd name="T120" fmla="*/ 70 w 84"/>
                    <a:gd name="T121" fmla="*/ 3 h 74"/>
                    <a:gd name="T122" fmla="*/ 77 w 84"/>
                    <a:gd name="T123" fmla="*/ 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4" h="74">
                      <a:moveTo>
                        <a:pt x="77" y="4"/>
                      </a:moveTo>
                      <a:lnTo>
                        <a:pt x="77" y="4"/>
                      </a:lnTo>
                      <a:lnTo>
                        <a:pt x="76" y="7"/>
                      </a:lnTo>
                      <a:lnTo>
                        <a:pt x="77" y="9"/>
                      </a:lnTo>
                      <a:lnTo>
                        <a:pt x="77" y="10"/>
                      </a:lnTo>
                      <a:lnTo>
                        <a:pt x="78" y="10"/>
                      </a:lnTo>
                      <a:lnTo>
                        <a:pt x="78" y="10"/>
                      </a:lnTo>
                      <a:lnTo>
                        <a:pt x="79" y="10"/>
                      </a:lnTo>
                      <a:lnTo>
                        <a:pt x="79" y="12"/>
                      </a:lnTo>
                      <a:lnTo>
                        <a:pt x="79" y="18"/>
                      </a:lnTo>
                      <a:lnTo>
                        <a:pt x="79" y="23"/>
                      </a:lnTo>
                      <a:lnTo>
                        <a:pt x="80" y="25"/>
                      </a:lnTo>
                      <a:lnTo>
                        <a:pt x="81" y="26"/>
                      </a:lnTo>
                      <a:lnTo>
                        <a:pt x="81" y="26"/>
                      </a:lnTo>
                      <a:lnTo>
                        <a:pt x="82" y="26"/>
                      </a:lnTo>
                      <a:lnTo>
                        <a:pt x="84" y="27"/>
                      </a:lnTo>
                      <a:lnTo>
                        <a:pt x="84" y="32"/>
                      </a:lnTo>
                      <a:lnTo>
                        <a:pt x="82" y="36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78" y="41"/>
                      </a:lnTo>
                      <a:lnTo>
                        <a:pt x="77" y="42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8"/>
                      </a:lnTo>
                      <a:lnTo>
                        <a:pt x="76" y="48"/>
                      </a:lnTo>
                      <a:lnTo>
                        <a:pt x="73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7" y="54"/>
                      </a:lnTo>
                      <a:lnTo>
                        <a:pt x="66" y="55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1" y="56"/>
                      </a:lnTo>
                      <a:lnTo>
                        <a:pt x="59" y="57"/>
                      </a:lnTo>
                      <a:lnTo>
                        <a:pt x="58" y="60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52" y="58"/>
                      </a:lnTo>
                      <a:lnTo>
                        <a:pt x="49" y="57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3" y="57"/>
                      </a:lnTo>
                      <a:lnTo>
                        <a:pt x="41" y="61"/>
                      </a:lnTo>
                      <a:lnTo>
                        <a:pt x="41" y="65"/>
                      </a:lnTo>
                      <a:lnTo>
                        <a:pt x="42" y="66"/>
                      </a:lnTo>
                      <a:lnTo>
                        <a:pt x="43" y="67"/>
                      </a:lnTo>
                      <a:lnTo>
                        <a:pt x="43" y="67"/>
                      </a:lnTo>
                      <a:lnTo>
                        <a:pt x="45" y="69"/>
                      </a:lnTo>
                      <a:lnTo>
                        <a:pt x="46" y="70"/>
                      </a:lnTo>
                      <a:lnTo>
                        <a:pt x="45" y="71"/>
                      </a:lnTo>
                      <a:lnTo>
                        <a:pt x="42" y="72"/>
                      </a:lnTo>
                      <a:lnTo>
                        <a:pt x="42" y="72"/>
                      </a:lnTo>
                      <a:lnTo>
                        <a:pt x="36" y="74"/>
                      </a:lnTo>
                      <a:lnTo>
                        <a:pt x="31" y="74"/>
                      </a:lnTo>
                      <a:lnTo>
                        <a:pt x="29" y="74"/>
                      </a:lnTo>
                      <a:lnTo>
                        <a:pt x="28" y="72"/>
                      </a:lnTo>
                      <a:lnTo>
                        <a:pt x="27" y="71"/>
                      </a:lnTo>
                      <a:lnTo>
                        <a:pt x="25" y="69"/>
                      </a:lnTo>
                      <a:lnTo>
                        <a:pt x="25" y="69"/>
                      </a:lnTo>
                      <a:lnTo>
                        <a:pt x="24" y="61"/>
                      </a:lnTo>
                      <a:lnTo>
                        <a:pt x="22" y="57"/>
                      </a:lnTo>
                      <a:lnTo>
                        <a:pt x="20" y="55"/>
                      </a:lnTo>
                      <a:lnTo>
                        <a:pt x="20" y="55"/>
                      </a:lnTo>
                      <a:lnTo>
                        <a:pt x="16" y="51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7" y="48"/>
                      </a:lnTo>
                      <a:lnTo>
                        <a:pt x="6" y="48"/>
                      </a:lnTo>
                      <a:lnTo>
                        <a:pt x="6" y="47"/>
                      </a:lnTo>
                      <a:lnTo>
                        <a:pt x="6" y="47"/>
                      </a:lnTo>
                      <a:lnTo>
                        <a:pt x="5" y="46"/>
                      </a:lnTo>
                      <a:lnTo>
                        <a:pt x="3" y="44"/>
                      </a:lnTo>
                      <a:lnTo>
                        <a:pt x="1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5" y="38"/>
                      </a:lnTo>
                      <a:lnTo>
                        <a:pt x="9" y="37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1"/>
                      </a:lnTo>
                      <a:lnTo>
                        <a:pt x="25" y="20"/>
                      </a:lnTo>
                      <a:lnTo>
                        <a:pt x="27" y="18"/>
                      </a:lnTo>
                      <a:lnTo>
                        <a:pt x="27" y="15"/>
                      </a:lnTo>
                      <a:lnTo>
                        <a:pt x="27" y="15"/>
                      </a:ln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34" y="13"/>
                      </a:lnTo>
                      <a:lnTo>
                        <a:pt x="39" y="12"/>
                      </a:lnTo>
                      <a:lnTo>
                        <a:pt x="41" y="12"/>
                      </a:lnTo>
                      <a:lnTo>
                        <a:pt x="42" y="11"/>
                      </a:lnTo>
                      <a:lnTo>
                        <a:pt x="42" y="11"/>
                      </a:lnTo>
                      <a:lnTo>
                        <a:pt x="43" y="10"/>
                      </a:lnTo>
                      <a:lnTo>
                        <a:pt x="44" y="8"/>
                      </a:lnTo>
                      <a:lnTo>
                        <a:pt x="45" y="7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1"/>
                      </a:lnTo>
                      <a:lnTo>
                        <a:pt x="47" y="0"/>
                      </a:lnTo>
                      <a:lnTo>
                        <a:pt x="48" y="0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50" y="4"/>
                      </a:lnTo>
                      <a:lnTo>
                        <a:pt x="51" y="5"/>
                      </a:lnTo>
                      <a:lnTo>
                        <a:pt x="56" y="6"/>
                      </a:lnTo>
                      <a:lnTo>
                        <a:pt x="60" y="6"/>
                      </a:lnTo>
                      <a:lnTo>
                        <a:pt x="62" y="6"/>
                      </a:lnTo>
                      <a:lnTo>
                        <a:pt x="62" y="5"/>
                      </a:lnTo>
                      <a:lnTo>
                        <a:pt x="62" y="5"/>
                      </a:lnTo>
                      <a:lnTo>
                        <a:pt x="63" y="4"/>
                      </a:lnTo>
                      <a:lnTo>
                        <a:pt x="64" y="3"/>
                      </a:lnTo>
                      <a:lnTo>
                        <a:pt x="70" y="3"/>
                      </a:lnTo>
                      <a:lnTo>
                        <a:pt x="77" y="4"/>
                      </a:lnTo>
                      <a:lnTo>
                        <a:pt x="7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2" name="Freeform 125"/>
                <p:cNvSpPr/>
                <p:nvPr/>
              </p:nvSpPr>
              <p:spPr bwMode="auto">
                <a:xfrm>
                  <a:off x="3423" y="1984"/>
                  <a:ext cx="335" cy="333"/>
                </a:xfrm>
                <a:custGeom>
                  <a:avLst/>
                  <a:gdLst>
                    <a:gd name="T0" fmla="*/ 233 w 335"/>
                    <a:gd name="T1" fmla="*/ 28 h 333"/>
                    <a:gd name="T2" fmla="*/ 264 w 335"/>
                    <a:gd name="T3" fmla="*/ 62 h 333"/>
                    <a:gd name="T4" fmla="*/ 292 w 335"/>
                    <a:gd name="T5" fmla="*/ 36 h 333"/>
                    <a:gd name="T6" fmla="*/ 306 w 335"/>
                    <a:gd name="T7" fmla="*/ 58 h 333"/>
                    <a:gd name="T8" fmla="*/ 308 w 335"/>
                    <a:gd name="T9" fmla="*/ 81 h 333"/>
                    <a:gd name="T10" fmla="*/ 333 w 335"/>
                    <a:gd name="T11" fmla="*/ 107 h 333"/>
                    <a:gd name="T12" fmla="*/ 326 w 335"/>
                    <a:gd name="T13" fmla="*/ 191 h 333"/>
                    <a:gd name="T14" fmla="*/ 320 w 335"/>
                    <a:gd name="T15" fmla="*/ 211 h 333"/>
                    <a:gd name="T16" fmla="*/ 315 w 335"/>
                    <a:gd name="T17" fmla="*/ 222 h 333"/>
                    <a:gd name="T18" fmla="*/ 307 w 335"/>
                    <a:gd name="T19" fmla="*/ 231 h 333"/>
                    <a:gd name="T20" fmla="*/ 296 w 335"/>
                    <a:gd name="T21" fmla="*/ 252 h 333"/>
                    <a:gd name="T22" fmla="*/ 280 w 335"/>
                    <a:gd name="T23" fmla="*/ 279 h 333"/>
                    <a:gd name="T24" fmla="*/ 262 w 335"/>
                    <a:gd name="T25" fmla="*/ 282 h 333"/>
                    <a:gd name="T26" fmla="*/ 243 w 335"/>
                    <a:gd name="T27" fmla="*/ 285 h 333"/>
                    <a:gd name="T28" fmla="*/ 212 w 335"/>
                    <a:gd name="T29" fmla="*/ 287 h 333"/>
                    <a:gd name="T30" fmla="*/ 191 w 335"/>
                    <a:gd name="T31" fmla="*/ 291 h 333"/>
                    <a:gd name="T32" fmla="*/ 175 w 335"/>
                    <a:gd name="T33" fmla="*/ 293 h 333"/>
                    <a:gd name="T34" fmla="*/ 149 w 335"/>
                    <a:gd name="T35" fmla="*/ 301 h 333"/>
                    <a:gd name="T36" fmla="*/ 132 w 335"/>
                    <a:gd name="T37" fmla="*/ 305 h 333"/>
                    <a:gd name="T38" fmla="*/ 115 w 335"/>
                    <a:gd name="T39" fmla="*/ 322 h 333"/>
                    <a:gd name="T40" fmla="*/ 77 w 335"/>
                    <a:gd name="T41" fmla="*/ 333 h 333"/>
                    <a:gd name="T42" fmla="*/ 57 w 335"/>
                    <a:gd name="T43" fmla="*/ 320 h 333"/>
                    <a:gd name="T44" fmla="*/ 31 w 335"/>
                    <a:gd name="T45" fmla="*/ 314 h 333"/>
                    <a:gd name="T46" fmla="*/ 40 w 335"/>
                    <a:gd name="T47" fmla="*/ 304 h 333"/>
                    <a:gd name="T48" fmla="*/ 45 w 335"/>
                    <a:gd name="T49" fmla="*/ 288 h 333"/>
                    <a:gd name="T50" fmla="*/ 32 w 335"/>
                    <a:gd name="T51" fmla="*/ 275 h 333"/>
                    <a:gd name="T52" fmla="*/ 16 w 335"/>
                    <a:gd name="T53" fmla="*/ 275 h 333"/>
                    <a:gd name="T54" fmla="*/ 4 w 335"/>
                    <a:gd name="T55" fmla="*/ 257 h 333"/>
                    <a:gd name="T56" fmla="*/ 34 w 335"/>
                    <a:gd name="T57" fmla="*/ 250 h 333"/>
                    <a:gd name="T58" fmla="*/ 46 w 335"/>
                    <a:gd name="T59" fmla="*/ 246 h 333"/>
                    <a:gd name="T60" fmla="*/ 21 w 335"/>
                    <a:gd name="T61" fmla="*/ 239 h 333"/>
                    <a:gd name="T62" fmla="*/ 3 w 335"/>
                    <a:gd name="T63" fmla="*/ 231 h 333"/>
                    <a:gd name="T64" fmla="*/ 18 w 335"/>
                    <a:gd name="T65" fmla="*/ 228 h 333"/>
                    <a:gd name="T66" fmla="*/ 47 w 335"/>
                    <a:gd name="T67" fmla="*/ 228 h 333"/>
                    <a:gd name="T68" fmla="*/ 47 w 335"/>
                    <a:gd name="T69" fmla="*/ 214 h 333"/>
                    <a:gd name="T70" fmla="*/ 60 w 335"/>
                    <a:gd name="T71" fmla="*/ 208 h 333"/>
                    <a:gd name="T72" fmla="*/ 74 w 335"/>
                    <a:gd name="T73" fmla="*/ 202 h 333"/>
                    <a:gd name="T74" fmla="*/ 116 w 335"/>
                    <a:gd name="T75" fmla="*/ 199 h 333"/>
                    <a:gd name="T76" fmla="*/ 103 w 335"/>
                    <a:gd name="T77" fmla="*/ 188 h 333"/>
                    <a:gd name="T78" fmla="*/ 88 w 335"/>
                    <a:gd name="T79" fmla="*/ 195 h 333"/>
                    <a:gd name="T80" fmla="*/ 72 w 335"/>
                    <a:gd name="T81" fmla="*/ 188 h 333"/>
                    <a:gd name="T82" fmla="*/ 77 w 335"/>
                    <a:gd name="T83" fmla="*/ 180 h 333"/>
                    <a:gd name="T84" fmla="*/ 88 w 335"/>
                    <a:gd name="T85" fmla="*/ 173 h 333"/>
                    <a:gd name="T86" fmla="*/ 93 w 335"/>
                    <a:gd name="T87" fmla="*/ 157 h 333"/>
                    <a:gd name="T88" fmla="*/ 103 w 335"/>
                    <a:gd name="T89" fmla="*/ 149 h 333"/>
                    <a:gd name="T90" fmla="*/ 112 w 335"/>
                    <a:gd name="T91" fmla="*/ 144 h 333"/>
                    <a:gd name="T92" fmla="*/ 124 w 335"/>
                    <a:gd name="T93" fmla="*/ 146 h 333"/>
                    <a:gd name="T94" fmla="*/ 124 w 335"/>
                    <a:gd name="T95" fmla="*/ 128 h 333"/>
                    <a:gd name="T96" fmla="*/ 92 w 335"/>
                    <a:gd name="T97" fmla="*/ 113 h 333"/>
                    <a:gd name="T98" fmla="*/ 78 w 335"/>
                    <a:gd name="T99" fmla="*/ 91 h 333"/>
                    <a:gd name="T100" fmla="*/ 80 w 335"/>
                    <a:gd name="T101" fmla="*/ 75 h 333"/>
                    <a:gd name="T102" fmla="*/ 93 w 335"/>
                    <a:gd name="T103" fmla="*/ 60 h 333"/>
                    <a:gd name="T104" fmla="*/ 108 w 335"/>
                    <a:gd name="T105" fmla="*/ 37 h 333"/>
                    <a:gd name="T106" fmla="*/ 98 w 335"/>
                    <a:gd name="T107" fmla="*/ 18 h 333"/>
                    <a:gd name="T108" fmla="*/ 124 w 335"/>
                    <a:gd name="T109" fmla="*/ 3 h 333"/>
                    <a:gd name="T110" fmla="*/ 152 w 335"/>
                    <a:gd name="T111" fmla="*/ 15 h 333"/>
                    <a:gd name="T112" fmla="*/ 183 w 335"/>
                    <a:gd name="T113" fmla="*/ 25 h 333"/>
                    <a:gd name="T114" fmla="*/ 200 w 335"/>
                    <a:gd name="T115" fmla="*/ 3 h 333"/>
                    <a:gd name="T116" fmla="*/ 223 w 335"/>
                    <a:gd name="T117" fmla="*/ 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35" h="333">
                      <a:moveTo>
                        <a:pt x="223" y="2"/>
                      </a:moveTo>
                      <a:lnTo>
                        <a:pt x="223" y="2"/>
                      </a:lnTo>
                      <a:lnTo>
                        <a:pt x="222" y="10"/>
                      </a:lnTo>
                      <a:lnTo>
                        <a:pt x="222" y="16"/>
                      </a:lnTo>
                      <a:lnTo>
                        <a:pt x="223" y="17"/>
                      </a:lnTo>
                      <a:lnTo>
                        <a:pt x="224" y="18"/>
                      </a:lnTo>
                      <a:lnTo>
                        <a:pt x="224" y="18"/>
                      </a:lnTo>
                      <a:lnTo>
                        <a:pt x="229" y="19"/>
                      </a:lnTo>
                      <a:lnTo>
                        <a:pt x="231" y="21"/>
                      </a:lnTo>
                      <a:lnTo>
                        <a:pt x="233" y="23"/>
                      </a:lnTo>
                      <a:lnTo>
                        <a:pt x="233" y="28"/>
                      </a:lnTo>
                      <a:lnTo>
                        <a:pt x="233" y="28"/>
                      </a:lnTo>
                      <a:lnTo>
                        <a:pt x="232" y="33"/>
                      </a:lnTo>
                      <a:lnTo>
                        <a:pt x="232" y="39"/>
                      </a:lnTo>
                      <a:lnTo>
                        <a:pt x="232" y="44"/>
                      </a:lnTo>
                      <a:lnTo>
                        <a:pt x="233" y="46"/>
                      </a:lnTo>
                      <a:lnTo>
                        <a:pt x="235" y="49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46" y="57"/>
                      </a:lnTo>
                      <a:lnTo>
                        <a:pt x="255" y="61"/>
                      </a:lnTo>
                      <a:lnTo>
                        <a:pt x="264" y="62"/>
                      </a:lnTo>
                      <a:lnTo>
                        <a:pt x="267" y="62"/>
                      </a:lnTo>
                      <a:lnTo>
                        <a:pt x="271" y="61"/>
                      </a:lnTo>
                      <a:lnTo>
                        <a:pt x="271" y="61"/>
                      </a:lnTo>
                      <a:lnTo>
                        <a:pt x="281" y="55"/>
                      </a:lnTo>
                      <a:lnTo>
                        <a:pt x="286" y="50"/>
                      </a:lnTo>
                      <a:lnTo>
                        <a:pt x="287" y="47"/>
                      </a:lnTo>
                      <a:lnTo>
                        <a:pt x="288" y="44"/>
                      </a:lnTo>
                      <a:lnTo>
                        <a:pt x="288" y="44"/>
                      </a:lnTo>
                      <a:lnTo>
                        <a:pt x="289" y="41"/>
                      </a:lnTo>
                      <a:lnTo>
                        <a:pt x="290" y="38"/>
                      </a:lnTo>
                      <a:lnTo>
                        <a:pt x="292" y="36"/>
                      </a:lnTo>
                      <a:lnTo>
                        <a:pt x="293" y="35"/>
                      </a:lnTo>
                      <a:lnTo>
                        <a:pt x="295" y="35"/>
                      </a:lnTo>
                      <a:lnTo>
                        <a:pt x="298" y="36"/>
                      </a:lnTo>
                      <a:lnTo>
                        <a:pt x="299" y="38"/>
                      </a:lnTo>
                      <a:lnTo>
                        <a:pt x="300" y="43"/>
                      </a:lnTo>
                      <a:lnTo>
                        <a:pt x="300" y="43"/>
                      </a:lnTo>
                      <a:lnTo>
                        <a:pt x="300" y="51"/>
                      </a:lnTo>
                      <a:lnTo>
                        <a:pt x="302" y="56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06" y="58"/>
                      </a:lnTo>
                      <a:lnTo>
                        <a:pt x="308" y="58"/>
                      </a:lnTo>
                      <a:lnTo>
                        <a:pt x="310" y="60"/>
                      </a:lnTo>
                      <a:lnTo>
                        <a:pt x="310" y="62"/>
                      </a:lnTo>
                      <a:lnTo>
                        <a:pt x="309" y="64"/>
                      </a:lnTo>
                      <a:lnTo>
                        <a:pt x="309" y="64"/>
                      </a:lnTo>
                      <a:lnTo>
                        <a:pt x="308" y="65"/>
                      </a:lnTo>
                      <a:lnTo>
                        <a:pt x="307" y="67"/>
                      </a:lnTo>
                      <a:lnTo>
                        <a:pt x="306" y="74"/>
                      </a:lnTo>
                      <a:lnTo>
                        <a:pt x="306" y="79"/>
                      </a:lnTo>
                      <a:lnTo>
                        <a:pt x="307" y="80"/>
                      </a:lnTo>
                      <a:lnTo>
                        <a:pt x="308" y="81"/>
                      </a:lnTo>
                      <a:lnTo>
                        <a:pt x="308" y="81"/>
                      </a:lnTo>
                      <a:lnTo>
                        <a:pt x="316" y="81"/>
                      </a:lnTo>
                      <a:lnTo>
                        <a:pt x="320" y="82"/>
                      </a:lnTo>
                      <a:lnTo>
                        <a:pt x="324" y="85"/>
                      </a:lnTo>
                      <a:lnTo>
                        <a:pt x="324" y="85"/>
                      </a:lnTo>
                      <a:lnTo>
                        <a:pt x="330" y="89"/>
                      </a:lnTo>
                      <a:lnTo>
                        <a:pt x="333" y="95"/>
                      </a:lnTo>
                      <a:lnTo>
                        <a:pt x="334" y="99"/>
                      </a:lnTo>
                      <a:lnTo>
                        <a:pt x="335" y="102"/>
                      </a:lnTo>
                      <a:lnTo>
                        <a:pt x="335" y="104"/>
                      </a:lnTo>
                      <a:lnTo>
                        <a:pt x="333" y="107"/>
                      </a:lnTo>
                      <a:lnTo>
                        <a:pt x="333" y="107"/>
                      </a:lnTo>
                      <a:lnTo>
                        <a:pt x="329" y="113"/>
                      </a:lnTo>
                      <a:lnTo>
                        <a:pt x="329" y="113"/>
                      </a:lnTo>
                      <a:lnTo>
                        <a:pt x="329" y="148"/>
                      </a:lnTo>
                      <a:lnTo>
                        <a:pt x="329" y="172"/>
                      </a:lnTo>
                      <a:lnTo>
                        <a:pt x="329" y="180"/>
                      </a:lnTo>
                      <a:lnTo>
                        <a:pt x="328" y="184"/>
                      </a:lnTo>
                      <a:lnTo>
                        <a:pt x="328" y="184"/>
                      </a:lnTo>
                      <a:lnTo>
                        <a:pt x="327" y="184"/>
                      </a:lnTo>
                      <a:lnTo>
                        <a:pt x="326" y="185"/>
                      </a:lnTo>
                      <a:lnTo>
                        <a:pt x="326" y="191"/>
                      </a:lnTo>
                      <a:lnTo>
                        <a:pt x="326" y="191"/>
                      </a:lnTo>
                      <a:lnTo>
                        <a:pt x="327" y="202"/>
                      </a:lnTo>
                      <a:lnTo>
                        <a:pt x="326" y="204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3" y="206"/>
                      </a:lnTo>
                      <a:lnTo>
                        <a:pt x="322" y="207"/>
                      </a:lnTo>
                      <a:lnTo>
                        <a:pt x="322" y="209"/>
                      </a:lnTo>
                      <a:lnTo>
                        <a:pt x="322" y="211"/>
                      </a:lnTo>
                      <a:lnTo>
                        <a:pt x="321" y="211"/>
                      </a:lnTo>
                      <a:lnTo>
                        <a:pt x="320" y="211"/>
                      </a:lnTo>
                      <a:lnTo>
                        <a:pt x="320" y="211"/>
                      </a:lnTo>
                      <a:lnTo>
                        <a:pt x="318" y="213"/>
                      </a:lnTo>
                      <a:lnTo>
                        <a:pt x="318" y="213"/>
                      </a:lnTo>
                      <a:lnTo>
                        <a:pt x="318" y="215"/>
                      </a:lnTo>
                      <a:lnTo>
                        <a:pt x="318" y="217"/>
                      </a:lnTo>
                      <a:lnTo>
                        <a:pt x="318" y="218"/>
                      </a:lnTo>
                      <a:lnTo>
                        <a:pt x="317" y="218"/>
                      </a:lnTo>
                      <a:lnTo>
                        <a:pt x="317" y="218"/>
                      </a:lnTo>
                      <a:lnTo>
                        <a:pt x="315" y="219"/>
                      </a:lnTo>
                      <a:lnTo>
                        <a:pt x="315" y="221"/>
                      </a:lnTo>
                      <a:lnTo>
                        <a:pt x="315" y="222"/>
                      </a:lnTo>
                      <a:lnTo>
                        <a:pt x="314" y="223"/>
                      </a:lnTo>
                      <a:lnTo>
                        <a:pt x="314" y="223"/>
                      </a:lnTo>
                      <a:lnTo>
                        <a:pt x="312" y="224"/>
                      </a:lnTo>
                      <a:lnTo>
                        <a:pt x="313" y="225"/>
                      </a:lnTo>
                      <a:lnTo>
                        <a:pt x="313" y="227"/>
                      </a:lnTo>
                      <a:lnTo>
                        <a:pt x="312" y="227"/>
                      </a:lnTo>
                      <a:lnTo>
                        <a:pt x="312" y="227"/>
                      </a:lnTo>
                      <a:lnTo>
                        <a:pt x="309" y="228"/>
                      </a:lnTo>
                      <a:lnTo>
                        <a:pt x="308" y="229"/>
                      </a:lnTo>
                      <a:lnTo>
                        <a:pt x="308" y="231"/>
                      </a:lnTo>
                      <a:lnTo>
                        <a:pt x="307" y="231"/>
                      </a:lnTo>
                      <a:lnTo>
                        <a:pt x="307" y="231"/>
                      </a:lnTo>
                      <a:lnTo>
                        <a:pt x="305" y="232"/>
                      </a:lnTo>
                      <a:lnTo>
                        <a:pt x="305" y="233"/>
                      </a:lnTo>
                      <a:lnTo>
                        <a:pt x="304" y="235"/>
                      </a:lnTo>
                      <a:lnTo>
                        <a:pt x="304" y="239"/>
                      </a:lnTo>
                      <a:lnTo>
                        <a:pt x="303" y="243"/>
                      </a:lnTo>
                      <a:lnTo>
                        <a:pt x="303" y="243"/>
                      </a:lnTo>
                      <a:lnTo>
                        <a:pt x="301" y="244"/>
                      </a:lnTo>
                      <a:lnTo>
                        <a:pt x="299" y="245"/>
                      </a:lnTo>
                      <a:lnTo>
                        <a:pt x="296" y="247"/>
                      </a:lnTo>
                      <a:lnTo>
                        <a:pt x="296" y="252"/>
                      </a:lnTo>
                      <a:lnTo>
                        <a:pt x="296" y="252"/>
                      </a:lnTo>
                      <a:lnTo>
                        <a:pt x="296" y="258"/>
                      </a:lnTo>
                      <a:lnTo>
                        <a:pt x="298" y="262"/>
                      </a:lnTo>
                      <a:lnTo>
                        <a:pt x="296" y="265"/>
                      </a:lnTo>
                      <a:lnTo>
                        <a:pt x="294" y="267"/>
                      </a:lnTo>
                      <a:lnTo>
                        <a:pt x="294" y="267"/>
                      </a:lnTo>
                      <a:lnTo>
                        <a:pt x="290" y="271"/>
                      </a:lnTo>
                      <a:lnTo>
                        <a:pt x="286" y="273"/>
                      </a:lnTo>
                      <a:lnTo>
                        <a:pt x="283" y="275"/>
                      </a:lnTo>
                      <a:lnTo>
                        <a:pt x="281" y="277"/>
                      </a:lnTo>
                      <a:lnTo>
                        <a:pt x="280" y="279"/>
                      </a:lnTo>
                      <a:lnTo>
                        <a:pt x="280" y="279"/>
                      </a:lnTo>
                      <a:lnTo>
                        <a:pt x="279" y="284"/>
                      </a:lnTo>
                      <a:lnTo>
                        <a:pt x="278" y="287"/>
                      </a:lnTo>
                      <a:lnTo>
                        <a:pt x="277" y="288"/>
                      </a:lnTo>
                      <a:lnTo>
                        <a:pt x="275" y="287"/>
                      </a:lnTo>
                      <a:lnTo>
                        <a:pt x="275" y="287"/>
                      </a:lnTo>
                      <a:lnTo>
                        <a:pt x="272" y="282"/>
                      </a:lnTo>
                      <a:lnTo>
                        <a:pt x="270" y="280"/>
                      </a:lnTo>
                      <a:lnTo>
                        <a:pt x="265" y="281"/>
                      </a:lnTo>
                      <a:lnTo>
                        <a:pt x="265" y="281"/>
                      </a:lnTo>
                      <a:lnTo>
                        <a:pt x="262" y="282"/>
                      </a:lnTo>
                      <a:lnTo>
                        <a:pt x="260" y="284"/>
                      </a:lnTo>
                      <a:lnTo>
                        <a:pt x="259" y="285"/>
                      </a:lnTo>
                      <a:lnTo>
                        <a:pt x="257" y="285"/>
                      </a:lnTo>
                      <a:lnTo>
                        <a:pt x="257" y="285"/>
                      </a:lnTo>
                      <a:lnTo>
                        <a:pt x="253" y="285"/>
                      </a:lnTo>
                      <a:lnTo>
                        <a:pt x="251" y="287"/>
                      </a:lnTo>
                      <a:lnTo>
                        <a:pt x="249" y="288"/>
                      </a:lnTo>
                      <a:lnTo>
                        <a:pt x="247" y="288"/>
                      </a:lnTo>
                      <a:lnTo>
                        <a:pt x="247" y="288"/>
                      </a:lnTo>
                      <a:lnTo>
                        <a:pt x="245" y="286"/>
                      </a:lnTo>
                      <a:lnTo>
                        <a:pt x="243" y="285"/>
                      </a:lnTo>
                      <a:lnTo>
                        <a:pt x="241" y="285"/>
                      </a:lnTo>
                      <a:lnTo>
                        <a:pt x="241" y="285"/>
                      </a:lnTo>
                      <a:lnTo>
                        <a:pt x="227" y="282"/>
                      </a:lnTo>
                      <a:lnTo>
                        <a:pt x="219" y="282"/>
                      </a:lnTo>
                      <a:lnTo>
                        <a:pt x="217" y="282"/>
                      </a:lnTo>
                      <a:lnTo>
                        <a:pt x="216" y="284"/>
                      </a:lnTo>
                      <a:lnTo>
                        <a:pt x="216" y="284"/>
                      </a:lnTo>
                      <a:lnTo>
                        <a:pt x="216" y="286"/>
                      </a:lnTo>
                      <a:lnTo>
                        <a:pt x="214" y="288"/>
                      </a:lnTo>
                      <a:lnTo>
                        <a:pt x="213" y="288"/>
                      </a:lnTo>
                      <a:lnTo>
                        <a:pt x="212" y="287"/>
                      </a:lnTo>
                      <a:lnTo>
                        <a:pt x="212" y="287"/>
                      </a:lnTo>
                      <a:lnTo>
                        <a:pt x="212" y="285"/>
                      </a:lnTo>
                      <a:lnTo>
                        <a:pt x="209" y="284"/>
                      </a:lnTo>
                      <a:lnTo>
                        <a:pt x="202" y="282"/>
                      </a:lnTo>
                      <a:lnTo>
                        <a:pt x="202" y="282"/>
                      </a:lnTo>
                      <a:lnTo>
                        <a:pt x="198" y="282"/>
                      </a:lnTo>
                      <a:lnTo>
                        <a:pt x="194" y="282"/>
                      </a:lnTo>
                      <a:lnTo>
                        <a:pt x="193" y="282"/>
                      </a:lnTo>
                      <a:lnTo>
                        <a:pt x="192" y="287"/>
                      </a:lnTo>
                      <a:lnTo>
                        <a:pt x="192" y="287"/>
                      </a:lnTo>
                      <a:lnTo>
                        <a:pt x="191" y="291"/>
                      </a:lnTo>
                      <a:lnTo>
                        <a:pt x="189" y="294"/>
                      </a:lnTo>
                      <a:lnTo>
                        <a:pt x="188" y="295"/>
                      </a:lnTo>
                      <a:lnTo>
                        <a:pt x="187" y="294"/>
                      </a:lnTo>
                      <a:lnTo>
                        <a:pt x="187" y="294"/>
                      </a:lnTo>
                      <a:lnTo>
                        <a:pt x="186" y="291"/>
                      </a:lnTo>
                      <a:lnTo>
                        <a:pt x="183" y="290"/>
                      </a:lnTo>
                      <a:lnTo>
                        <a:pt x="179" y="290"/>
                      </a:lnTo>
                      <a:lnTo>
                        <a:pt x="178" y="290"/>
                      </a:lnTo>
                      <a:lnTo>
                        <a:pt x="177" y="291"/>
                      </a:lnTo>
                      <a:lnTo>
                        <a:pt x="177" y="291"/>
                      </a:lnTo>
                      <a:lnTo>
                        <a:pt x="175" y="293"/>
                      </a:lnTo>
                      <a:lnTo>
                        <a:pt x="172" y="294"/>
                      </a:lnTo>
                      <a:lnTo>
                        <a:pt x="169" y="296"/>
                      </a:lnTo>
                      <a:lnTo>
                        <a:pt x="166" y="299"/>
                      </a:lnTo>
                      <a:lnTo>
                        <a:pt x="166" y="299"/>
                      </a:lnTo>
                      <a:lnTo>
                        <a:pt x="163" y="301"/>
                      </a:lnTo>
                      <a:lnTo>
                        <a:pt x="159" y="303"/>
                      </a:lnTo>
                      <a:lnTo>
                        <a:pt x="155" y="304"/>
                      </a:lnTo>
                      <a:lnTo>
                        <a:pt x="152" y="304"/>
                      </a:lnTo>
                      <a:lnTo>
                        <a:pt x="151" y="303"/>
                      </a:lnTo>
                      <a:lnTo>
                        <a:pt x="151" y="303"/>
                      </a:lnTo>
                      <a:lnTo>
                        <a:pt x="149" y="301"/>
                      </a:lnTo>
                      <a:lnTo>
                        <a:pt x="145" y="299"/>
                      </a:lnTo>
                      <a:lnTo>
                        <a:pt x="145" y="299"/>
                      </a:lnTo>
                      <a:lnTo>
                        <a:pt x="143" y="299"/>
                      </a:lnTo>
                      <a:lnTo>
                        <a:pt x="141" y="300"/>
                      </a:lnTo>
                      <a:lnTo>
                        <a:pt x="140" y="301"/>
                      </a:lnTo>
                      <a:lnTo>
                        <a:pt x="140" y="302"/>
                      </a:lnTo>
                      <a:lnTo>
                        <a:pt x="140" y="302"/>
                      </a:lnTo>
                      <a:lnTo>
                        <a:pt x="138" y="303"/>
                      </a:lnTo>
                      <a:lnTo>
                        <a:pt x="137" y="304"/>
                      </a:lnTo>
                      <a:lnTo>
                        <a:pt x="135" y="305"/>
                      </a:lnTo>
                      <a:lnTo>
                        <a:pt x="132" y="305"/>
                      </a:lnTo>
                      <a:lnTo>
                        <a:pt x="132" y="305"/>
                      </a:lnTo>
                      <a:lnTo>
                        <a:pt x="129" y="305"/>
                      </a:lnTo>
                      <a:lnTo>
                        <a:pt x="127" y="306"/>
                      </a:lnTo>
                      <a:lnTo>
                        <a:pt x="126" y="308"/>
                      </a:lnTo>
                      <a:lnTo>
                        <a:pt x="124" y="313"/>
                      </a:lnTo>
                      <a:lnTo>
                        <a:pt x="124" y="313"/>
                      </a:lnTo>
                      <a:lnTo>
                        <a:pt x="122" y="317"/>
                      </a:lnTo>
                      <a:lnTo>
                        <a:pt x="121" y="320"/>
                      </a:lnTo>
                      <a:lnTo>
                        <a:pt x="118" y="321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98" y="321"/>
                      </a:lnTo>
                      <a:lnTo>
                        <a:pt x="89" y="321"/>
                      </a:lnTo>
                      <a:lnTo>
                        <a:pt x="86" y="321"/>
                      </a:lnTo>
                      <a:lnTo>
                        <a:pt x="85" y="321"/>
                      </a:lnTo>
                      <a:lnTo>
                        <a:pt x="85" y="321"/>
                      </a:lnTo>
                      <a:lnTo>
                        <a:pt x="85" y="324"/>
                      </a:lnTo>
                      <a:lnTo>
                        <a:pt x="83" y="328"/>
                      </a:lnTo>
                      <a:lnTo>
                        <a:pt x="80" y="331"/>
                      </a:lnTo>
                      <a:lnTo>
                        <a:pt x="78" y="332"/>
                      </a:lnTo>
                      <a:lnTo>
                        <a:pt x="77" y="333"/>
                      </a:lnTo>
                      <a:lnTo>
                        <a:pt x="77" y="333"/>
                      </a:lnTo>
                      <a:lnTo>
                        <a:pt x="73" y="332"/>
                      </a:lnTo>
                      <a:lnTo>
                        <a:pt x="71" y="331"/>
                      </a:lnTo>
                      <a:lnTo>
                        <a:pt x="69" y="330"/>
                      </a:lnTo>
                      <a:lnTo>
                        <a:pt x="65" y="329"/>
                      </a:lnTo>
                      <a:lnTo>
                        <a:pt x="65" y="329"/>
                      </a:lnTo>
                      <a:lnTo>
                        <a:pt x="61" y="329"/>
                      </a:lnTo>
                      <a:lnTo>
                        <a:pt x="59" y="329"/>
                      </a:lnTo>
                      <a:lnTo>
                        <a:pt x="58" y="327"/>
                      </a:lnTo>
                      <a:lnTo>
                        <a:pt x="57" y="323"/>
                      </a:lnTo>
                      <a:lnTo>
                        <a:pt x="57" y="323"/>
                      </a:lnTo>
                      <a:lnTo>
                        <a:pt x="57" y="320"/>
                      </a:lnTo>
                      <a:lnTo>
                        <a:pt x="57" y="319"/>
                      </a:lnTo>
                      <a:lnTo>
                        <a:pt x="53" y="318"/>
                      </a:lnTo>
                      <a:lnTo>
                        <a:pt x="49" y="318"/>
                      </a:lnTo>
                      <a:lnTo>
                        <a:pt x="49" y="318"/>
                      </a:lnTo>
                      <a:lnTo>
                        <a:pt x="35" y="319"/>
                      </a:lnTo>
                      <a:lnTo>
                        <a:pt x="31" y="318"/>
                      </a:lnTo>
                      <a:lnTo>
                        <a:pt x="30" y="318"/>
                      </a:lnTo>
                      <a:lnTo>
                        <a:pt x="30" y="317"/>
                      </a:lnTo>
                      <a:lnTo>
                        <a:pt x="30" y="317"/>
                      </a:lnTo>
                      <a:lnTo>
                        <a:pt x="30" y="315"/>
                      </a:lnTo>
                      <a:lnTo>
                        <a:pt x="31" y="314"/>
                      </a:lnTo>
                      <a:lnTo>
                        <a:pt x="32" y="313"/>
                      </a:lnTo>
                      <a:lnTo>
                        <a:pt x="33" y="310"/>
                      </a:lnTo>
                      <a:lnTo>
                        <a:pt x="33" y="310"/>
                      </a:lnTo>
                      <a:lnTo>
                        <a:pt x="33" y="309"/>
                      </a:lnTo>
                      <a:lnTo>
                        <a:pt x="34" y="308"/>
                      </a:lnTo>
                      <a:lnTo>
                        <a:pt x="36" y="308"/>
                      </a:lnTo>
                      <a:lnTo>
                        <a:pt x="38" y="307"/>
                      </a:lnTo>
                      <a:lnTo>
                        <a:pt x="40" y="307"/>
                      </a:lnTo>
                      <a:lnTo>
                        <a:pt x="40" y="305"/>
                      </a:lnTo>
                      <a:lnTo>
                        <a:pt x="40" y="305"/>
                      </a:lnTo>
                      <a:lnTo>
                        <a:pt x="40" y="304"/>
                      </a:lnTo>
                      <a:lnTo>
                        <a:pt x="41" y="304"/>
                      </a:lnTo>
                      <a:lnTo>
                        <a:pt x="45" y="304"/>
                      </a:lnTo>
                      <a:lnTo>
                        <a:pt x="48" y="304"/>
                      </a:lnTo>
                      <a:lnTo>
                        <a:pt x="49" y="303"/>
                      </a:lnTo>
                      <a:lnTo>
                        <a:pt x="49" y="302"/>
                      </a:lnTo>
                      <a:lnTo>
                        <a:pt x="49" y="302"/>
                      </a:lnTo>
                      <a:lnTo>
                        <a:pt x="48" y="297"/>
                      </a:lnTo>
                      <a:lnTo>
                        <a:pt x="47" y="291"/>
                      </a:lnTo>
                      <a:lnTo>
                        <a:pt x="47" y="291"/>
                      </a:lnTo>
                      <a:lnTo>
                        <a:pt x="46" y="289"/>
                      </a:lnTo>
                      <a:lnTo>
                        <a:pt x="45" y="288"/>
                      </a:lnTo>
                      <a:lnTo>
                        <a:pt x="42" y="285"/>
                      </a:lnTo>
                      <a:lnTo>
                        <a:pt x="38" y="282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41" y="279"/>
                      </a:lnTo>
                      <a:lnTo>
                        <a:pt x="42" y="277"/>
                      </a:lnTo>
                      <a:lnTo>
                        <a:pt x="42" y="276"/>
                      </a:lnTo>
                      <a:lnTo>
                        <a:pt x="38" y="276"/>
                      </a:lnTo>
                      <a:lnTo>
                        <a:pt x="38" y="276"/>
                      </a:lnTo>
                      <a:lnTo>
                        <a:pt x="32" y="275"/>
                      </a:lnTo>
                      <a:lnTo>
                        <a:pt x="31" y="274"/>
                      </a:lnTo>
                      <a:lnTo>
                        <a:pt x="30" y="273"/>
                      </a:lnTo>
                      <a:lnTo>
                        <a:pt x="30" y="273"/>
                      </a:lnTo>
                      <a:lnTo>
                        <a:pt x="28" y="272"/>
                      </a:lnTo>
                      <a:lnTo>
                        <a:pt x="24" y="271"/>
                      </a:lnTo>
                      <a:lnTo>
                        <a:pt x="20" y="272"/>
                      </a:lnTo>
                      <a:lnTo>
                        <a:pt x="19" y="272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74"/>
                      </a:lnTo>
                      <a:lnTo>
                        <a:pt x="16" y="275"/>
                      </a:lnTo>
                      <a:lnTo>
                        <a:pt x="13" y="276"/>
                      </a:lnTo>
                      <a:lnTo>
                        <a:pt x="9" y="276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5" y="272"/>
                      </a:lnTo>
                      <a:lnTo>
                        <a:pt x="3" y="271"/>
                      </a:lnTo>
                      <a:lnTo>
                        <a:pt x="1" y="267"/>
                      </a:lnTo>
                      <a:lnTo>
                        <a:pt x="1" y="264"/>
                      </a:lnTo>
                      <a:lnTo>
                        <a:pt x="1" y="264"/>
                      </a:lnTo>
                      <a:lnTo>
                        <a:pt x="2" y="260"/>
                      </a:lnTo>
                      <a:lnTo>
                        <a:pt x="4" y="257"/>
                      </a:lnTo>
                      <a:lnTo>
                        <a:pt x="7" y="254"/>
                      </a:lnTo>
                      <a:lnTo>
                        <a:pt x="10" y="253"/>
                      </a:lnTo>
                      <a:lnTo>
                        <a:pt x="10" y="253"/>
                      </a:lnTo>
                      <a:lnTo>
                        <a:pt x="15" y="253"/>
                      </a:lnTo>
                      <a:lnTo>
                        <a:pt x="16" y="252"/>
                      </a:lnTo>
                      <a:lnTo>
                        <a:pt x="16" y="251"/>
                      </a:lnTo>
                      <a:lnTo>
                        <a:pt x="16" y="251"/>
                      </a:lnTo>
                      <a:lnTo>
                        <a:pt x="17" y="250"/>
                      </a:lnTo>
                      <a:lnTo>
                        <a:pt x="20" y="250"/>
                      </a:lnTo>
                      <a:lnTo>
                        <a:pt x="27" y="250"/>
                      </a:lnTo>
                      <a:lnTo>
                        <a:pt x="34" y="250"/>
                      </a:lnTo>
                      <a:lnTo>
                        <a:pt x="37" y="250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40" y="248"/>
                      </a:lnTo>
                      <a:lnTo>
                        <a:pt x="43" y="249"/>
                      </a:lnTo>
                      <a:lnTo>
                        <a:pt x="45" y="249"/>
                      </a:lnTo>
                      <a:lnTo>
                        <a:pt x="46" y="248"/>
                      </a:lnTo>
                      <a:lnTo>
                        <a:pt x="47" y="248"/>
                      </a:lnTo>
                      <a:lnTo>
                        <a:pt x="47" y="248"/>
                      </a:lnTo>
                      <a:lnTo>
                        <a:pt x="46" y="246"/>
                      </a:lnTo>
                      <a:lnTo>
                        <a:pt x="44" y="245"/>
                      </a:lnTo>
                      <a:lnTo>
                        <a:pt x="43" y="245"/>
                      </a:lnTo>
                      <a:lnTo>
                        <a:pt x="42" y="243"/>
                      </a:lnTo>
                      <a:lnTo>
                        <a:pt x="42" y="243"/>
                      </a:lnTo>
                      <a:lnTo>
                        <a:pt x="41" y="242"/>
                      </a:lnTo>
                      <a:lnTo>
                        <a:pt x="38" y="242"/>
                      </a:lnTo>
                      <a:lnTo>
                        <a:pt x="32" y="242"/>
                      </a:lnTo>
                      <a:lnTo>
                        <a:pt x="24" y="241"/>
                      </a:lnTo>
                      <a:lnTo>
                        <a:pt x="22" y="241"/>
                      </a:lnTo>
                      <a:lnTo>
                        <a:pt x="21" y="239"/>
                      </a:lnTo>
                      <a:lnTo>
                        <a:pt x="21" y="239"/>
                      </a:lnTo>
                      <a:lnTo>
                        <a:pt x="22" y="236"/>
                      </a:lnTo>
                      <a:lnTo>
                        <a:pt x="20" y="235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lnTo>
                        <a:pt x="13" y="234"/>
                      </a:lnTo>
                      <a:lnTo>
                        <a:pt x="9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5" y="232"/>
                      </a:lnTo>
                      <a:lnTo>
                        <a:pt x="3" y="231"/>
                      </a:lnTo>
                      <a:lnTo>
                        <a:pt x="1" y="231"/>
                      </a:lnTo>
                      <a:lnTo>
                        <a:pt x="0" y="230"/>
                      </a:lnTo>
                      <a:lnTo>
                        <a:pt x="0" y="230"/>
                      </a:lnTo>
                      <a:lnTo>
                        <a:pt x="0" y="228"/>
                      </a:lnTo>
                      <a:lnTo>
                        <a:pt x="1" y="227"/>
                      </a:lnTo>
                      <a:lnTo>
                        <a:pt x="3" y="225"/>
                      </a:lnTo>
                      <a:lnTo>
                        <a:pt x="8" y="225"/>
                      </a:lnTo>
                      <a:lnTo>
                        <a:pt x="8" y="225"/>
                      </a:lnTo>
                      <a:lnTo>
                        <a:pt x="17" y="225"/>
                      </a:lnTo>
                      <a:lnTo>
                        <a:pt x="18" y="225"/>
                      </a:lnTo>
                      <a:lnTo>
                        <a:pt x="18" y="228"/>
                      </a:lnTo>
                      <a:lnTo>
                        <a:pt x="18" y="228"/>
                      </a:lnTo>
                      <a:lnTo>
                        <a:pt x="19" y="229"/>
                      </a:lnTo>
                      <a:lnTo>
                        <a:pt x="19" y="229"/>
                      </a:lnTo>
                      <a:lnTo>
                        <a:pt x="23" y="230"/>
                      </a:lnTo>
                      <a:lnTo>
                        <a:pt x="34" y="231"/>
                      </a:lnTo>
                      <a:lnTo>
                        <a:pt x="34" y="231"/>
                      </a:lnTo>
                      <a:lnTo>
                        <a:pt x="44" y="231"/>
                      </a:lnTo>
                      <a:lnTo>
                        <a:pt x="45" y="230"/>
                      </a:lnTo>
                      <a:lnTo>
                        <a:pt x="46" y="229"/>
                      </a:lnTo>
                      <a:lnTo>
                        <a:pt x="46" y="229"/>
                      </a:lnTo>
                      <a:lnTo>
                        <a:pt x="47" y="228"/>
                      </a:lnTo>
                      <a:lnTo>
                        <a:pt x="48" y="228"/>
                      </a:lnTo>
                      <a:lnTo>
                        <a:pt x="49" y="228"/>
                      </a:lnTo>
                      <a:lnTo>
                        <a:pt x="49" y="227"/>
                      </a:lnTo>
                      <a:lnTo>
                        <a:pt x="49" y="227"/>
                      </a:lnTo>
                      <a:lnTo>
                        <a:pt x="50" y="221"/>
                      </a:lnTo>
                      <a:lnTo>
                        <a:pt x="50" y="218"/>
                      </a:lnTo>
                      <a:lnTo>
                        <a:pt x="50" y="217"/>
                      </a:lnTo>
                      <a:lnTo>
                        <a:pt x="49" y="216"/>
                      </a:lnTo>
                      <a:lnTo>
                        <a:pt x="49" y="216"/>
                      </a:lnTo>
                      <a:lnTo>
                        <a:pt x="46" y="215"/>
                      </a:lnTo>
                      <a:lnTo>
                        <a:pt x="47" y="214"/>
                      </a:lnTo>
                      <a:lnTo>
                        <a:pt x="47" y="214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2" y="213"/>
                      </a:lnTo>
                      <a:lnTo>
                        <a:pt x="52" y="211"/>
                      </a:lnTo>
                      <a:lnTo>
                        <a:pt x="52" y="211"/>
                      </a:lnTo>
                      <a:lnTo>
                        <a:pt x="53" y="210"/>
                      </a:lnTo>
                      <a:lnTo>
                        <a:pt x="53" y="209"/>
                      </a:lnTo>
                      <a:lnTo>
                        <a:pt x="57" y="209"/>
                      </a:lnTo>
                      <a:lnTo>
                        <a:pt x="59" y="209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1" y="207"/>
                      </a:lnTo>
                      <a:lnTo>
                        <a:pt x="62" y="206"/>
                      </a:lnTo>
                      <a:lnTo>
                        <a:pt x="65" y="206"/>
                      </a:lnTo>
                      <a:lnTo>
                        <a:pt x="69" y="205"/>
                      </a:lnTo>
                      <a:lnTo>
                        <a:pt x="70" y="205"/>
                      </a:lnTo>
                      <a:lnTo>
                        <a:pt x="70" y="204"/>
                      </a:lnTo>
                      <a:lnTo>
                        <a:pt x="70" y="204"/>
                      </a:lnTo>
                      <a:lnTo>
                        <a:pt x="71" y="203"/>
                      </a:lnTo>
                      <a:lnTo>
                        <a:pt x="74" y="202"/>
                      </a:lnTo>
                      <a:lnTo>
                        <a:pt x="84" y="202"/>
                      </a:lnTo>
                      <a:lnTo>
                        <a:pt x="94" y="202"/>
                      </a:lnTo>
                      <a:lnTo>
                        <a:pt x="98" y="201"/>
                      </a:lnTo>
                      <a:lnTo>
                        <a:pt x="99" y="201"/>
                      </a:lnTo>
                      <a:lnTo>
                        <a:pt x="99" y="201"/>
                      </a:lnTo>
                      <a:lnTo>
                        <a:pt x="100" y="200"/>
                      </a:lnTo>
                      <a:lnTo>
                        <a:pt x="101" y="200"/>
                      </a:lnTo>
                      <a:lnTo>
                        <a:pt x="107" y="200"/>
                      </a:lnTo>
                      <a:lnTo>
                        <a:pt x="114" y="200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7" y="192"/>
                      </a:lnTo>
                      <a:lnTo>
                        <a:pt x="117" y="190"/>
                      </a:lnTo>
                      <a:lnTo>
                        <a:pt x="116" y="189"/>
                      </a:lnTo>
                      <a:lnTo>
                        <a:pt x="114" y="189"/>
                      </a:lnTo>
                      <a:lnTo>
                        <a:pt x="114" y="189"/>
                      </a:lnTo>
                      <a:lnTo>
                        <a:pt x="109" y="188"/>
                      </a:lnTo>
                      <a:lnTo>
                        <a:pt x="106" y="187"/>
                      </a:lnTo>
                      <a:lnTo>
                        <a:pt x="104" y="187"/>
                      </a:lnTo>
                      <a:lnTo>
                        <a:pt x="103" y="187"/>
                      </a:lnTo>
                      <a:lnTo>
                        <a:pt x="103" y="188"/>
                      </a:lnTo>
                      <a:lnTo>
                        <a:pt x="103" y="188"/>
                      </a:lnTo>
                      <a:lnTo>
                        <a:pt x="102" y="190"/>
                      </a:lnTo>
                      <a:lnTo>
                        <a:pt x="101" y="190"/>
                      </a:lnTo>
                      <a:lnTo>
                        <a:pt x="98" y="191"/>
                      </a:lnTo>
                      <a:lnTo>
                        <a:pt x="94" y="192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1" y="195"/>
                      </a:lnTo>
                      <a:lnTo>
                        <a:pt x="90" y="195"/>
                      </a:lnTo>
                      <a:lnTo>
                        <a:pt x="88" y="195"/>
                      </a:lnTo>
                      <a:lnTo>
                        <a:pt x="88" y="193"/>
                      </a:lnTo>
                      <a:lnTo>
                        <a:pt x="88" y="193"/>
                      </a:lnTo>
                      <a:lnTo>
                        <a:pt x="87" y="192"/>
                      </a:lnTo>
                      <a:lnTo>
                        <a:pt x="85" y="192"/>
                      </a:lnTo>
                      <a:lnTo>
                        <a:pt x="84" y="191"/>
                      </a:lnTo>
                      <a:lnTo>
                        <a:pt x="83" y="190"/>
                      </a:lnTo>
                      <a:lnTo>
                        <a:pt x="83" y="190"/>
                      </a:lnTo>
                      <a:lnTo>
                        <a:pt x="81" y="189"/>
                      </a:lnTo>
                      <a:lnTo>
                        <a:pt x="80" y="189"/>
                      </a:lnTo>
                      <a:lnTo>
                        <a:pt x="76" y="188"/>
                      </a:lnTo>
                      <a:lnTo>
                        <a:pt x="72" y="188"/>
                      </a:lnTo>
                      <a:lnTo>
                        <a:pt x="71" y="188"/>
                      </a:lnTo>
                      <a:lnTo>
                        <a:pt x="71" y="187"/>
                      </a:lnTo>
                      <a:lnTo>
                        <a:pt x="71" y="187"/>
                      </a:lnTo>
                      <a:lnTo>
                        <a:pt x="71" y="186"/>
                      </a:lnTo>
                      <a:lnTo>
                        <a:pt x="72" y="186"/>
                      </a:lnTo>
                      <a:lnTo>
                        <a:pt x="73" y="185"/>
                      </a:lnTo>
                      <a:lnTo>
                        <a:pt x="74" y="182"/>
                      </a:lnTo>
                      <a:lnTo>
                        <a:pt x="74" y="182"/>
                      </a:lnTo>
                      <a:lnTo>
                        <a:pt x="74" y="181"/>
                      </a:lnTo>
                      <a:lnTo>
                        <a:pt x="75" y="181"/>
                      </a:lnTo>
                      <a:lnTo>
                        <a:pt x="77" y="180"/>
                      </a:lnTo>
                      <a:lnTo>
                        <a:pt x="79" y="180"/>
                      </a:lnTo>
                      <a:lnTo>
                        <a:pt x="80" y="179"/>
                      </a:lnTo>
                      <a:lnTo>
                        <a:pt x="80" y="179"/>
                      </a:lnTo>
                      <a:lnTo>
                        <a:pt x="80" y="178"/>
                      </a:lnTo>
                      <a:lnTo>
                        <a:pt x="83" y="177"/>
                      </a:lnTo>
                      <a:lnTo>
                        <a:pt x="84" y="177"/>
                      </a:lnTo>
                      <a:lnTo>
                        <a:pt x="85" y="176"/>
                      </a:lnTo>
                      <a:lnTo>
                        <a:pt x="85" y="176"/>
                      </a:lnTo>
                      <a:lnTo>
                        <a:pt x="86" y="175"/>
                      </a:lnTo>
                      <a:lnTo>
                        <a:pt x="87" y="174"/>
                      </a:lnTo>
                      <a:lnTo>
                        <a:pt x="88" y="173"/>
                      </a:lnTo>
                      <a:lnTo>
                        <a:pt x="89" y="172"/>
                      </a:lnTo>
                      <a:lnTo>
                        <a:pt x="89" y="172"/>
                      </a:lnTo>
                      <a:lnTo>
                        <a:pt x="89" y="170"/>
                      </a:lnTo>
                      <a:lnTo>
                        <a:pt x="91" y="168"/>
                      </a:lnTo>
                      <a:lnTo>
                        <a:pt x="92" y="167"/>
                      </a:lnTo>
                      <a:lnTo>
                        <a:pt x="93" y="164"/>
                      </a:lnTo>
                      <a:lnTo>
                        <a:pt x="93" y="164"/>
                      </a:lnTo>
                      <a:lnTo>
                        <a:pt x="91" y="161"/>
                      </a:lnTo>
                      <a:lnTo>
                        <a:pt x="90" y="159"/>
                      </a:lnTo>
                      <a:lnTo>
                        <a:pt x="90" y="158"/>
                      </a:lnTo>
                      <a:lnTo>
                        <a:pt x="93" y="157"/>
                      </a:lnTo>
                      <a:lnTo>
                        <a:pt x="93" y="157"/>
                      </a:lnTo>
                      <a:lnTo>
                        <a:pt x="97" y="156"/>
                      </a:lnTo>
                      <a:lnTo>
                        <a:pt x="101" y="157"/>
                      </a:lnTo>
                      <a:lnTo>
                        <a:pt x="103" y="156"/>
                      </a:lnTo>
                      <a:lnTo>
                        <a:pt x="103" y="156"/>
                      </a:lnTo>
                      <a:lnTo>
                        <a:pt x="103" y="154"/>
                      </a:lnTo>
                      <a:lnTo>
                        <a:pt x="103" y="154"/>
                      </a:lnTo>
                      <a:lnTo>
                        <a:pt x="102" y="150"/>
                      </a:lnTo>
                      <a:lnTo>
                        <a:pt x="102" y="149"/>
                      </a:lnTo>
                      <a:lnTo>
                        <a:pt x="103" y="149"/>
                      </a:lnTo>
                      <a:lnTo>
                        <a:pt x="103" y="149"/>
                      </a:lnTo>
                      <a:lnTo>
                        <a:pt x="106" y="147"/>
                      </a:lnTo>
                      <a:lnTo>
                        <a:pt x="106" y="146"/>
                      </a:lnTo>
                      <a:lnTo>
                        <a:pt x="106" y="144"/>
                      </a:lnTo>
                      <a:lnTo>
                        <a:pt x="106" y="144"/>
                      </a:lnTo>
                      <a:lnTo>
                        <a:pt x="107" y="142"/>
                      </a:lnTo>
                      <a:lnTo>
                        <a:pt x="108" y="141"/>
                      </a:lnTo>
                      <a:lnTo>
                        <a:pt x="109" y="141"/>
                      </a:lnTo>
                      <a:lnTo>
                        <a:pt x="109" y="143"/>
                      </a:lnTo>
                      <a:lnTo>
                        <a:pt x="109" y="143"/>
                      </a:lnTo>
                      <a:lnTo>
                        <a:pt x="110" y="143"/>
                      </a:lnTo>
                      <a:lnTo>
                        <a:pt x="112" y="144"/>
                      </a:lnTo>
                      <a:lnTo>
                        <a:pt x="113" y="144"/>
                      </a:lnTo>
                      <a:lnTo>
                        <a:pt x="113" y="146"/>
                      </a:lnTo>
                      <a:lnTo>
                        <a:pt x="113" y="146"/>
                      </a:lnTo>
                      <a:lnTo>
                        <a:pt x="114" y="147"/>
                      </a:lnTo>
                      <a:lnTo>
                        <a:pt x="115" y="148"/>
                      </a:lnTo>
                      <a:lnTo>
                        <a:pt x="118" y="149"/>
                      </a:lnTo>
                      <a:lnTo>
                        <a:pt x="122" y="149"/>
                      </a:lnTo>
                      <a:lnTo>
                        <a:pt x="123" y="149"/>
                      </a:lnTo>
                      <a:lnTo>
                        <a:pt x="123" y="148"/>
                      </a:lnTo>
                      <a:lnTo>
                        <a:pt x="123" y="148"/>
                      </a:lnTo>
                      <a:lnTo>
                        <a:pt x="124" y="146"/>
                      </a:lnTo>
                      <a:lnTo>
                        <a:pt x="128" y="145"/>
                      </a:lnTo>
                      <a:lnTo>
                        <a:pt x="128" y="145"/>
                      </a:lnTo>
                      <a:lnTo>
                        <a:pt x="129" y="145"/>
                      </a:lnTo>
                      <a:lnTo>
                        <a:pt x="131" y="144"/>
                      </a:lnTo>
                      <a:lnTo>
                        <a:pt x="131" y="142"/>
                      </a:lnTo>
                      <a:lnTo>
                        <a:pt x="131" y="137"/>
                      </a:lnTo>
                      <a:lnTo>
                        <a:pt x="131" y="137"/>
                      </a:lnTo>
                      <a:lnTo>
                        <a:pt x="131" y="134"/>
                      </a:lnTo>
                      <a:lnTo>
                        <a:pt x="129" y="131"/>
                      </a:lnTo>
                      <a:lnTo>
                        <a:pt x="128" y="129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0" y="128"/>
                      </a:lnTo>
                      <a:lnTo>
                        <a:pt x="117" y="125"/>
                      </a:lnTo>
                      <a:lnTo>
                        <a:pt x="114" y="124"/>
                      </a:lnTo>
                      <a:lnTo>
                        <a:pt x="109" y="122"/>
                      </a:lnTo>
                      <a:lnTo>
                        <a:pt x="109" y="122"/>
                      </a:lnTo>
                      <a:lnTo>
                        <a:pt x="103" y="121"/>
                      </a:lnTo>
                      <a:lnTo>
                        <a:pt x="99" y="120"/>
                      </a:lnTo>
                      <a:lnTo>
                        <a:pt x="94" y="117"/>
                      </a:lnTo>
                      <a:lnTo>
                        <a:pt x="93" y="115"/>
                      </a:lnTo>
                      <a:lnTo>
                        <a:pt x="92" y="113"/>
                      </a:lnTo>
                      <a:lnTo>
                        <a:pt x="92" y="113"/>
                      </a:lnTo>
                      <a:lnTo>
                        <a:pt x="91" y="105"/>
                      </a:lnTo>
                      <a:lnTo>
                        <a:pt x="90" y="104"/>
                      </a:lnTo>
                      <a:lnTo>
                        <a:pt x="88" y="103"/>
                      </a:lnTo>
                      <a:lnTo>
                        <a:pt x="88" y="103"/>
                      </a:lnTo>
                      <a:lnTo>
                        <a:pt x="86" y="103"/>
                      </a:lnTo>
                      <a:lnTo>
                        <a:pt x="84" y="102"/>
                      </a:lnTo>
                      <a:lnTo>
                        <a:pt x="81" y="99"/>
                      </a:lnTo>
                      <a:lnTo>
                        <a:pt x="79" y="94"/>
                      </a:lnTo>
                      <a:lnTo>
                        <a:pt x="78" y="91"/>
                      </a:lnTo>
                      <a:lnTo>
                        <a:pt x="78" y="91"/>
                      </a:lnTo>
                      <a:lnTo>
                        <a:pt x="77" y="89"/>
                      </a:lnTo>
                      <a:lnTo>
                        <a:pt x="74" y="88"/>
                      </a:lnTo>
                      <a:lnTo>
                        <a:pt x="72" y="86"/>
                      </a:lnTo>
                      <a:lnTo>
                        <a:pt x="72" y="84"/>
                      </a:lnTo>
                      <a:lnTo>
                        <a:pt x="72" y="81"/>
                      </a:lnTo>
                      <a:lnTo>
                        <a:pt x="72" y="81"/>
                      </a:lnTo>
                      <a:lnTo>
                        <a:pt x="74" y="77"/>
                      </a:lnTo>
                      <a:lnTo>
                        <a:pt x="76" y="74"/>
                      </a:lnTo>
                      <a:lnTo>
                        <a:pt x="78" y="74"/>
                      </a:lnTo>
                      <a:lnTo>
                        <a:pt x="80" y="75"/>
                      </a:lnTo>
                      <a:lnTo>
                        <a:pt x="80" y="75"/>
                      </a:lnTo>
                      <a:lnTo>
                        <a:pt x="84" y="78"/>
                      </a:lnTo>
                      <a:lnTo>
                        <a:pt x="87" y="80"/>
                      </a:lnTo>
                      <a:lnTo>
                        <a:pt x="88" y="80"/>
                      </a:lnTo>
                      <a:lnTo>
                        <a:pt x="90" y="79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5"/>
                      </a:lnTo>
                      <a:lnTo>
                        <a:pt x="90" y="64"/>
                      </a:lnTo>
                      <a:lnTo>
                        <a:pt x="91" y="61"/>
                      </a:lnTo>
                      <a:lnTo>
                        <a:pt x="92" y="60"/>
                      </a:lnTo>
                      <a:lnTo>
                        <a:pt x="93" y="60"/>
                      </a:lnTo>
                      <a:lnTo>
                        <a:pt x="93" y="60"/>
                      </a:lnTo>
                      <a:lnTo>
                        <a:pt x="105" y="59"/>
                      </a:lnTo>
                      <a:lnTo>
                        <a:pt x="110" y="58"/>
                      </a:lnTo>
                      <a:lnTo>
                        <a:pt x="113" y="56"/>
                      </a:lnTo>
                      <a:lnTo>
                        <a:pt x="113" y="55"/>
                      </a:lnTo>
                      <a:lnTo>
                        <a:pt x="113" y="55"/>
                      </a:lnTo>
                      <a:lnTo>
                        <a:pt x="114" y="44"/>
                      </a:lnTo>
                      <a:lnTo>
                        <a:pt x="114" y="42"/>
                      </a:lnTo>
                      <a:lnTo>
                        <a:pt x="113" y="39"/>
                      </a:lnTo>
                      <a:lnTo>
                        <a:pt x="112" y="38"/>
                      </a:lnTo>
                      <a:lnTo>
                        <a:pt x="108" y="37"/>
                      </a:lnTo>
                      <a:lnTo>
                        <a:pt x="108" y="37"/>
                      </a:lnTo>
                      <a:lnTo>
                        <a:pt x="103" y="36"/>
                      </a:lnTo>
                      <a:lnTo>
                        <a:pt x="98" y="35"/>
                      </a:lnTo>
                      <a:lnTo>
                        <a:pt x="95" y="34"/>
                      </a:lnTo>
                      <a:lnTo>
                        <a:pt x="95" y="32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9" y="23"/>
                      </a:lnTo>
                      <a:lnTo>
                        <a:pt x="99" y="20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5" y="14"/>
                      </a:lnTo>
                      <a:lnTo>
                        <a:pt x="95" y="9"/>
                      </a:lnTo>
                      <a:lnTo>
                        <a:pt x="98" y="5"/>
                      </a:lnTo>
                      <a:lnTo>
                        <a:pt x="100" y="4"/>
                      </a:lnTo>
                      <a:lnTo>
                        <a:pt x="102" y="3"/>
                      </a:lnTo>
                      <a:lnTo>
                        <a:pt x="102" y="3"/>
                      </a:lnTo>
                      <a:lnTo>
                        <a:pt x="107" y="1"/>
                      </a:lnTo>
                      <a:lnTo>
                        <a:pt x="114" y="0"/>
                      </a:lnTo>
                      <a:lnTo>
                        <a:pt x="117" y="0"/>
                      </a:lnTo>
                      <a:lnTo>
                        <a:pt x="121" y="1"/>
                      </a:lnTo>
                      <a:lnTo>
                        <a:pt x="124" y="3"/>
                      </a:lnTo>
                      <a:lnTo>
                        <a:pt x="128" y="7"/>
                      </a:lnTo>
                      <a:lnTo>
                        <a:pt x="128" y="7"/>
                      </a:lnTo>
                      <a:lnTo>
                        <a:pt x="134" y="15"/>
                      </a:lnTo>
                      <a:lnTo>
                        <a:pt x="138" y="21"/>
                      </a:lnTo>
                      <a:lnTo>
                        <a:pt x="141" y="22"/>
                      </a:lnTo>
                      <a:lnTo>
                        <a:pt x="142" y="23"/>
                      </a:lnTo>
                      <a:lnTo>
                        <a:pt x="144" y="23"/>
                      </a:lnTo>
                      <a:lnTo>
                        <a:pt x="146" y="21"/>
                      </a:lnTo>
                      <a:lnTo>
                        <a:pt x="146" y="21"/>
                      </a:lnTo>
                      <a:lnTo>
                        <a:pt x="150" y="17"/>
                      </a:lnTo>
                      <a:lnTo>
                        <a:pt x="152" y="15"/>
                      </a:lnTo>
                      <a:lnTo>
                        <a:pt x="157" y="14"/>
                      </a:lnTo>
                      <a:lnTo>
                        <a:pt x="162" y="15"/>
                      </a:lnTo>
                      <a:lnTo>
                        <a:pt x="162" y="15"/>
                      </a:lnTo>
                      <a:lnTo>
                        <a:pt x="165" y="15"/>
                      </a:lnTo>
                      <a:lnTo>
                        <a:pt x="167" y="17"/>
                      </a:lnTo>
                      <a:lnTo>
                        <a:pt x="170" y="20"/>
                      </a:lnTo>
                      <a:lnTo>
                        <a:pt x="172" y="23"/>
                      </a:lnTo>
                      <a:lnTo>
                        <a:pt x="174" y="24"/>
                      </a:lnTo>
                      <a:lnTo>
                        <a:pt x="177" y="24"/>
                      </a:lnTo>
                      <a:lnTo>
                        <a:pt x="177" y="24"/>
                      </a:lnTo>
                      <a:lnTo>
                        <a:pt x="183" y="25"/>
                      </a:lnTo>
                      <a:lnTo>
                        <a:pt x="188" y="25"/>
                      </a:lnTo>
                      <a:lnTo>
                        <a:pt x="191" y="25"/>
                      </a:lnTo>
                      <a:lnTo>
                        <a:pt x="192" y="23"/>
                      </a:lnTo>
                      <a:lnTo>
                        <a:pt x="193" y="21"/>
                      </a:lnTo>
                      <a:lnTo>
                        <a:pt x="193" y="17"/>
                      </a:lnTo>
                      <a:lnTo>
                        <a:pt x="193" y="17"/>
                      </a:lnTo>
                      <a:lnTo>
                        <a:pt x="193" y="9"/>
                      </a:lnTo>
                      <a:lnTo>
                        <a:pt x="193" y="5"/>
                      </a:lnTo>
                      <a:lnTo>
                        <a:pt x="194" y="4"/>
                      </a:lnTo>
                      <a:lnTo>
                        <a:pt x="195" y="4"/>
                      </a:lnTo>
                      <a:lnTo>
                        <a:pt x="200" y="3"/>
                      </a:lnTo>
                      <a:lnTo>
                        <a:pt x="200" y="3"/>
                      </a:lnTo>
                      <a:lnTo>
                        <a:pt x="212" y="4"/>
                      </a:lnTo>
                      <a:lnTo>
                        <a:pt x="215" y="4"/>
                      </a:lnTo>
                      <a:lnTo>
                        <a:pt x="216" y="3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6" y="1"/>
                      </a:lnTo>
                      <a:lnTo>
                        <a:pt x="217" y="0"/>
                      </a:lnTo>
                      <a:lnTo>
                        <a:pt x="220" y="1"/>
                      </a:lnTo>
                      <a:lnTo>
                        <a:pt x="223" y="2"/>
                      </a:lnTo>
                      <a:lnTo>
                        <a:pt x="22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3" name="Freeform 126"/>
                <p:cNvSpPr/>
                <p:nvPr/>
              </p:nvSpPr>
              <p:spPr bwMode="auto">
                <a:xfrm>
                  <a:off x="3431" y="2270"/>
                  <a:ext cx="37" cy="11"/>
                </a:xfrm>
                <a:custGeom>
                  <a:avLst/>
                  <a:gdLst>
                    <a:gd name="T0" fmla="*/ 37 w 37"/>
                    <a:gd name="T1" fmla="*/ 11 h 11"/>
                    <a:gd name="T2" fmla="*/ 37 w 37"/>
                    <a:gd name="T3" fmla="*/ 11 h 11"/>
                    <a:gd name="T4" fmla="*/ 35 w 37"/>
                    <a:gd name="T5" fmla="*/ 11 h 11"/>
                    <a:gd name="T6" fmla="*/ 33 w 37"/>
                    <a:gd name="T7" fmla="*/ 11 h 11"/>
                    <a:gd name="T8" fmla="*/ 32 w 37"/>
                    <a:gd name="T9" fmla="*/ 10 h 11"/>
                    <a:gd name="T10" fmla="*/ 32 w 37"/>
                    <a:gd name="T11" fmla="*/ 10 h 11"/>
                    <a:gd name="T12" fmla="*/ 28 w 37"/>
                    <a:gd name="T13" fmla="*/ 6 h 11"/>
                    <a:gd name="T14" fmla="*/ 26 w 37"/>
                    <a:gd name="T15" fmla="*/ 5 h 11"/>
                    <a:gd name="T16" fmla="*/ 23 w 37"/>
                    <a:gd name="T17" fmla="*/ 5 h 11"/>
                    <a:gd name="T18" fmla="*/ 23 w 37"/>
                    <a:gd name="T19" fmla="*/ 5 h 11"/>
                    <a:gd name="T20" fmla="*/ 18 w 37"/>
                    <a:gd name="T21" fmla="*/ 6 h 11"/>
                    <a:gd name="T22" fmla="*/ 14 w 37"/>
                    <a:gd name="T23" fmla="*/ 8 h 11"/>
                    <a:gd name="T24" fmla="*/ 11 w 37"/>
                    <a:gd name="T25" fmla="*/ 9 h 11"/>
                    <a:gd name="T26" fmla="*/ 7 w 37"/>
                    <a:gd name="T27" fmla="*/ 10 h 11"/>
                    <a:gd name="T28" fmla="*/ 7 w 37"/>
                    <a:gd name="T29" fmla="*/ 10 h 11"/>
                    <a:gd name="T30" fmla="*/ 5 w 37"/>
                    <a:gd name="T31" fmla="*/ 10 h 11"/>
                    <a:gd name="T32" fmla="*/ 2 w 37"/>
                    <a:gd name="T33" fmla="*/ 9 h 11"/>
                    <a:gd name="T34" fmla="*/ 0 w 37"/>
                    <a:gd name="T35" fmla="*/ 7 h 11"/>
                    <a:gd name="T36" fmla="*/ 0 w 37"/>
                    <a:gd name="T37" fmla="*/ 5 h 11"/>
                    <a:gd name="T38" fmla="*/ 0 w 37"/>
                    <a:gd name="T39" fmla="*/ 4 h 11"/>
                    <a:gd name="T40" fmla="*/ 2 w 37"/>
                    <a:gd name="T41" fmla="*/ 4 h 11"/>
                    <a:gd name="T42" fmla="*/ 5 w 37"/>
                    <a:gd name="T43" fmla="*/ 4 h 11"/>
                    <a:gd name="T44" fmla="*/ 5 w 37"/>
                    <a:gd name="T45" fmla="*/ 4 h 11"/>
                    <a:gd name="T46" fmla="*/ 9 w 37"/>
                    <a:gd name="T47" fmla="*/ 4 h 11"/>
                    <a:gd name="T48" fmla="*/ 11 w 37"/>
                    <a:gd name="T49" fmla="*/ 3 h 11"/>
                    <a:gd name="T50" fmla="*/ 13 w 37"/>
                    <a:gd name="T51" fmla="*/ 2 h 11"/>
                    <a:gd name="T52" fmla="*/ 16 w 37"/>
                    <a:gd name="T53" fmla="*/ 0 h 11"/>
                    <a:gd name="T54" fmla="*/ 16 w 37"/>
                    <a:gd name="T55" fmla="*/ 0 h 11"/>
                    <a:gd name="T56" fmla="*/ 24 w 37"/>
                    <a:gd name="T57" fmla="*/ 0 h 11"/>
                    <a:gd name="T58" fmla="*/ 27 w 37"/>
                    <a:gd name="T59" fmla="*/ 0 h 11"/>
                    <a:gd name="T60" fmla="*/ 30 w 37"/>
                    <a:gd name="T61" fmla="*/ 2 h 11"/>
                    <a:gd name="T62" fmla="*/ 30 w 37"/>
                    <a:gd name="T63" fmla="*/ 2 h 11"/>
                    <a:gd name="T64" fmla="*/ 34 w 37"/>
                    <a:gd name="T65" fmla="*/ 4 h 11"/>
                    <a:gd name="T66" fmla="*/ 36 w 37"/>
                    <a:gd name="T67" fmla="*/ 7 h 11"/>
                    <a:gd name="T68" fmla="*/ 37 w 37"/>
                    <a:gd name="T69" fmla="*/ 11 h 11"/>
                    <a:gd name="T70" fmla="*/ 37 w 37"/>
                    <a:gd name="T7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7" h="11">
                      <a:moveTo>
                        <a:pt x="37" y="11"/>
                      </a:moveTo>
                      <a:lnTo>
                        <a:pt x="37" y="11"/>
                      </a:lnTo>
                      <a:lnTo>
                        <a:pt x="35" y="11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28" y="6"/>
                      </a:lnTo>
                      <a:lnTo>
                        <a:pt x="26" y="5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18" y="6"/>
                      </a:lnTo>
                      <a:lnTo>
                        <a:pt x="14" y="8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9" y="4"/>
                      </a:lnTo>
                      <a:lnTo>
                        <a:pt x="11" y="3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6" y="7"/>
                      </a:lnTo>
                      <a:lnTo>
                        <a:pt x="37" y="11"/>
                      </a:lnTo>
                      <a:lnTo>
                        <a:pt x="37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4" name="Freeform 127"/>
                <p:cNvSpPr/>
                <p:nvPr/>
              </p:nvSpPr>
              <p:spPr bwMode="auto">
                <a:xfrm>
                  <a:off x="3069" y="3417"/>
                  <a:ext cx="370" cy="604"/>
                </a:xfrm>
                <a:custGeom>
                  <a:avLst/>
                  <a:gdLst>
                    <a:gd name="T0" fmla="*/ 0 w 370"/>
                    <a:gd name="T1" fmla="*/ 575 h 604"/>
                    <a:gd name="T2" fmla="*/ 22 w 370"/>
                    <a:gd name="T3" fmla="*/ 556 h 604"/>
                    <a:gd name="T4" fmla="*/ 35 w 370"/>
                    <a:gd name="T5" fmla="*/ 523 h 604"/>
                    <a:gd name="T6" fmla="*/ 45 w 370"/>
                    <a:gd name="T7" fmla="*/ 463 h 604"/>
                    <a:gd name="T8" fmla="*/ 61 w 370"/>
                    <a:gd name="T9" fmla="*/ 434 h 604"/>
                    <a:gd name="T10" fmla="*/ 54 w 370"/>
                    <a:gd name="T11" fmla="*/ 412 h 604"/>
                    <a:gd name="T12" fmla="*/ 32 w 370"/>
                    <a:gd name="T13" fmla="*/ 410 h 604"/>
                    <a:gd name="T14" fmla="*/ 41 w 370"/>
                    <a:gd name="T15" fmla="*/ 383 h 604"/>
                    <a:gd name="T16" fmla="*/ 30 w 370"/>
                    <a:gd name="T17" fmla="*/ 387 h 604"/>
                    <a:gd name="T18" fmla="*/ 20 w 370"/>
                    <a:gd name="T19" fmla="*/ 378 h 604"/>
                    <a:gd name="T20" fmla="*/ 10 w 370"/>
                    <a:gd name="T21" fmla="*/ 372 h 604"/>
                    <a:gd name="T22" fmla="*/ 10 w 370"/>
                    <a:gd name="T23" fmla="*/ 353 h 604"/>
                    <a:gd name="T24" fmla="*/ 18 w 370"/>
                    <a:gd name="T25" fmla="*/ 334 h 604"/>
                    <a:gd name="T26" fmla="*/ 35 w 370"/>
                    <a:gd name="T27" fmla="*/ 318 h 604"/>
                    <a:gd name="T28" fmla="*/ 45 w 370"/>
                    <a:gd name="T29" fmla="*/ 306 h 604"/>
                    <a:gd name="T30" fmla="*/ 55 w 370"/>
                    <a:gd name="T31" fmla="*/ 274 h 604"/>
                    <a:gd name="T32" fmla="*/ 81 w 370"/>
                    <a:gd name="T33" fmla="*/ 248 h 604"/>
                    <a:gd name="T34" fmla="*/ 95 w 370"/>
                    <a:gd name="T35" fmla="*/ 233 h 604"/>
                    <a:gd name="T36" fmla="*/ 114 w 370"/>
                    <a:gd name="T37" fmla="*/ 206 h 604"/>
                    <a:gd name="T38" fmla="*/ 119 w 370"/>
                    <a:gd name="T39" fmla="*/ 172 h 604"/>
                    <a:gd name="T40" fmla="*/ 149 w 370"/>
                    <a:gd name="T41" fmla="*/ 131 h 604"/>
                    <a:gd name="T42" fmla="*/ 152 w 370"/>
                    <a:gd name="T43" fmla="*/ 108 h 604"/>
                    <a:gd name="T44" fmla="*/ 155 w 370"/>
                    <a:gd name="T45" fmla="*/ 71 h 604"/>
                    <a:gd name="T46" fmla="*/ 169 w 370"/>
                    <a:gd name="T47" fmla="*/ 14 h 604"/>
                    <a:gd name="T48" fmla="*/ 196 w 370"/>
                    <a:gd name="T49" fmla="*/ 4 h 604"/>
                    <a:gd name="T50" fmla="*/ 212 w 370"/>
                    <a:gd name="T51" fmla="*/ 1 h 604"/>
                    <a:gd name="T52" fmla="*/ 218 w 370"/>
                    <a:gd name="T53" fmla="*/ 7 h 604"/>
                    <a:gd name="T54" fmla="*/ 211 w 370"/>
                    <a:gd name="T55" fmla="*/ 34 h 604"/>
                    <a:gd name="T56" fmla="*/ 242 w 370"/>
                    <a:gd name="T57" fmla="*/ 39 h 604"/>
                    <a:gd name="T58" fmla="*/ 267 w 370"/>
                    <a:gd name="T59" fmla="*/ 55 h 604"/>
                    <a:gd name="T60" fmla="*/ 298 w 370"/>
                    <a:gd name="T61" fmla="*/ 47 h 604"/>
                    <a:gd name="T62" fmla="*/ 331 w 370"/>
                    <a:gd name="T63" fmla="*/ 53 h 604"/>
                    <a:gd name="T64" fmla="*/ 352 w 370"/>
                    <a:gd name="T65" fmla="*/ 63 h 604"/>
                    <a:gd name="T66" fmla="*/ 351 w 370"/>
                    <a:gd name="T67" fmla="*/ 88 h 604"/>
                    <a:gd name="T68" fmla="*/ 370 w 370"/>
                    <a:gd name="T69" fmla="*/ 107 h 604"/>
                    <a:gd name="T70" fmla="*/ 341 w 370"/>
                    <a:gd name="T71" fmla="*/ 120 h 604"/>
                    <a:gd name="T72" fmla="*/ 314 w 370"/>
                    <a:gd name="T73" fmla="*/ 148 h 604"/>
                    <a:gd name="T74" fmla="*/ 300 w 370"/>
                    <a:gd name="T75" fmla="*/ 154 h 604"/>
                    <a:gd name="T76" fmla="*/ 295 w 370"/>
                    <a:gd name="T77" fmla="*/ 197 h 604"/>
                    <a:gd name="T78" fmla="*/ 287 w 370"/>
                    <a:gd name="T79" fmla="*/ 230 h 604"/>
                    <a:gd name="T80" fmla="*/ 273 w 370"/>
                    <a:gd name="T81" fmla="*/ 244 h 604"/>
                    <a:gd name="T82" fmla="*/ 268 w 370"/>
                    <a:gd name="T83" fmla="*/ 276 h 604"/>
                    <a:gd name="T84" fmla="*/ 252 w 370"/>
                    <a:gd name="T85" fmla="*/ 307 h 604"/>
                    <a:gd name="T86" fmla="*/ 217 w 370"/>
                    <a:gd name="T87" fmla="*/ 304 h 604"/>
                    <a:gd name="T88" fmla="*/ 209 w 370"/>
                    <a:gd name="T89" fmla="*/ 307 h 604"/>
                    <a:gd name="T90" fmla="*/ 220 w 370"/>
                    <a:gd name="T91" fmla="*/ 361 h 604"/>
                    <a:gd name="T92" fmla="*/ 231 w 370"/>
                    <a:gd name="T93" fmla="*/ 387 h 604"/>
                    <a:gd name="T94" fmla="*/ 198 w 370"/>
                    <a:gd name="T95" fmla="*/ 429 h 604"/>
                    <a:gd name="T96" fmla="*/ 197 w 370"/>
                    <a:gd name="T97" fmla="*/ 482 h 604"/>
                    <a:gd name="T98" fmla="*/ 204 w 370"/>
                    <a:gd name="T99" fmla="*/ 496 h 604"/>
                    <a:gd name="T100" fmla="*/ 173 w 370"/>
                    <a:gd name="T101" fmla="*/ 518 h 604"/>
                    <a:gd name="T102" fmla="*/ 145 w 370"/>
                    <a:gd name="T103" fmla="*/ 559 h 604"/>
                    <a:gd name="T104" fmla="*/ 140 w 370"/>
                    <a:gd name="T105" fmla="*/ 594 h 604"/>
                    <a:gd name="T106" fmla="*/ 123 w 370"/>
                    <a:gd name="T107" fmla="*/ 599 h 604"/>
                    <a:gd name="T108" fmla="*/ 103 w 370"/>
                    <a:gd name="T109" fmla="*/ 602 h 604"/>
                    <a:gd name="T110" fmla="*/ 81 w 370"/>
                    <a:gd name="T111" fmla="*/ 593 h 604"/>
                    <a:gd name="T112" fmla="*/ 48 w 370"/>
                    <a:gd name="T113" fmla="*/ 579 h 604"/>
                    <a:gd name="T114" fmla="*/ 35 w 370"/>
                    <a:gd name="T115" fmla="*/ 572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70" h="604">
                      <a:moveTo>
                        <a:pt x="15" y="574"/>
                      </a:moveTo>
                      <a:lnTo>
                        <a:pt x="15" y="574"/>
                      </a:lnTo>
                      <a:lnTo>
                        <a:pt x="8" y="577"/>
                      </a:lnTo>
                      <a:lnTo>
                        <a:pt x="3" y="578"/>
                      </a:lnTo>
                      <a:lnTo>
                        <a:pt x="1" y="577"/>
                      </a:lnTo>
                      <a:lnTo>
                        <a:pt x="0" y="575"/>
                      </a:lnTo>
                      <a:lnTo>
                        <a:pt x="0" y="575"/>
                      </a:lnTo>
                      <a:lnTo>
                        <a:pt x="1" y="573"/>
                      </a:lnTo>
                      <a:lnTo>
                        <a:pt x="2" y="571"/>
                      </a:lnTo>
                      <a:lnTo>
                        <a:pt x="8" y="566"/>
                      </a:lnTo>
                      <a:lnTo>
                        <a:pt x="15" y="561"/>
                      </a:lnTo>
                      <a:lnTo>
                        <a:pt x="22" y="556"/>
                      </a:lnTo>
                      <a:lnTo>
                        <a:pt x="22" y="556"/>
                      </a:lnTo>
                      <a:lnTo>
                        <a:pt x="27" y="549"/>
                      </a:lnTo>
                      <a:lnTo>
                        <a:pt x="31" y="542"/>
                      </a:lnTo>
                      <a:lnTo>
                        <a:pt x="34" y="533"/>
                      </a:lnTo>
                      <a:lnTo>
                        <a:pt x="35" y="523"/>
                      </a:lnTo>
                      <a:lnTo>
                        <a:pt x="35" y="523"/>
                      </a:lnTo>
                      <a:lnTo>
                        <a:pt x="34" y="511"/>
                      </a:lnTo>
                      <a:lnTo>
                        <a:pt x="35" y="493"/>
                      </a:lnTo>
                      <a:lnTo>
                        <a:pt x="37" y="485"/>
                      </a:lnTo>
                      <a:lnTo>
                        <a:pt x="38" y="476"/>
                      </a:lnTo>
                      <a:lnTo>
                        <a:pt x="41" y="469"/>
                      </a:lnTo>
                      <a:lnTo>
                        <a:pt x="45" y="463"/>
                      </a:lnTo>
                      <a:lnTo>
                        <a:pt x="45" y="463"/>
                      </a:lnTo>
                      <a:lnTo>
                        <a:pt x="54" y="454"/>
                      </a:lnTo>
                      <a:lnTo>
                        <a:pt x="59" y="445"/>
                      </a:lnTo>
                      <a:lnTo>
                        <a:pt x="61" y="442"/>
                      </a:lnTo>
                      <a:lnTo>
                        <a:pt x="61" y="439"/>
                      </a:lnTo>
                      <a:lnTo>
                        <a:pt x="61" y="434"/>
                      </a:lnTo>
                      <a:lnTo>
                        <a:pt x="60" y="431"/>
                      </a:lnTo>
                      <a:lnTo>
                        <a:pt x="60" y="431"/>
                      </a:lnTo>
                      <a:lnTo>
                        <a:pt x="59" y="423"/>
                      </a:lnTo>
                      <a:lnTo>
                        <a:pt x="57" y="416"/>
                      </a:lnTo>
                      <a:lnTo>
                        <a:pt x="56" y="414"/>
                      </a:lnTo>
                      <a:lnTo>
                        <a:pt x="54" y="412"/>
                      </a:lnTo>
                      <a:lnTo>
                        <a:pt x="51" y="411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39" y="411"/>
                      </a:lnTo>
                      <a:lnTo>
                        <a:pt x="33" y="411"/>
                      </a:lnTo>
                      <a:lnTo>
                        <a:pt x="32" y="410"/>
                      </a:lnTo>
                      <a:lnTo>
                        <a:pt x="31" y="407"/>
                      </a:lnTo>
                      <a:lnTo>
                        <a:pt x="32" y="401"/>
                      </a:lnTo>
                      <a:lnTo>
                        <a:pt x="32" y="401"/>
                      </a:lnTo>
                      <a:lnTo>
                        <a:pt x="35" y="393"/>
                      </a:lnTo>
                      <a:lnTo>
                        <a:pt x="39" y="386"/>
                      </a:lnTo>
                      <a:lnTo>
                        <a:pt x="41" y="383"/>
                      </a:lnTo>
                      <a:lnTo>
                        <a:pt x="41" y="382"/>
                      </a:lnTo>
                      <a:lnTo>
                        <a:pt x="39" y="382"/>
                      </a:lnTo>
                      <a:lnTo>
                        <a:pt x="39" y="382"/>
                      </a:lnTo>
                      <a:lnTo>
                        <a:pt x="35" y="383"/>
                      </a:lnTo>
                      <a:lnTo>
                        <a:pt x="32" y="386"/>
                      </a:lnTo>
                      <a:lnTo>
                        <a:pt x="30" y="387"/>
                      </a:lnTo>
                      <a:lnTo>
                        <a:pt x="29" y="387"/>
                      </a:lnTo>
                      <a:lnTo>
                        <a:pt x="28" y="386"/>
                      </a:lnTo>
                      <a:lnTo>
                        <a:pt x="28" y="386"/>
                      </a:lnTo>
                      <a:lnTo>
                        <a:pt x="26" y="382"/>
                      </a:lnTo>
                      <a:lnTo>
                        <a:pt x="24" y="379"/>
                      </a:lnTo>
                      <a:lnTo>
                        <a:pt x="20" y="378"/>
                      </a:lnTo>
                      <a:lnTo>
                        <a:pt x="20" y="378"/>
                      </a:lnTo>
                      <a:lnTo>
                        <a:pt x="14" y="377"/>
                      </a:lnTo>
                      <a:lnTo>
                        <a:pt x="11" y="376"/>
                      </a:lnTo>
                      <a:lnTo>
                        <a:pt x="11" y="374"/>
                      </a:lnTo>
                      <a:lnTo>
                        <a:pt x="10" y="372"/>
                      </a:lnTo>
                      <a:lnTo>
                        <a:pt x="10" y="372"/>
                      </a:lnTo>
                      <a:lnTo>
                        <a:pt x="11" y="366"/>
                      </a:lnTo>
                      <a:lnTo>
                        <a:pt x="12" y="360"/>
                      </a:lnTo>
                      <a:lnTo>
                        <a:pt x="12" y="356"/>
                      </a:lnTo>
                      <a:lnTo>
                        <a:pt x="11" y="354"/>
                      </a:lnTo>
                      <a:lnTo>
                        <a:pt x="10" y="353"/>
                      </a:lnTo>
                      <a:lnTo>
                        <a:pt x="10" y="353"/>
                      </a:lnTo>
                      <a:lnTo>
                        <a:pt x="9" y="351"/>
                      </a:lnTo>
                      <a:lnTo>
                        <a:pt x="8" y="349"/>
                      </a:lnTo>
                      <a:lnTo>
                        <a:pt x="9" y="346"/>
                      </a:lnTo>
                      <a:lnTo>
                        <a:pt x="10" y="343"/>
                      </a:lnTo>
                      <a:lnTo>
                        <a:pt x="15" y="336"/>
                      </a:lnTo>
                      <a:lnTo>
                        <a:pt x="18" y="334"/>
                      </a:lnTo>
                      <a:lnTo>
                        <a:pt x="22" y="332"/>
                      </a:lnTo>
                      <a:lnTo>
                        <a:pt x="22" y="332"/>
                      </a:lnTo>
                      <a:lnTo>
                        <a:pt x="27" y="330"/>
                      </a:lnTo>
                      <a:lnTo>
                        <a:pt x="31" y="327"/>
                      </a:lnTo>
                      <a:lnTo>
                        <a:pt x="34" y="323"/>
                      </a:lnTo>
                      <a:lnTo>
                        <a:pt x="35" y="318"/>
                      </a:lnTo>
                      <a:lnTo>
                        <a:pt x="35" y="318"/>
                      </a:lnTo>
                      <a:lnTo>
                        <a:pt x="37" y="316"/>
                      </a:lnTo>
                      <a:lnTo>
                        <a:pt x="39" y="314"/>
                      </a:lnTo>
                      <a:lnTo>
                        <a:pt x="42" y="312"/>
                      </a:lnTo>
                      <a:lnTo>
                        <a:pt x="44" y="310"/>
                      </a:lnTo>
                      <a:lnTo>
                        <a:pt x="45" y="306"/>
                      </a:lnTo>
                      <a:lnTo>
                        <a:pt x="46" y="303"/>
                      </a:lnTo>
                      <a:lnTo>
                        <a:pt x="46" y="297"/>
                      </a:lnTo>
                      <a:lnTo>
                        <a:pt x="46" y="297"/>
                      </a:lnTo>
                      <a:lnTo>
                        <a:pt x="47" y="290"/>
                      </a:lnTo>
                      <a:lnTo>
                        <a:pt x="51" y="283"/>
                      </a:lnTo>
                      <a:lnTo>
                        <a:pt x="55" y="274"/>
                      </a:lnTo>
                      <a:lnTo>
                        <a:pt x="60" y="267"/>
                      </a:lnTo>
                      <a:lnTo>
                        <a:pt x="67" y="260"/>
                      </a:lnTo>
                      <a:lnTo>
                        <a:pt x="72" y="255"/>
                      </a:lnTo>
                      <a:lnTo>
                        <a:pt x="77" y="250"/>
                      </a:lnTo>
                      <a:lnTo>
                        <a:pt x="81" y="248"/>
                      </a:lnTo>
                      <a:lnTo>
                        <a:pt x="81" y="248"/>
                      </a:lnTo>
                      <a:lnTo>
                        <a:pt x="90" y="246"/>
                      </a:lnTo>
                      <a:lnTo>
                        <a:pt x="92" y="244"/>
                      </a:lnTo>
                      <a:lnTo>
                        <a:pt x="92" y="240"/>
                      </a:lnTo>
                      <a:lnTo>
                        <a:pt x="92" y="240"/>
                      </a:lnTo>
                      <a:lnTo>
                        <a:pt x="94" y="236"/>
                      </a:lnTo>
                      <a:lnTo>
                        <a:pt x="95" y="233"/>
                      </a:lnTo>
                      <a:lnTo>
                        <a:pt x="99" y="225"/>
                      </a:lnTo>
                      <a:lnTo>
                        <a:pt x="104" y="217"/>
                      </a:lnTo>
                      <a:lnTo>
                        <a:pt x="110" y="212"/>
                      </a:lnTo>
                      <a:lnTo>
                        <a:pt x="110" y="212"/>
                      </a:lnTo>
                      <a:lnTo>
                        <a:pt x="112" y="210"/>
                      </a:lnTo>
                      <a:lnTo>
                        <a:pt x="114" y="206"/>
                      </a:lnTo>
                      <a:lnTo>
                        <a:pt x="116" y="199"/>
                      </a:lnTo>
                      <a:lnTo>
                        <a:pt x="117" y="190"/>
                      </a:lnTo>
                      <a:lnTo>
                        <a:pt x="117" y="180"/>
                      </a:lnTo>
                      <a:lnTo>
                        <a:pt x="117" y="180"/>
                      </a:lnTo>
                      <a:lnTo>
                        <a:pt x="118" y="176"/>
                      </a:lnTo>
                      <a:lnTo>
                        <a:pt x="119" y="172"/>
                      </a:lnTo>
                      <a:lnTo>
                        <a:pt x="125" y="164"/>
                      </a:lnTo>
                      <a:lnTo>
                        <a:pt x="138" y="148"/>
                      </a:lnTo>
                      <a:lnTo>
                        <a:pt x="138" y="148"/>
                      </a:lnTo>
                      <a:lnTo>
                        <a:pt x="143" y="142"/>
                      </a:lnTo>
                      <a:lnTo>
                        <a:pt x="146" y="136"/>
                      </a:lnTo>
                      <a:lnTo>
                        <a:pt x="149" y="131"/>
                      </a:lnTo>
                      <a:lnTo>
                        <a:pt x="149" y="124"/>
                      </a:lnTo>
                      <a:lnTo>
                        <a:pt x="149" y="124"/>
                      </a:lnTo>
                      <a:lnTo>
                        <a:pt x="149" y="114"/>
                      </a:lnTo>
                      <a:lnTo>
                        <a:pt x="149" y="111"/>
                      </a:lnTo>
                      <a:lnTo>
                        <a:pt x="152" y="108"/>
                      </a:lnTo>
                      <a:lnTo>
                        <a:pt x="152" y="108"/>
                      </a:lnTo>
                      <a:lnTo>
                        <a:pt x="153" y="106"/>
                      </a:lnTo>
                      <a:lnTo>
                        <a:pt x="155" y="104"/>
                      </a:lnTo>
                      <a:lnTo>
                        <a:pt x="156" y="97"/>
                      </a:lnTo>
                      <a:lnTo>
                        <a:pt x="156" y="85"/>
                      </a:lnTo>
                      <a:lnTo>
                        <a:pt x="155" y="71"/>
                      </a:lnTo>
                      <a:lnTo>
                        <a:pt x="155" y="71"/>
                      </a:lnTo>
                      <a:lnTo>
                        <a:pt x="155" y="54"/>
                      </a:lnTo>
                      <a:lnTo>
                        <a:pt x="156" y="45"/>
                      </a:lnTo>
                      <a:lnTo>
                        <a:pt x="158" y="36"/>
                      </a:lnTo>
                      <a:lnTo>
                        <a:pt x="160" y="28"/>
                      </a:lnTo>
                      <a:lnTo>
                        <a:pt x="163" y="20"/>
                      </a:lnTo>
                      <a:lnTo>
                        <a:pt x="169" y="14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81" y="6"/>
                      </a:lnTo>
                      <a:lnTo>
                        <a:pt x="186" y="5"/>
                      </a:lnTo>
                      <a:lnTo>
                        <a:pt x="191" y="4"/>
                      </a:lnTo>
                      <a:lnTo>
                        <a:pt x="196" y="4"/>
                      </a:lnTo>
                      <a:lnTo>
                        <a:pt x="203" y="5"/>
                      </a:lnTo>
                      <a:lnTo>
                        <a:pt x="205" y="5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10" y="2"/>
                      </a:lnTo>
                      <a:lnTo>
                        <a:pt x="212" y="1"/>
                      </a:lnTo>
                      <a:lnTo>
                        <a:pt x="216" y="0"/>
                      </a:lnTo>
                      <a:lnTo>
                        <a:pt x="218" y="1"/>
                      </a:lnTo>
                      <a:lnTo>
                        <a:pt x="219" y="2"/>
                      </a:lnTo>
                      <a:lnTo>
                        <a:pt x="219" y="4"/>
                      </a:lnTo>
                      <a:lnTo>
                        <a:pt x="218" y="7"/>
                      </a:lnTo>
                      <a:lnTo>
                        <a:pt x="218" y="7"/>
                      </a:lnTo>
                      <a:lnTo>
                        <a:pt x="211" y="18"/>
                      </a:lnTo>
                      <a:lnTo>
                        <a:pt x="210" y="22"/>
                      </a:lnTo>
                      <a:lnTo>
                        <a:pt x="209" y="29"/>
                      </a:lnTo>
                      <a:lnTo>
                        <a:pt x="209" y="29"/>
                      </a:lnTo>
                      <a:lnTo>
                        <a:pt x="210" y="33"/>
                      </a:lnTo>
                      <a:lnTo>
                        <a:pt x="211" y="34"/>
                      </a:lnTo>
                      <a:lnTo>
                        <a:pt x="213" y="35"/>
                      </a:lnTo>
                      <a:lnTo>
                        <a:pt x="217" y="36"/>
                      </a:lnTo>
                      <a:lnTo>
                        <a:pt x="224" y="36"/>
                      </a:lnTo>
                      <a:lnTo>
                        <a:pt x="224" y="36"/>
                      </a:lnTo>
                      <a:lnTo>
                        <a:pt x="233" y="37"/>
                      </a:lnTo>
                      <a:lnTo>
                        <a:pt x="242" y="39"/>
                      </a:lnTo>
                      <a:lnTo>
                        <a:pt x="249" y="41"/>
                      </a:lnTo>
                      <a:lnTo>
                        <a:pt x="252" y="42"/>
                      </a:lnTo>
                      <a:lnTo>
                        <a:pt x="254" y="44"/>
                      </a:lnTo>
                      <a:lnTo>
                        <a:pt x="254" y="44"/>
                      </a:lnTo>
                      <a:lnTo>
                        <a:pt x="259" y="49"/>
                      </a:lnTo>
                      <a:lnTo>
                        <a:pt x="267" y="55"/>
                      </a:lnTo>
                      <a:lnTo>
                        <a:pt x="271" y="57"/>
                      </a:lnTo>
                      <a:lnTo>
                        <a:pt x="274" y="58"/>
                      </a:lnTo>
                      <a:lnTo>
                        <a:pt x="278" y="58"/>
                      </a:lnTo>
                      <a:lnTo>
                        <a:pt x="283" y="57"/>
                      </a:lnTo>
                      <a:lnTo>
                        <a:pt x="283" y="57"/>
                      </a:lnTo>
                      <a:lnTo>
                        <a:pt x="298" y="47"/>
                      </a:lnTo>
                      <a:lnTo>
                        <a:pt x="306" y="44"/>
                      </a:lnTo>
                      <a:lnTo>
                        <a:pt x="310" y="44"/>
                      </a:lnTo>
                      <a:lnTo>
                        <a:pt x="313" y="44"/>
                      </a:lnTo>
                      <a:lnTo>
                        <a:pt x="313" y="44"/>
                      </a:lnTo>
                      <a:lnTo>
                        <a:pt x="326" y="50"/>
                      </a:lnTo>
                      <a:lnTo>
                        <a:pt x="331" y="53"/>
                      </a:lnTo>
                      <a:lnTo>
                        <a:pt x="338" y="54"/>
                      </a:lnTo>
                      <a:lnTo>
                        <a:pt x="338" y="54"/>
                      </a:lnTo>
                      <a:lnTo>
                        <a:pt x="343" y="54"/>
                      </a:lnTo>
                      <a:lnTo>
                        <a:pt x="347" y="55"/>
                      </a:lnTo>
                      <a:lnTo>
                        <a:pt x="351" y="58"/>
                      </a:lnTo>
                      <a:lnTo>
                        <a:pt x="352" y="63"/>
                      </a:lnTo>
                      <a:lnTo>
                        <a:pt x="352" y="63"/>
                      </a:lnTo>
                      <a:lnTo>
                        <a:pt x="351" y="70"/>
                      </a:lnTo>
                      <a:lnTo>
                        <a:pt x="349" y="77"/>
                      </a:lnTo>
                      <a:lnTo>
                        <a:pt x="349" y="82"/>
                      </a:lnTo>
                      <a:lnTo>
                        <a:pt x="349" y="85"/>
                      </a:lnTo>
                      <a:lnTo>
                        <a:pt x="351" y="88"/>
                      </a:lnTo>
                      <a:lnTo>
                        <a:pt x="353" y="90"/>
                      </a:lnTo>
                      <a:lnTo>
                        <a:pt x="353" y="90"/>
                      </a:lnTo>
                      <a:lnTo>
                        <a:pt x="359" y="94"/>
                      </a:lnTo>
                      <a:lnTo>
                        <a:pt x="366" y="101"/>
                      </a:lnTo>
                      <a:lnTo>
                        <a:pt x="368" y="104"/>
                      </a:lnTo>
                      <a:lnTo>
                        <a:pt x="370" y="107"/>
                      </a:lnTo>
                      <a:lnTo>
                        <a:pt x="370" y="110"/>
                      </a:lnTo>
                      <a:lnTo>
                        <a:pt x="369" y="112"/>
                      </a:lnTo>
                      <a:lnTo>
                        <a:pt x="369" y="112"/>
                      </a:lnTo>
                      <a:lnTo>
                        <a:pt x="364" y="115"/>
                      </a:lnTo>
                      <a:lnTo>
                        <a:pt x="357" y="117"/>
                      </a:lnTo>
                      <a:lnTo>
                        <a:pt x="341" y="120"/>
                      </a:lnTo>
                      <a:lnTo>
                        <a:pt x="341" y="120"/>
                      </a:lnTo>
                      <a:lnTo>
                        <a:pt x="337" y="122"/>
                      </a:lnTo>
                      <a:lnTo>
                        <a:pt x="333" y="127"/>
                      </a:lnTo>
                      <a:lnTo>
                        <a:pt x="325" y="136"/>
                      </a:lnTo>
                      <a:lnTo>
                        <a:pt x="317" y="145"/>
                      </a:lnTo>
                      <a:lnTo>
                        <a:pt x="314" y="148"/>
                      </a:lnTo>
                      <a:lnTo>
                        <a:pt x="310" y="149"/>
                      </a:lnTo>
                      <a:lnTo>
                        <a:pt x="310" y="149"/>
                      </a:lnTo>
                      <a:lnTo>
                        <a:pt x="304" y="149"/>
                      </a:lnTo>
                      <a:lnTo>
                        <a:pt x="301" y="151"/>
                      </a:lnTo>
                      <a:lnTo>
                        <a:pt x="300" y="153"/>
                      </a:lnTo>
                      <a:lnTo>
                        <a:pt x="300" y="154"/>
                      </a:lnTo>
                      <a:lnTo>
                        <a:pt x="301" y="159"/>
                      </a:lnTo>
                      <a:lnTo>
                        <a:pt x="301" y="159"/>
                      </a:lnTo>
                      <a:lnTo>
                        <a:pt x="302" y="167"/>
                      </a:lnTo>
                      <a:lnTo>
                        <a:pt x="301" y="176"/>
                      </a:lnTo>
                      <a:lnTo>
                        <a:pt x="299" y="187"/>
                      </a:lnTo>
                      <a:lnTo>
                        <a:pt x="295" y="197"/>
                      </a:lnTo>
                      <a:lnTo>
                        <a:pt x="295" y="197"/>
                      </a:lnTo>
                      <a:lnTo>
                        <a:pt x="291" y="206"/>
                      </a:lnTo>
                      <a:lnTo>
                        <a:pt x="289" y="215"/>
                      </a:lnTo>
                      <a:lnTo>
                        <a:pt x="287" y="223"/>
                      </a:lnTo>
                      <a:lnTo>
                        <a:pt x="287" y="230"/>
                      </a:lnTo>
                      <a:lnTo>
                        <a:pt x="287" y="230"/>
                      </a:lnTo>
                      <a:lnTo>
                        <a:pt x="287" y="235"/>
                      </a:lnTo>
                      <a:lnTo>
                        <a:pt x="285" y="239"/>
                      </a:lnTo>
                      <a:lnTo>
                        <a:pt x="282" y="241"/>
                      </a:lnTo>
                      <a:lnTo>
                        <a:pt x="277" y="242"/>
                      </a:lnTo>
                      <a:lnTo>
                        <a:pt x="277" y="242"/>
                      </a:lnTo>
                      <a:lnTo>
                        <a:pt x="273" y="244"/>
                      </a:lnTo>
                      <a:lnTo>
                        <a:pt x="272" y="245"/>
                      </a:lnTo>
                      <a:lnTo>
                        <a:pt x="271" y="247"/>
                      </a:lnTo>
                      <a:lnTo>
                        <a:pt x="269" y="255"/>
                      </a:lnTo>
                      <a:lnTo>
                        <a:pt x="269" y="269"/>
                      </a:lnTo>
                      <a:lnTo>
                        <a:pt x="269" y="269"/>
                      </a:lnTo>
                      <a:lnTo>
                        <a:pt x="268" y="276"/>
                      </a:lnTo>
                      <a:lnTo>
                        <a:pt x="267" y="284"/>
                      </a:lnTo>
                      <a:lnTo>
                        <a:pt x="264" y="291"/>
                      </a:lnTo>
                      <a:lnTo>
                        <a:pt x="262" y="297"/>
                      </a:lnTo>
                      <a:lnTo>
                        <a:pt x="259" y="302"/>
                      </a:lnTo>
                      <a:lnTo>
                        <a:pt x="256" y="305"/>
                      </a:lnTo>
                      <a:lnTo>
                        <a:pt x="252" y="307"/>
                      </a:lnTo>
                      <a:lnTo>
                        <a:pt x="247" y="308"/>
                      </a:lnTo>
                      <a:lnTo>
                        <a:pt x="247" y="308"/>
                      </a:lnTo>
                      <a:lnTo>
                        <a:pt x="238" y="310"/>
                      </a:lnTo>
                      <a:lnTo>
                        <a:pt x="230" y="308"/>
                      </a:lnTo>
                      <a:lnTo>
                        <a:pt x="223" y="307"/>
                      </a:lnTo>
                      <a:lnTo>
                        <a:pt x="217" y="304"/>
                      </a:lnTo>
                      <a:lnTo>
                        <a:pt x="217" y="304"/>
                      </a:lnTo>
                      <a:lnTo>
                        <a:pt x="213" y="302"/>
                      </a:lnTo>
                      <a:lnTo>
                        <a:pt x="211" y="301"/>
                      </a:lnTo>
                      <a:lnTo>
                        <a:pt x="210" y="301"/>
                      </a:lnTo>
                      <a:lnTo>
                        <a:pt x="209" y="302"/>
                      </a:lnTo>
                      <a:lnTo>
                        <a:pt x="209" y="307"/>
                      </a:lnTo>
                      <a:lnTo>
                        <a:pt x="209" y="307"/>
                      </a:lnTo>
                      <a:lnTo>
                        <a:pt x="210" y="316"/>
                      </a:lnTo>
                      <a:lnTo>
                        <a:pt x="212" y="326"/>
                      </a:lnTo>
                      <a:lnTo>
                        <a:pt x="218" y="353"/>
                      </a:lnTo>
                      <a:lnTo>
                        <a:pt x="218" y="353"/>
                      </a:lnTo>
                      <a:lnTo>
                        <a:pt x="220" y="361"/>
                      </a:lnTo>
                      <a:lnTo>
                        <a:pt x="223" y="368"/>
                      </a:lnTo>
                      <a:lnTo>
                        <a:pt x="228" y="376"/>
                      </a:lnTo>
                      <a:lnTo>
                        <a:pt x="232" y="383"/>
                      </a:lnTo>
                      <a:lnTo>
                        <a:pt x="232" y="385"/>
                      </a:lnTo>
                      <a:lnTo>
                        <a:pt x="231" y="387"/>
                      </a:lnTo>
                      <a:lnTo>
                        <a:pt x="231" y="387"/>
                      </a:lnTo>
                      <a:lnTo>
                        <a:pt x="223" y="400"/>
                      </a:lnTo>
                      <a:lnTo>
                        <a:pt x="216" y="408"/>
                      </a:lnTo>
                      <a:lnTo>
                        <a:pt x="209" y="417"/>
                      </a:lnTo>
                      <a:lnTo>
                        <a:pt x="209" y="417"/>
                      </a:lnTo>
                      <a:lnTo>
                        <a:pt x="201" y="425"/>
                      </a:lnTo>
                      <a:lnTo>
                        <a:pt x="198" y="429"/>
                      </a:lnTo>
                      <a:lnTo>
                        <a:pt x="196" y="433"/>
                      </a:lnTo>
                      <a:lnTo>
                        <a:pt x="196" y="441"/>
                      </a:lnTo>
                      <a:lnTo>
                        <a:pt x="196" y="441"/>
                      </a:lnTo>
                      <a:lnTo>
                        <a:pt x="195" y="465"/>
                      </a:lnTo>
                      <a:lnTo>
                        <a:pt x="196" y="477"/>
                      </a:lnTo>
                      <a:lnTo>
                        <a:pt x="197" y="482"/>
                      </a:lnTo>
                      <a:lnTo>
                        <a:pt x="199" y="485"/>
                      </a:lnTo>
                      <a:lnTo>
                        <a:pt x="199" y="485"/>
                      </a:lnTo>
                      <a:lnTo>
                        <a:pt x="202" y="489"/>
                      </a:lnTo>
                      <a:lnTo>
                        <a:pt x="204" y="492"/>
                      </a:lnTo>
                      <a:lnTo>
                        <a:pt x="204" y="493"/>
                      </a:lnTo>
                      <a:lnTo>
                        <a:pt x="204" y="496"/>
                      </a:lnTo>
                      <a:lnTo>
                        <a:pt x="200" y="499"/>
                      </a:lnTo>
                      <a:lnTo>
                        <a:pt x="200" y="499"/>
                      </a:lnTo>
                      <a:lnTo>
                        <a:pt x="190" y="503"/>
                      </a:lnTo>
                      <a:lnTo>
                        <a:pt x="184" y="508"/>
                      </a:lnTo>
                      <a:lnTo>
                        <a:pt x="173" y="518"/>
                      </a:lnTo>
                      <a:lnTo>
                        <a:pt x="173" y="518"/>
                      </a:lnTo>
                      <a:lnTo>
                        <a:pt x="160" y="530"/>
                      </a:lnTo>
                      <a:lnTo>
                        <a:pt x="156" y="536"/>
                      </a:lnTo>
                      <a:lnTo>
                        <a:pt x="152" y="542"/>
                      </a:lnTo>
                      <a:lnTo>
                        <a:pt x="148" y="547"/>
                      </a:lnTo>
                      <a:lnTo>
                        <a:pt x="146" y="554"/>
                      </a:lnTo>
                      <a:lnTo>
                        <a:pt x="145" y="559"/>
                      </a:lnTo>
                      <a:lnTo>
                        <a:pt x="145" y="565"/>
                      </a:lnTo>
                      <a:lnTo>
                        <a:pt x="145" y="565"/>
                      </a:lnTo>
                      <a:lnTo>
                        <a:pt x="145" y="577"/>
                      </a:lnTo>
                      <a:lnTo>
                        <a:pt x="144" y="587"/>
                      </a:lnTo>
                      <a:lnTo>
                        <a:pt x="142" y="591"/>
                      </a:lnTo>
                      <a:lnTo>
                        <a:pt x="140" y="594"/>
                      </a:lnTo>
                      <a:lnTo>
                        <a:pt x="138" y="597"/>
                      </a:lnTo>
                      <a:lnTo>
                        <a:pt x="134" y="598"/>
                      </a:lnTo>
                      <a:lnTo>
                        <a:pt x="134" y="598"/>
                      </a:lnTo>
                      <a:lnTo>
                        <a:pt x="129" y="599"/>
                      </a:lnTo>
                      <a:lnTo>
                        <a:pt x="126" y="599"/>
                      </a:lnTo>
                      <a:lnTo>
                        <a:pt x="123" y="599"/>
                      </a:lnTo>
                      <a:lnTo>
                        <a:pt x="119" y="601"/>
                      </a:lnTo>
                      <a:lnTo>
                        <a:pt x="119" y="601"/>
                      </a:lnTo>
                      <a:lnTo>
                        <a:pt x="116" y="603"/>
                      </a:lnTo>
                      <a:lnTo>
                        <a:pt x="113" y="604"/>
                      </a:lnTo>
                      <a:lnTo>
                        <a:pt x="109" y="604"/>
                      </a:lnTo>
                      <a:lnTo>
                        <a:pt x="103" y="602"/>
                      </a:lnTo>
                      <a:lnTo>
                        <a:pt x="103" y="602"/>
                      </a:lnTo>
                      <a:lnTo>
                        <a:pt x="98" y="601"/>
                      </a:lnTo>
                      <a:lnTo>
                        <a:pt x="92" y="600"/>
                      </a:lnTo>
                      <a:lnTo>
                        <a:pt x="86" y="598"/>
                      </a:lnTo>
                      <a:lnTo>
                        <a:pt x="81" y="593"/>
                      </a:lnTo>
                      <a:lnTo>
                        <a:pt x="81" y="593"/>
                      </a:lnTo>
                      <a:lnTo>
                        <a:pt x="72" y="584"/>
                      </a:lnTo>
                      <a:lnTo>
                        <a:pt x="68" y="582"/>
                      </a:lnTo>
                      <a:lnTo>
                        <a:pt x="62" y="582"/>
                      </a:lnTo>
                      <a:lnTo>
                        <a:pt x="62" y="582"/>
                      </a:lnTo>
                      <a:lnTo>
                        <a:pt x="51" y="580"/>
                      </a:lnTo>
                      <a:lnTo>
                        <a:pt x="48" y="579"/>
                      </a:lnTo>
                      <a:lnTo>
                        <a:pt x="47" y="577"/>
                      </a:lnTo>
                      <a:lnTo>
                        <a:pt x="47" y="577"/>
                      </a:lnTo>
                      <a:lnTo>
                        <a:pt x="46" y="575"/>
                      </a:lnTo>
                      <a:lnTo>
                        <a:pt x="44" y="573"/>
                      </a:lnTo>
                      <a:lnTo>
                        <a:pt x="41" y="573"/>
                      </a:lnTo>
                      <a:lnTo>
                        <a:pt x="35" y="572"/>
                      </a:lnTo>
                      <a:lnTo>
                        <a:pt x="35" y="572"/>
                      </a:lnTo>
                      <a:lnTo>
                        <a:pt x="23" y="573"/>
                      </a:lnTo>
                      <a:lnTo>
                        <a:pt x="15" y="574"/>
                      </a:lnTo>
                      <a:lnTo>
                        <a:pt x="15" y="5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5" name="Freeform 128"/>
                <p:cNvSpPr/>
                <p:nvPr/>
              </p:nvSpPr>
              <p:spPr bwMode="auto">
                <a:xfrm>
                  <a:off x="3222" y="3236"/>
                  <a:ext cx="1071" cy="958"/>
                </a:xfrm>
                <a:custGeom>
                  <a:avLst/>
                  <a:gdLst>
                    <a:gd name="T0" fmla="*/ 103 w 1071"/>
                    <a:gd name="T1" fmla="*/ 925 h 958"/>
                    <a:gd name="T2" fmla="*/ 95 w 1071"/>
                    <a:gd name="T3" fmla="*/ 883 h 958"/>
                    <a:gd name="T4" fmla="*/ 91 w 1071"/>
                    <a:gd name="T5" fmla="*/ 841 h 958"/>
                    <a:gd name="T6" fmla="*/ 16 w 1071"/>
                    <a:gd name="T7" fmla="*/ 779 h 958"/>
                    <a:gd name="T8" fmla="*/ 4 w 1071"/>
                    <a:gd name="T9" fmla="*/ 738 h 958"/>
                    <a:gd name="T10" fmla="*/ 65 w 1071"/>
                    <a:gd name="T11" fmla="*/ 677 h 958"/>
                    <a:gd name="T12" fmla="*/ 56 w 1071"/>
                    <a:gd name="T13" fmla="*/ 613 h 958"/>
                    <a:gd name="T14" fmla="*/ 85 w 1071"/>
                    <a:gd name="T15" fmla="*/ 554 h 958"/>
                    <a:gd name="T16" fmla="*/ 73 w 1071"/>
                    <a:gd name="T17" fmla="*/ 496 h 958"/>
                    <a:gd name="T18" fmla="*/ 125 w 1071"/>
                    <a:gd name="T19" fmla="*/ 453 h 958"/>
                    <a:gd name="T20" fmla="*/ 144 w 1071"/>
                    <a:gd name="T21" fmla="*/ 413 h 958"/>
                    <a:gd name="T22" fmla="*/ 161 w 1071"/>
                    <a:gd name="T23" fmla="*/ 340 h 958"/>
                    <a:gd name="T24" fmla="*/ 229 w 1071"/>
                    <a:gd name="T25" fmla="*/ 296 h 958"/>
                    <a:gd name="T26" fmla="*/ 210 w 1071"/>
                    <a:gd name="T27" fmla="*/ 243 h 958"/>
                    <a:gd name="T28" fmla="*/ 161 w 1071"/>
                    <a:gd name="T29" fmla="*/ 213 h 958"/>
                    <a:gd name="T30" fmla="*/ 122 w 1071"/>
                    <a:gd name="T31" fmla="*/ 226 h 958"/>
                    <a:gd name="T32" fmla="*/ 74 w 1071"/>
                    <a:gd name="T33" fmla="*/ 211 h 958"/>
                    <a:gd name="T34" fmla="*/ 74 w 1071"/>
                    <a:gd name="T35" fmla="*/ 178 h 958"/>
                    <a:gd name="T36" fmla="*/ 20 w 1071"/>
                    <a:gd name="T37" fmla="*/ 173 h 958"/>
                    <a:gd name="T38" fmla="*/ 14 w 1071"/>
                    <a:gd name="T39" fmla="*/ 89 h 958"/>
                    <a:gd name="T40" fmla="*/ 5 w 1071"/>
                    <a:gd name="T41" fmla="*/ 39 h 958"/>
                    <a:gd name="T42" fmla="*/ 30 w 1071"/>
                    <a:gd name="T43" fmla="*/ 29 h 958"/>
                    <a:gd name="T44" fmla="*/ 89 w 1071"/>
                    <a:gd name="T45" fmla="*/ 40 h 958"/>
                    <a:gd name="T46" fmla="*/ 100 w 1071"/>
                    <a:gd name="T47" fmla="*/ 10 h 958"/>
                    <a:gd name="T48" fmla="*/ 173 w 1071"/>
                    <a:gd name="T49" fmla="*/ 21 h 958"/>
                    <a:gd name="T50" fmla="*/ 298 w 1071"/>
                    <a:gd name="T51" fmla="*/ 64 h 958"/>
                    <a:gd name="T52" fmla="*/ 321 w 1071"/>
                    <a:gd name="T53" fmla="*/ 65 h 958"/>
                    <a:gd name="T54" fmla="*/ 393 w 1071"/>
                    <a:gd name="T55" fmla="*/ 98 h 958"/>
                    <a:gd name="T56" fmla="*/ 482 w 1071"/>
                    <a:gd name="T57" fmla="*/ 105 h 958"/>
                    <a:gd name="T58" fmla="*/ 528 w 1071"/>
                    <a:gd name="T59" fmla="*/ 131 h 958"/>
                    <a:gd name="T60" fmla="*/ 606 w 1071"/>
                    <a:gd name="T61" fmla="*/ 146 h 958"/>
                    <a:gd name="T62" fmla="*/ 670 w 1071"/>
                    <a:gd name="T63" fmla="*/ 168 h 958"/>
                    <a:gd name="T64" fmla="*/ 695 w 1071"/>
                    <a:gd name="T65" fmla="*/ 200 h 958"/>
                    <a:gd name="T66" fmla="*/ 735 w 1071"/>
                    <a:gd name="T67" fmla="*/ 234 h 958"/>
                    <a:gd name="T68" fmla="*/ 771 w 1071"/>
                    <a:gd name="T69" fmla="*/ 246 h 958"/>
                    <a:gd name="T70" fmla="*/ 856 w 1071"/>
                    <a:gd name="T71" fmla="*/ 253 h 958"/>
                    <a:gd name="T72" fmla="*/ 913 w 1071"/>
                    <a:gd name="T73" fmla="*/ 271 h 958"/>
                    <a:gd name="T74" fmla="*/ 958 w 1071"/>
                    <a:gd name="T75" fmla="*/ 308 h 958"/>
                    <a:gd name="T76" fmla="*/ 993 w 1071"/>
                    <a:gd name="T77" fmla="*/ 314 h 958"/>
                    <a:gd name="T78" fmla="*/ 1033 w 1071"/>
                    <a:gd name="T79" fmla="*/ 314 h 958"/>
                    <a:gd name="T80" fmla="*/ 1071 w 1071"/>
                    <a:gd name="T81" fmla="*/ 327 h 958"/>
                    <a:gd name="T82" fmla="*/ 1050 w 1071"/>
                    <a:gd name="T83" fmla="*/ 382 h 958"/>
                    <a:gd name="T84" fmla="*/ 943 w 1071"/>
                    <a:gd name="T85" fmla="*/ 435 h 958"/>
                    <a:gd name="T86" fmla="*/ 822 w 1071"/>
                    <a:gd name="T87" fmla="*/ 474 h 958"/>
                    <a:gd name="T88" fmla="*/ 824 w 1071"/>
                    <a:gd name="T89" fmla="*/ 500 h 958"/>
                    <a:gd name="T90" fmla="*/ 752 w 1071"/>
                    <a:gd name="T91" fmla="*/ 560 h 958"/>
                    <a:gd name="T92" fmla="*/ 708 w 1071"/>
                    <a:gd name="T93" fmla="*/ 622 h 958"/>
                    <a:gd name="T94" fmla="*/ 738 w 1071"/>
                    <a:gd name="T95" fmla="*/ 714 h 958"/>
                    <a:gd name="T96" fmla="*/ 699 w 1071"/>
                    <a:gd name="T97" fmla="*/ 747 h 958"/>
                    <a:gd name="T98" fmla="*/ 647 w 1071"/>
                    <a:gd name="T99" fmla="*/ 794 h 958"/>
                    <a:gd name="T100" fmla="*/ 621 w 1071"/>
                    <a:gd name="T101" fmla="*/ 846 h 958"/>
                    <a:gd name="T102" fmla="*/ 510 w 1071"/>
                    <a:gd name="T103" fmla="*/ 900 h 958"/>
                    <a:gd name="T104" fmla="*/ 470 w 1071"/>
                    <a:gd name="T105" fmla="*/ 918 h 958"/>
                    <a:gd name="T106" fmla="*/ 432 w 1071"/>
                    <a:gd name="T107" fmla="*/ 918 h 958"/>
                    <a:gd name="T108" fmla="*/ 359 w 1071"/>
                    <a:gd name="T109" fmla="*/ 907 h 958"/>
                    <a:gd name="T110" fmla="*/ 263 w 1071"/>
                    <a:gd name="T111" fmla="*/ 897 h 958"/>
                    <a:gd name="T112" fmla="*/ 193 w 1071"/>
                    <a:gd name="T113" fmla="*/ 913 h 958"/>
                    <a:gd name="T114" fmla="*/ 155 w 1071"/>
                    <a:gd name="T115" fmla="*/ 942 h 958"/>
                    <a:gd name="T116" fmla="*/ 142 w 1071"/>
                    <a:gd name="T117" fmla="*/ 958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71" h="958">
                      <a:moveTo>
                        <a:pt x="142" y="958"/>
                      </a:moveTo>
                      <a:lnTo>
                        <a:pt x="142" y="958"/>
                      </a:lnTo>
                      <a:lnTo>
                        <a:pt x="138" y="954"/>
                      </a:lnTo>
                      <a:lnTo>
                        <a:pt x="132" y="943"/>
                      </a:lnTo>
                      <a:lnTo>
                        <a:pt x="127" y="938"/>
                      </a:lnTo>
                      <a:lnTo>
                        <a:pt x="122" y="933"/>
                      </a:lnTo>
                      <a:lnTo>
                        <a:pt x="118" y="930"/>
                      </a:lnTo>
                      <a:lnTo>
                        <a:pt x="114" y="928"/>
                      </a:lnTo>
                      <a:lnTo>
                        <a:pt x="114" y="928"/>
                      </a:lnTo>
                      <a:lnTo>
                        <a:pt x="109" y="928"/>
                      </a:lnTo>
                      <a:lnTo>
                        <a:pt x="106" y="927"/>
                      </a:lnTo>
                      <a:lnTo>
                        <a:pt x="103" y="925"/>
                      </a:lnTo>
                      <a:lnTo>
                        <a:pt x="101" y="923"/>
                      </a:lnTo>
                      <a:lnTo>
                        <a:pt x="99" y="920"/>
                      </a:lnTo>
                      <a:lnTo>
                        <a:pt x="98" y="916"/>
                      </a:lnTo>
                      <a:lnTo>
                        <a:pt x="98" y="913"/>
                      </a:lnTo>
                      <a:lnTo>
                        <a:pt x="98" y="909"/>
                      </a:lnTo>
                      <a:lnTo>
                        <a:pt x="98" y="909"/>
                      </a:lnTo>
                      <a:lnTo>
                        <a:pt x="99" y="902"/>
                      </a:lnTo>
                      <a:lnTo>
                        <a:pt x="100" y="897"/>
                      </a:lnTo>
                      <a:lnTo>
                        <a:pt x="100" y="895"/>
                      </a:lnTo>
                      <a:lnTo>
                        <a:pt x="100" y="892"/>
                      </a:lnTo>
                      <a:lnTo>
                        <a:pt x="95" y="883"/>
                      </a:lnTo>
                      <a:lnTo>
                        <a:pt x="95" y="883"/>
                      </a:lnTo>
                      <a:lnTo>
                        <a:pt x="89" y="874"/>
                      </a:lnTo>
                      <a:lnTo>
                        <a:pt x="85" y="868"/>
                      </a:lnTo>
                      <a:lnTo>
                        <a:pt x="84" y="866"/>
                      </a:lnTo>
                      <a:lnTo>
                        <a:pt x="84" y="863"/>
                      </a:lnTo>
                      <a:lnTo>
                        <a:pt x="85" y="859"/>
                      </a:lnTo>
                      <a:lnTo>
                        <a:pt x="86" y="856"/>
                      </a:lnTo>
                      <a:lnTo>
                        <a:pt x="86" y="856"/>
                      </a:lnTo>
                      <a:lnTo>
                        <a:pt x="90" y="851"/>
                      </a:lnTo>
                      <a:lnTo>
                        <a:pt x="91" y="849"/>
                      </a:lnTo>
                      <a:lnTo>
                        <a:pt x="92" y="846"/>
                      </a:lnTo>
                      <a:lnTo>
                        <a:pt x="92" y="844"/>
                      </a:lnTo>
                      <a:lnTo>
                        <a:pt x="91" y="841"/>
                      </a:lnTo>
                      <a:lnTo>
                        <a:pt x="86" y="831"/>
                      </a:lnTo>
                      <a:lnTo>
                        <a:pt x="86" y="831"/>
                      </a:lnTo>
                      <a:lnTo>
                        <a:pt x="76" y="816"/>
                      </a:lnTo>
                      <a:lnTo>
                        <a:pt x="70" y="808"/>
                      </a:lnTo>
                      <a:lnTo>
                        <a:pt x="63" y="799"/>
                      </a:lnTo>
                      <a:lnTo>
                        <a:pt x="56" y="792"/>
                      </a:lnTo>
                      <a:lnTo>
                        <a:pt x="48" y="785"/>
                      </a:lnTo>
                      <a:lnTo>
                        <a:pt x="41" y="781"/>
                      </a:lnTo>
                      <a:lnTo>
                        <a:pt x="36" y="780"/>
                      </a:lnTo>
                      <a:lnTo>
                        <a:pt x="31" y="780"/>
                      </a:lnTo>
                      <a:lnTo>
                        <a:pt x="31" y="780"/>
                      </a:lnTo>
                      <a:lnTo>
                        <a:pt x="16" y="779"/>
                      </a:lnTo>
                      <a:lnTo>
                        <a:pt x="6" y="777"/>
                      </a:lnTo>
                      <a:lnTo>
                        <a:pt x="2" y="775"/>
                      </a:lnTo>
                      <a:lnTo>
                        <a:pt x="1" y="773"/>
                      </a:lnTo>
                      <a:lnTo>
                        <a:pt x="0" y="770"/>
                      </a:lnTo>
                      <a:lnTo>
                        <a:pt x="1" y="767"/>
                      </a:lnTo>
                      <a:lnTo>
                        <a:pt x="1" y="767"/>
                      </a:lnTo>
                      <a:lnTo>
                        <a:pt x="3" y="760"/>
                      </a:lnTo>
                      <a:lnTo>
                        <a:pt x="4" y="754"/>
                      </a:lnTo>
                      <a:lnTo>
                        <a:pt x="5" y="749"/>
                      </a:lnTo>
                      <a:lnTo>
                        <a:pt x="4" y="741"/>
                      </a:lnTo>
                      <a:lnTo>
                        <a:pt x="4" y="741"/>
                      </a:lnTo>
                      <a:lnTo>
                        <a:pt x="4" y="738"/>
                      </a:lnTo>
                      <a:lnTo>
                        <a:pt x="6" y="732"/>
                      </a:lnTo>
                      <a:lnTo>
                        <a:pt x="9" y="727"/>
                      </a:lnTo>
                      <a:lnTo>
                        <a:pt x="13" y="722"/>
                      </a:lnTo>
                      <a:lnTo>
                        <a:pt x="23" y="711"/>
                      </a:lnTo>
                      <a:lnTo>
                        <a:pt x="34" y="701"/>
                      </a:lnTo>
                      <a:lnTo>
                        <a:pt x="34" y="701"/>
                      </a:lnTo>
                      <a:lnTo>
                        <a:pt x="45" y="694"/>
                      </a:lnTo>
                      <a:lnTo>
                        <a:pt x="56" y="687"/>
                      </a:lnTo>
                      <a:lnTo>
                        <a:pt x="60" y="685"/>
                      </a:lnTo>
                      <a:lnTo>
                        <a:pt x="63" y="682"/>
                      </a:lnTo>
                      <a:lnTo>
                        <a:pt x="65" y="680"/>
                      </a:lnTo>
                      <a:lnTo>
                        <a:pt x="65" y="677"/>
                      </a:lnTo>
                      <a:lnTo>
                        <a:pt x="65" y="677"/>
                      </a:lnTo>
                      <a:lnTo>
                        <a:pt x="65" y="672"/>
                      </a:lnTo>
                      <a:lnTo>
                        <a:pt x="63" y="669"/>
                      </a:lnTo>
                      <a:lnTo>
                        <a:pt x="58" y="660"/>
                      </a:lnTo>
                      <a:lnTo>
                        <a:pt x="51" y="652"/>
                      </a:lnTo>
                      <a:lnTo>
                        <a:pt x="49" y="646"/>
                      </a:lnTo>
                      <a:lnTo>
                        <a:pt x="48" y="641"/>
                      </a:lnTo>
                      <a:lnTo>
                        <a:pt x="48" y="641"/>
                      </a:lnTo>
                      <a:lnTo>
                        <a:pt x="48" y="635"/>
                      </a:lnTo>
                      <a:lnTo>
                        <a:pt x="49" y="627"/>
                      </a:lnTo>
                      <a:lnTo>
                        <a:pt x="52" y="621"/>
                      </a:lnTo>
                      <a:lnTo>
                        <a:pt x="56" y="613"/>
                      </a:lnTo>
                      <a:lnTo>
                        <a:pt x="61" y="606"/>
                      </a:lnTo>
                      <a:lnTo>
                        <a:pt x="65" y="598"/>
                      </a:lnTo>
                      <a:lnTo>
                        <a:pt x="72" y="592"/>
                      </a:lnTo>
                      <a:lnTo>
                        <a:pt x="77" y="585"/>
                      </a:lnTo>
                      <a:lnTo>
                        <a:pt x="77" y="585"/>
                      </a:lnTo>
                      <a:lnTo>
                        <a:pt x="87" y="577"/>
                      </a:lnTo>
                      <a:lnTo>
                        <a:pt x="90" y="572"/>
                      </a:lnTo>
                      <a:lnTo>
                        <a:pt x="91" y="570"/>
                      </a:lnTo>
                      <a:lnTo>
                        <a:pt x="92" y="567"/>
                      </a:lnTo>
                      <a:lnTo>
                        <a:pt x="91" y="564"/>
                      </a:lnTo>
                      <a:lnTo>
                        <a:pt x="88" y="559"/>
                      </a:lnTo>
                      <a:lnTo>
                        <a:pt x="85" y="554"/>
                      </a:lnTo>
                      <a:lnTo>
                        <a:pt x="85" y="554"/>
                      </a:lnTo>
                      <a:lnTo>
                        <a:pt x="80" y="549"/>
                      </a:lnTo>
                      <a:lnTo>
                        <a:pt x="76" y="543"/>
                      </a:lnTo>
                      <a:lnTo>
                        <a:pt x="72" y="531"/>
                      </a:lnTo>
                      <a:lnTo>
                        <a:pt x="68" y="520"/>
                      </a:lnTo>
                      <a:lnTo>
                        <a:pt x="68" y="509"/>
                      </a:lnTo>
                      <a:lnTo>
                        <a:pt x="68" y="509"/>
                      </a:lnTo>
                      <a:lnTo>
                        <a:pt x="68" y="501"/>
                      </a:lnTo>
                      <a:lnTo>
                        <a:pt x="68" y="499"/>
                      </a:lnTo>
                      <a:lnTo>
                        <a:pt x="68" y="497"/>
                      </a:lnTo>
                      <a:lnTo>
                        <a:pt x="70" y="496"/>
                      </a:lnTo>
                      <a:lnTo>
                        <a:pt x="73" y="496"/>
                      </a:lnTo>
                      <a:lnTo>
                        <a:pt x="86" y="495"/>
                      </a:lnTo>
                      <a:lnTo>
                        <a:pt x="86" y="495"/>
                      </a:lnTo>
                      <a:lnTo>
                        <a:pt x="93" y="495"/>
                      </a:lnTo>
                      <a:lnTo>
                        <a:pt x="102" y="493"/>
                      </a:lnTo>
                      <a:lnTo>
                        <a:pt x="108" y="489"/>
                      </a:lnTo>
                      <a:lnTo>
                        <a:pt x="115" y="485"/>
                      </a:lnTo>
                      <a:lnTo>
                        <a:pt x="120" y="481"/>
                      </a:lnTo>
                      <a:lnTo>
                        <a:pt x="123" y="475"/>
                      </a:lnTo>
                      <a:lnTo>
                        <a:pt x="125" y="470"/>
                      </a:lnTo>
                      <a:lnTo>
                        <a:pt x="127" y="465"/>
                      </a:lnTo>
                      <a:lnTo>
                        <a:pt x="127" y="465"/>
                      </a:lnTo>
                      <a:lnTo>
                        <a:pt x="125" y="453"/>
                      </a:lnTo>
                      <a:lnTo>
                        <a:pt x="123" y="442"/>
                      </a:lnTo>
                      <a:lnTo>
                        <a:pt x="123" y="438"/>
                      </a:lnTo>
                      <a:lnTo>
                        <a:pt x="123" y="434"/>
                      </a:lnTo>
                      <a:lnTo>
                        <a:pt x="124" y="431"/>
                      </a:lnTo>
                      <a:lnTo>
                        <a:pt x="127" y="430"/>
                      </a:lnTo>
                      <a:lnTo>
                        <a:pt x="127" y="430"/>
                      </a:lnTo>
                      <a:lnTo>
                        <a:pt x="130" y="430"/>
                      </a:lnTo>
                      <a:lnTo>
                        <a:pt x="133" y="428"/>
                      </a:lnTo>
                      <a:lnTo>
                        <a:pt x="136" y="426"/>
                      </a:lnTo>
                      <a:lnTo>
                        <a:pt x="139" y="423"/>
                      </a:lnTo>
                      <a:lnTo>
                        <a:pt x="142" y="418"/>
                      </a:lnTo>
                      <a:lnTo>
                        <a:pt x="144" y="413"/>
                      </a:lnTo>
                      <a:lnTo>
                        <a:pt x="145" y="407"/>
                      </a:lnTo>
                      <a:lnTo>
                        <a:pt x="146" y="399"/>
                      </a:lnTo>
                      <a:lnTo>
                        <a:pt x="146" y="399"/>
                      </a:lnTo>
                      <a:lnTo>
                        <a:pt x="147" y="391"/>
                      </a:lnTo>
                      <a:lnTo>
                        <a:pt x="149" y="382"/>
                      </a:lnTo>
                      <a:lnTo>
                        <a:pt x="155" y="367"/>
                      </a:lnTo>
                      <a:lnTo>
                        <a:pt x="159" y="355"/>
                      </a:lnTo>
                      <a:lnTo>
                        <a:pt x="160" y="350"/>
                      </a:lnTo>
                      <a:lnTo>
                        <a:pt x="160" y="346"/>
                      </a:lnTo>
                      <a:lnTo>
                        <a:pt x="160" y="346"/>
                      </a:lnTo>
                      <a:lnTo>
                        <a:pt x="160" y="342"/>
                      </a:lnTo>
                      <a:lnTo>
                        <a:pt x="161" y="340"/>
                      </a:lnTo>
                      <a:lnTo>
                        <a:pt x="163" y="337"/>
                      </a:lnTo>
                      <a:lnTo>
                        <a:pt x="166" y="334"/>
                      </a:lnTo>
                      <a:lnTo>
                        <a:pt x="180" y="323"/>
                      </a:lnTo>
                      <a:lnTo>
                        <a:pt x="180" y="323"/>
                      </a:lnTo>
                      <a:lnTo>
                        <a:pt x="189" y="316"/>
                      </a:lnTo>
                      <a:lnTo>
                        <a:pt x="201" y="309"/>
                      </a:lnTo>
                      <a:lnTo>
                        <a:pt x="211" y="302"/>
                      </a:lnTo>
                      <a:lnTo>
                        <a:pt x="216" y="300"/>
                      </a:lnTo>
                      <a:lnTo>
                        <a:pt x="220" y="299"/>
                      </a:lnTo>
                      <a:lnTo>
                        <a:pt x="220" y="299"/>
                      </a:lnTo>
                      <a:lnTo>
                        <a:pt x="225" y="298"/>
                      </a:lnTo>
                      <a:lnTo>
                        <a:pt x="229" y="296"/>
                      </a:lnTo>
                      <a:lnTo>
                        <a:pt x="230" y="293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29" y="285"/>
                      </a:lnTo>
                      <a:lnTo>
                        <a:pt x="227" y="282"/>
                      </a:lnTo>
                      <a:lnTo>
                        <a:pt x="220" y="274"/>
                      </a:lnTo>
                      <a:lnTo>
                        <a:pt x="217" y="270"/>
                      </a:lnTo>
                      <a:lnTo>
                        <a:pt x="214" y="265"/>
                      </a:lnTo>
                      <a:lnTo>
                        <a:pt x="211" y="259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43"/>
                      </a:lnTo>
                      <a:lnTo>
                        <a:pt x="208" y="235"/>
                      </a:lnTo>
                      <a:lnTo>
                        <a:pt x="207" y="231"/>
                      </a:lnTo>
                      <a:lnTo>
                        <a:pt x="205" y="229"/>
                      </a:lnTo>
                      <a:lnTo>
                        <a:pt x="203" y="227"/>
                      </a:lnTo>
                      <a:lnTo>
                        <a:pt x="200" y="226"/>
                      </a:lnTo>
                      <a:lnTo>
                        <a:pt x="200" y="226"/>
                      </a:lnTo>
                      <a:lnTo>
                        <a:pt x="179" y="224"/>
                      </a:lnTo>
                      <a:lnTo>
                        <a:pt x="168" y="222"/>
                      </a:lnTo>
                      <a:lnTo>
                        <a:pt x="165" y="220"/>
                      </a:lnTo>
                      <a:lnTo>
                        <a:pt x="163" y="217"/>
                      </a:lnTo>
                      <a:lnTo>
                        <a:pt x="163" y="217"/>
                      </a:lnTo>
                      <a:lnTo>
                        <a:pt x="161" y="213"/>
                      </a:lnTo>
                      <a:lnTo>
                        <a:pt x="159" y="210"/>
                      </a:lnTo>
                      <a:lnTo>
                        <a:pt x="158" y="209"/>
                      </a:lnTo>
                      <a:lnTo>
                        <a:pt x="156" y="209"/>
                      </a:lnTo>
                      <a:lnTo>
                        <a:pt x="153" y="209"/>
                      </a:lnTo>
                      <a:lnTo>
                        <a:pt x="150" y="211"/>
                      </a:lnTo>
                      <a:lnTo>
                        <a:pt x="150" y="211"/>
                      </a:lnTo>
                      <a:lnTo>
                        <a:pt x="138" y="222"/>
                      </a:lnTo>
                      <a:lnTo>
                        <a:pt x="134" y="224"/>
                      </a:lnTo>
                      <a:lnTo>
                        <a:pt x="131" y="225"/>
                      </a:lnTo>
                      <a:lnTo>
                        <a:pt x="127" y="226"/>
                      </a:lnTo>
                      <a:lnTo>
                        <a:pt x="122" y="226"/>
                      </a:lnTo>
                      <a:lnTo>
                        <a:pt x="122" y="226"/>
                      </a:lnTo>
                      <a:lnTo>
                        <a:pt x="115" y="225"/>
                      </a:lnTo>
                      <a:lnTo>
                        <a:pt x="110" y="225"/>
                      </a:lnTo>
                      <a:lnTo>
                        <a:pt x="107" y="223"/>
                      </a:lnTo>
                      <a:lnTo>
                        <a:pt x="106" y="220"/>
                      </a:lnTo>
                      <a:lnTo>
                        <a:pt x="106" y="220"/>
                      </a:lnTo>
                      <a:lnTo>
                        <a:pt x="104" y="216"/>
                      </a:lnTo>
                      <a:lnTo>
                        <a:pt x="102" y="214"/>
                      </a:lnTo>
                      <a:lnTo>
                        <a:pt x="98" y="213"/>
                      </a:lnTo>
                      <a:lnTo>
                        <a:pt x="92" y="213"/>
                      </a:lnTo>
                      <a:lnTo>
                        <a:pt x="92" y="213"/>
                      </a:lnTo>
                      <a:lnTo>
                        <a:pt x="85" y="213"/>
                      </a:lnTo>
                      <a:lnTo>
                        <a:pt x="74" y="211"/>
                      </a:lnTo>
                      <a:lnTo>
                        <a:pt x="65" y="210"/>
                      </a:lnTo>
                      <a:lnTo>
                        <a:pt x="63" y="209"/>
                      </a:lnTo>
                      <a:lnTo>
                        <a:pt x="63" y="208"/>
                      </a:lnTo>
                      <a:lnTo>
                        <a:pt x="63" y="207"/>
                      </a:lnTo>
                      <a:lnTo>
                        <a:pt x="63" y="207"/>
                      </a:lnTo>
                      <a:lnTo>
                        <a:pt x="68" y="202"/>
                      </a:lnTo>
                      <a:lnTo>
                        <a:pt x="73" y="195"/>
                      </a:lnTo>
                      <a:lnTo>
                        <a:pt x="75" y="187"/>
                      </a:lnTo>
                      <a:lnTo>
                        <a:pt x="76" y="181"/>
                      </a:lnTo>
                      <a:lnTo>
                        <a:pt x="76" y="181"/>
                      </a:lnTo>
                      <a:lnTo>
                        <a:pt x="76" y="179"/>
                      </a:lnTo>
                      <a:lnTo>
                        <a:pt x="74" y="178"/>
                      </a:lnTo>
                      <a:lnTo>
                        <a:pt x="72" y="177"/>
                      </a:lnTo>
                      <a:lnTo>
                        <a:pt x="68" y="177"/>
                      </a:lnTo>
                      <a:lnTo>
                        <a:pt x="60" y="177"/>
                      </a:lnTo>
                      <a:lnTo>
                        <a:pt x="50" y="177"/>
                      </a:lnTo>
                      <a:lnTo>
                        <a:pt x="50" y="177"/>
                      </a:lnTo>
                      <a:lnTo>
                        <a:pt x="39" y="178"/>
                      </a:lnTo>
                      <a:lnTo>
                        <a:pt x="30" y="179"/>
                      </a:lnTo>
                      <a:lnTo>
                        <a:pt x="25" y="179"/>
                      </a:lnTo>
                      <a:lnTo>
                        <a:pt x="22" y="179"/>
                      </a:lnTo>
                      <a:lnTo>
                        <a:pt x="20" y="177"/>
                      </a:lnTo>
                      <a:lnTo>
                        <a:pt x="20" y="173"/>
                      </a:lnTo>
                      <a:lnTo>
                        <a:pt x="20" y="173"/>
                      </a:lnTo>
                      <a:lnTo>
                        <a:pt x="20" y="170"/>
                      </a:lnTo>
                      <a:lnTo>
                        <a:pt x="22" y="166"/>
                      </a:lnTo>
                      <a:lnTo>
                        <a:pt x="27" y="157"/>
                      </a:lnTo>
                      <a:lnTo>
                        <a:pt x="29" y="152"/>
                      </a:lnTo>
                      <a:lnTo>
                        <a:pt x="30" y="148"/>
                      </a:lnTo>
                      <a:lnTo>
                        <a:pt x="30" y="143"/>
                      </a:lnTo>
                      <a:lnTo>
                        <a:pt x="29" y="138"/>
                      </a:lnTo>
                      <a:lnTo>
                        <a:pt x="29" y="138"/>
                      </a:lnTo>
                      <a:lnTo>
                        <a:pt x="24" y="127"/>
                      </a:lnTo>
                      <a:lnTo>
                        <a:pt x="19" y="112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4" y="83"/>
                      </a:lnTo>
                      <a:lnTo>
                        <a:pt x="14" y="83"/>
                      </a:lnTo>
                      <a:lnTo>
                        <a:pt x="14" y="71"/>
                      </a:lnTo>
                      <a:lnTo>
                        <a:pt x="14" y="62"/>
                      </a:lnTo>
                      <a:lnTo>
                        <a:pt x="13" y="55"/>
                      </a:lnTo>
                      <a:lnTo>
                        <a:pt x="10" y="52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6" y="45"/>
                      </a:lnTo>
                      <a:lnTo>
                        <a:pt x="5" y="43"/>
                      </a:lnTo>
                      <a:lnTo>
                        <a:pt x="5" y="41"/>
                      </a:lnTo>
                      <a:lnTo>
                        <a:pt x="5" y="39"/>
                      </a:lnTo>
                      <a:lnTo>
                        <a:pt x="6" y="38"/>
                      </a:lnTo>
                      <a:lnTo>
                        <a:pt x="8" y="37"/>
                      </a:lnTo>
                      <a:lnTo>
                        <a:pt x="10" y="37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23" y="44"/>
                      </a:lnTo>
                      <a:lnTo>
                        <a:pt x="27" y="45"/>
                      </a:lnTo>
                      <a:lnTo>
                        <a:pt x="28" y="44"/>
                      </a:lnTo>
                      <a:lnTo>
                        <a:pt x="28" y="42"/>
                      </a:lnTo>
                      <a:lnTo>
                        <a:pt x="28" y="42"/>
                      </a:lnTo>
                      <a:lnTo>
                        <a:pt x="29" y="37"/>
                      </a:lnTo>
                      <a:lnTo>
                        <a:pt x="30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7" y="23"/>
                      </a:lnTo>
                      <a:lnTo>
                        <a:pt x="41" y="23"/>
                      </a:lnTo>
                      <a:lnTo>
                        <a:pt x="41" y="23"/>
                      </a:lnTo>
                      <a:lnTo>
                        <a:pt x="52" y="29"/>
                      </a:lnTo>
                      <a:lnTo>
                        <a:pt x="65" y="37"/>
                      </a:lnTo>
                      <a:lnTo>
                        <a:pt x="73" y="39"/>
                      </a:lnTo>
                      <a:lnTo>
                        <a:pt x="79" y="41"/>
                      </a:lnTo>
                      <a:lnTo>
                        <a:pt x="85" y="42"/>
                      </a:lnTo>
                      <a:lnTo>
                        <a:pt x="87" y="41"/>
                      </a:lnTo>
                      <a:lnTo>
                        <a:pt x="89" y="40"/>
                      </a:lnTo>
                      <a:lnTo>
                        <a:pt x="89" y="40"/>
                      </a:lnTo>
                      <a:lnTo>
                        <a:pt x="91" y="37"/>
                      </a:lnTo>
                      <a:lnTo>
                        <a:pt x="93" y="34"/>
                      </a:lnTo>
                      <a:lnTo>
                        <a:pt x="93" y="31"/>
                      </a:lnTo>
                      <a:lnTo>
                        <a:pt x="93" y="28"/>
                      </a:lnTo>
                      <a:lnTo>
                        <a:pt x="91" y="23"/>
                      </a:lnTo>
                      <a:lnTo>
                        <a:pt x="89" y="17"/>
                      </a:lnTo>
                      <a:lnTo>
                        <a:pt x="89" y="17"/>
                      </a:lnTo>
                      <a:lnTo>
                        <a:pt x="89" y="16"/>
                      </a:lnTo>
                      <a:lnTo>
                        <a:pt x="90" y="15"/>
                      </a:lnTo>
                      <a:lnTo>
                        <a:pt x="93" y="12"/>
                      </a:lnTo>
                      <a:lnTo>
                        <a:pt x="100" y="10"/>
                      </a:lnTo>
                      <a:lnTo>
                        <a:pt x="106" y="7"/>
                      </a:lnTo>
                      <a:lnTo>
                        <a:pt x="122" y="2"/>
                      </a:lnTo>
                      <a:lnTo>
                        <a:pt x="130" y="0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42" y="0"/>
                      </a:lnTo>
                      <a:lnTo>
                        <a:pt x="146" y="1"/>
                      </a:lnTo>
                      <a:lnTo>
                        <a:pt x="151" y="2"/>
                      </a:lnTo>
                      <a:lnTo>
                        <a:pt x="156" y="5"/>
                      </a:lnTo>
                      <a:lnTo>
                        <a:pt x="164" y="1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81" y="30"/>
                      </a:lnTo>
                      <a:lnTo>
                        <a:pt x="187" y="36"/>
                      </a:lnTo>
                      <a:lnTo>
                        <a:pt x="193" y="40"/>
                      </a:lnTo>
                      <a:lnTo>
                        <a:pt x="201" y="43"/>
                      </a:lnTo>
                      <a:lnTo>
                        <a:pt x="210" y="46"/>
                      </a:lnTo>
                      <a:lnTo>
                        <a:pt x="222" y="50"/>
                      </a:lnTo>
                      <a:lnTo>
                        <a:pt x="236" y="52"/>
                      </a:lnTo>
                      <a:lnTo>
                        <a:pt x="236" y="52"/>
                      </a:lnTo>
                      <a:lnTo>
                        <a:pt x="263" y="56"/>
                      </a:lnTo>
                      <a:lnTo>
                        <a:pt x="284" y="62"/>
                      </a:lnTo>
                      <a:lnTo>
                        <a:pt x="291" y="63"/>
                      </a:lnTo>
                      <a:lnTo>
                        <a:pt x="298" y="64"/>
                      </a:lnTo>
                      <a:lnTo>
                        <a:pt x="302" y="63"/>
                      </a:lnTo>
                      <a:lnTo>
                        <a:pt x="304" y="62"/>
                      </a:lnTo>
                      <a:lnTo>
                        <a:pt x="304" y="62"/>
                      </a:lnTo>
                      <a:lnTo>
                        <a:pt x="306" y="59"/>
                      </a:lnTo>
                      <a:lnTo>
                        <a:pt x="308" y="57"/>
                      </a:lnTo>
                      <a:lnTo>
                        <a:pt x="310" y="56"/>
                      </a:lnTo>
                      <a:lnTo>
                        <a:pt x="313" y="56"/>
                      </a:lnTo>
                      <a:lnTo>
                        <a:pt x="316" y="57"/>
                      </a:lnTo>
                      <a:lnTo>
                        <a:pt x="318" y="58"/>
                      </a:lnTo>
                      <a:lnTo>
                        <a:pt x="320" y="62"/>
                      </a:lnTo>
                      <a:lnTo>
                        <a:pt x="321" y="65"/>
                      </a:lnTo>
                      <a:lnTo>
                        <a:pt x="321" y="65"/>
                      </a:lnTo>
                      <a:lnTo>
                        <a:pt x="323" y="68"/>
                      </a:lnTo>
                      <a:lnTo>
                        <a:pt x="324" y="70"/>
                      </a:lnTo>
                      <a:lnTo>
                        <a:pt x="327" y="72"/>
                      </a:lnTo>
                      <a:lnTo>
                        <a:pt x="329" y="73"/>
                      </a:lnTo>
                      <a:lnTo>
                        <a:pt x="335" y="73"/>
                      </a:lnTo>
                      <a:lnTo>
                        <a:pt x="344" y="72"/>
                      </a:lnTo>
                      <a:lnTo>
                        <a:pt x="344" y="72"/>
                      </a:lnTo>
                      <a:lnTo>
                        <a:pt x="348" y="73"/>
                      </a:lnTo>
                      <a:lnTo>
                        <a:pt x="353" y="74"/>
                      </a:lnTo>
                      <a:lnTo>
                        <a:pt x="366" y="80"/>
                      </a:lnTo>
                      <a:lnTo>
                        <a:pt x="379" y="88"/>
                      </a:lnTo>
                      <a:lnTo>
                        <a:pt x="393" y="98"/>
                      </a:lnTo>
                      <a:lnTo>
                        <a:pt x="393" y="98"/>
                      </a:lnTo>
                      <a:lnTo>
                        <a:pt x="401" y="102"/>
                      </a:lnTo>
                      <a:lnTo>
                        <a:pt x="409" y="107"/>
                      </a:lnTo>
                      <a:lnTo>
                        <a:pt x="418" y="110"/>
                      </a:lnTo>
                      <a:lnTo>
                        <a:pt x="427" y="113"/>
                      </a:lnTo>
                      <a:lnTo>
                        <a:pt x="435" y="114"/>
                      </a:lnTo>
                      <a:lnTo>
                        <a:pt x="445" y="114"/>
                      </a:lnTo>
                      <a:lnTo>
                        <a:pt x="452" y="113"/>
                      </a:lnTo>
                      <a:lnTo>
                        <a:pt x="460" y="112"/>
                      </a:lnTo>
                      <a:lnTo>
                        <a:pt x="460" y="112"/>
                      </a:lnTo>
                      <a:lnTo>
                        <a:pt x="473" y="107"/>
                      </a:lnTo>
                      <a:lnTo>
                        <a:pt x="482" y="105"/>
                      </a:lnTo>
                      <a:lnTo>
                        <a:pt x="486" y="105"/>
                      </a:lnTo>
                      <a:lnTo>
                        <a:pt x="489" y="105"/>
                      </a:lnTo>
                      <a:lnTo>
                        <a:pt x="492" y="107"/>
                      </a:lnTo>
                      <a:lnTo>
                        <a:pt x="495" y="110"/>
                      </a:lnTo>
                      <a:lnTo>
                        <a:pt x="495" y="110"/>
                      </a:lnTo>
                      <a:lnTo>
                        <a:pt x="502" y="119"/>
                      </a:lnTo>
                      <a:lnTo>
                        <a:pt x="508" y="126"/>
                      </a:lnTo>
                      <a:lnTo>
                        <a:pt x="511" y="129"/>
                      </a:lnTo>
                      <a:lnTo>
                        <a:pt x="516" y="131"/>
                      </a:lnTo>
                      <a:lnTo>
                        <a:pt x="521" y="132"/>
                      </a:lnTo>
                      <a:lnTo>
                        <a:pt x="528" y="131"/>
                      </a:lnTo>
                      <a:lnTo>
                        <a:pt x="528" y="131"/>
                      </a:lnTo>
                      <a:lnTo>
                        <a:pt x="534" y="128"/>
                      </a:lnTo>
                      <a:lnTo>
                        <a:pt x="539" y="126"/>
                      </a:lnTo>
                      <a:lnTo>
                        <a:pt x="548" y="120"/>
                      </a:lnTo>
                      <a:lnTo>
                        <a:pt x="552" y="119"/>
                      </a:lnTo>
                      <a:lnTo>
                        <a:pt x="557" y="117"/>
                      </a:lnTo>
                      <a:lnTo>
                        <a:pt x="561" y="119"/>
                      </a:lnTo>
                      <a:lnTo>
                        <a:pt x="566" y="122"/>
                      </a:lnTo>
                      <a:lnTo>
                        <a:pt x="566" y="122"/>
                      </a:lnTo>
                      <a:lnTo>
                        <a:pt x="578" y="131"/>
                      </a:lnTo>
                      <a:lnTo>
                        <a:pt x="591" y="140"/>
                      </a:lnTo>
                      <a:lnTo>
                        <a:pt x="599" y="144"/>
                      </a:lnTo>
                      <a:lnTo>
                        <a:pt x="606" y="146"/>
                      </a:lnTo>
                      <a:lnTo>
                        <a:pt x="614" y="149"/>
                      </a:lnTo>
                      <a:lnTo>
                        <a:pt x="621" y="149"/>
                      </a:lnTo>
                      <a:lnTo>
                        <a:pt x="621" y="149"/>
                      </a:lnTo>
                      <a:lnTo>
                        <a:pt x="629" y="148"/>
                      </a:lnTo>
                      <a:lnTo>
                        <a:pt x="637" y="149"/>
                      </a:lnTo>
                      <a:lnTo>
                        <a:pt x="646" y="150"/>
                      </a:lnTo>
                      <a:lnTo>
                        <a:pt x="653" y="152"/>
                      </a:lnTo>
                      <a:lnTo>
                        <a:pt x="661" y="155"/>
                      </a:lnTo>
                      <a:lnTo>
                        <a:pt x="665" y="158"/>
                      </a:lnTo>
                      <a:lnTo>
                        <a:pt x="668" y="164"/>
                      </a:lnTo>
                      <a:lnTo>
                        <a:pt x="670" y="166"/>
                      </a:lnTo>
                      <a:lnTo>
                        <a:pt x="670" y="168"/>
                      </a:lnTo>
                      <a:lnTo>
                        <a:pt x="670" y="168"/>
                      </a:lnTo>
                      <a:lnTo>
                        <a:pt x="667" y="173"/>
                      </a:lnTo>
                      <a:lnTo>
                        <a:pt x="666" y="178"/>
                      </a:lnTo>
                      <a:lnTo>
                        <a:pt x="662" y="183"/>
                      </a:lnTo>
                      <a:lnTo>
                        <a:pt x="662" y="185"/>
                      </a:lnTo>
                      <a:lnTo>
                        <a:pt x="663" y="186"/>
                      </a:lnTo>
                      <a:lnTo>
                        <a:pt x="666" y="187"/>
                      </a:lnTo>
                      <a:lnTo>
                        <a:pt x="672" y="188"/>
                      </a:lnTo>
                      <a:lnTo>
                        <a:pt x="672" y="188"/>
                      </a:lnTo>
                      <a:lnTo>
                        <a:pt x="682" y="192"/>
                      </a:lnTo>
                      <a:lnTo>
                        <a:pt x="690" y="196"/>
                      </a:lnTo>
                      <a:lnTo>
                        <a:pt x="695" y="200"/>
                      </a:lnTo>
                      <a:lnTo>
                        <a:pt x="703" y="205"/>
                      </a:lnTo>
                      <a:lnTo>
                        <a:pt x="703" y="205"/>
                      </a:lnTo>
                      <a:lnTo>
                        <a:pt x="711" y="209"/>
                      </a:lnTo>
                      <a:lnTo>
                        <a:pt x="719" y="212"/>
                      </a:lnTo>
                      <a:lnTo>
                        <a:pt x="724" y="215"/>
                      </a:lnTo>
                      <a:lnTo>
                        <a:pt x="727" y="216"/>
                      </a:lnTo>
                      <a:lnTo>
                        <a:pt x="727" y="218"/>
                      </a:lnTo>
                      <a:lnTo>
                        <a:pt x="727" y="218"/>
                      </a:lnTo>
                      <a:lnTo>
                        <a:pt x="727" y="222"/>
                      </a:lnTo>
                      <a:lnTo>
                        <a:pt x="728" y="225"/>
                      </a:lnTo>
                      <a:lnTo>
                        <a:pt x="732" y="231"/>
                      </a:lnTo>
                      <a:lnTo>
                        <a:pt x="735" y="234"/>
                      </a:lnTo>
                      <a:lnTo>
                        <a:pt x="739" y="237"/>
                      </a:lnTo>
                      <a:lnTo>
                        <a:pt x="744" y="238"/>
                      </a:lnTo>
                      <a:lnTo>
                        <a:pt x="748" y="238"/>
                      </a:lnTo>
                      <a:lnTo>
                        <a:pt x="748" y="238"/>
                      </a:lnTo>
                      <a:lnTo>
                        <a:pt x="757" y="238"/>
                      </a:lnTo>
                      <a:lnTo>
                        <a:pt x="763" y="238"/>
                      </a:lnTo>
                      <a:lnTo>
                        <a:pt x="765" y="239"/>
                      </a:lnTo>
                      <a:lnTo>
                        <a:pt x="767" y="240"/>
                      </a:lnTo>
                      <a:lnTo>
                        <a:pt x="768" y="241"/>
                      </a:lnTo>
                      <a:lnTo>
                        <a:pt x="770" y="243"/>
                      </a:lnTo>
                      <a:lnTo>
                        <a:pt x="770" y="243"/>
                      </a:lnTo>
                      <a:lnTo>
                        <a:pt x="771" y="246"/>
                      </a:lnTo>
                      <a:lnTo>
                        <a:pt x="773" y="249"/>
                      </a:lnTo>
                      <a:lnTo>
                        <a:pt x="776" y="252"/>
                      </a:lnTo>
                      <a:lnTo>
                        <a:pt x="781" y="254"/>
                      </a:lnTo>
                      <a:lnTo>
                        <a:pt x="788" y="256"/>
                      </a:lnTo>
                      <a:lnTo>
                        <a:pt x="795" y="257"/>
                      </a:lnTo>
                      <a:lnTo>
                        <a:pt x="805" y="257"/>
                      </a:lnTo>
                      <a:lnTo>
                        <a:pt x="818" y="257"/>
                      </a:lnTo>
                      <a:lnTo>
                        <a:pt x="818" y="257"/>
                      </a:lnTo>
                      <a:lnTo>
                        <a:pt x="850" y="256"/>
                      </a:lnTo>
                      <a:lnTo>
                        <a:pt x="853" y="255"/>
                      </a:lnTo>
                      <a:lnTo>
                        <a:pt x="854" y="255"/>
                      </a:lnTo>
                      <a:lnTo>
                        <a:pt x="856" y="253"/>
                      </a:lnTo>
                      <a:lnTo>
                        <a:pt x="856" y="251"/>
                      </a:lnTo>
                      <a:lnTo>
                        <a:pt x="856" y="251"/>
                      </a:lnTo>
                      <a:lnTo>
                        <a:pt x="856" y="246"/>
                      </a:lnTo>
                      <a:lnTo>
                        <a:pt x="857" y="244"/>
                      </a:lnTo>
                      <a:lnTo>
                        <a:pt x="858" y="244"/>
                      </a:lnTo>
                      <a:lnTo>
                        <a:pt x="863" y="244"/>
                      </a:lnTo>
                      <a:lnTo>
                        <a:pt x="872" y="248"/>
                      </a:lnTo>
                      <a:lnTo>
                        <a:pt x="872" y="248"/>
                      </a:lnTo>
                      <a:lnTo>
                        <a:pt x="885" y="254"/>
                      </a:lnTo>
                      <a:lnTo>
                        <a:pt x="900" y="263"/>
                      </a:lnTo>
                      <a:lnTo>
                        <a:pt x="906" y="267"/>
                      </a:lnTo>
                      <a:lnTo>
                        <a:pt x="913" y="271"/>
                      </a:lnTo>
                      <a:lnTo>
                        <a:pt x="917" y="275"/>
                      </a:lnTo>
                      <a:lnTo>
                        <a:pt x="919" y="280"/>
                      </a:lnTo>
                      <a:lnTo>
                        <a:pt x="919" y="280"/>
                      </a:lnTo>
                      <a:lnTo>
                        <a:pt x="922" y="286"/>
                      </a:lnTo>
                      <a:lnTo>
                        <a:pt x="926" y="289"/>
                      </a:lnTo>
                      <a:lnTo>
                        <a:pt x="932" y="293"/>
                      </a:lnTo>
                      <a:lnTo>
                        <a:pt x="940" y="295"/>
                      </a:lnTo>
                      <a:lnTo>
                        <a:pt x="940" y="295"/>
                      </a:lnTo>
                      <a:lnTo>
                        <a:pt x="949" y="298"/>
                      </a:lnTo>
                      <a:lnTo>
                        <a:pt x="953" y="301"/>
                      </a:lnTo>
                      <a:lnTo>
                        <a:pt x="957" y="305"/>
                      </a:lnTo>
                      <a:lnTo>
                        <a:pt x="958" y="308"/>
                      </a:lnTo>
                      <a:lnTo>
                        <a:pt x="958" y="308"/>
                      </a:lnTo>
                      <a:lnTo>
                        <a:pt x="959" y="312"/>
                      </a:lnTo>
                      <a:lnTo>
                        <a:pt x="962" y="314"/>
                      </a:lnTo>
                      <a:lnTo>
                        <a:pt x="963" y="315"/>
                      </a:lnTo>
                      <a:lnTo>
                        <a:pt x="965" y="315"/>
                      </a:lnTo>
                      <a:lnTo>
                        <a:pt x="971" y="312"/>
                      </a:lnTo>
                      <a:lnTo>
                        <a:pt x="971" y="312"/>
                      </a:lnTo>
                      <a:lnTo>
                        <a:pt x="973" y="311"/>
                      </a:lnTo>
                      <a:lnTo>
                        <a:pt x="977" y="310"/>
                      </a:lnTo>
                      <a:lnTo>
                        <a:pt x="985" y="311"/>
                      </a:lnTo>
                      <a:lnTo>
                        <a:pt x="991" y="313"/>
                      </a:lnTo>
                      <a:lnTo>
                        <a:pt x="993" y="314"/>
                      </a:lnTo>
                      <a:lnTo>
                        <a:pt x="994" y="315"/>
                      </a:lnTo>
                      <a:lnTo>
                        <a:pt x="994" y="315"/>
                      </a:lnTo>
                      <a:lnTo>
                        <a:pt x="995" y="316"/>
                      </a:lnTo>
                      <a:lnTo>
                        <a:pt x="999" y="318"/>
                      </a:lnTo>
                      <a:lnTo>
                        <a:pt x="1007" y="321"/>
                      </a:lnTo>
                      <a:lnTo>
                        <a:pt x="1016" y="321"/>
                      </a:lnTo>
                      <a:lnTo>
                        <a:pt x="1019" y="320"/>
                      </a:lnTo>
                      <a:lnTo>
                        <a:pt x="1021" y="318"/>
                      </a:lnTo>
                      <a:lnTo>
                        <a:pt x="1021" y="318"/>
                      </a:lnTo>
                      <a:lnTo>
                        <a:pt x="1022" y="316"/>
                      </a:lnTo>
                      <a:lnTo>
                        <a:pt x="1025" y="315"/>
                      </a:lnTo>
                      <a:lnTo>
                        <a:pt x="1033" y="314"/>
                      </a:lnTo>
                      <a:lnTo>
                        <a:pt x="1039" y="313"/>
                      </a:lnTo>
                      <a:lnTo>
                        <a:pt x="1042" y="312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5" y="311"/>
                      </a:lnTo>
                      <a:lnTo>
                        <a:pt x="1048" y="311"/>
                      </a:lnTo>
                      <a:lnTo>
                        <a:pt x="1059" y="316"/>
                      </a:lnTo>
                      <a:lnTo>
                        <a:pt x="1064" y="320"/>
                      </a:lnTo>
                      <a:lnTo>
                        <a:pt x="1068" y="323"/>
                      </a:lnTo>
                      <a:lnTo>
                        <a:pt x="1071" y="326"/>
                      </a:lnTo>
                      <a:lnTo>
                        <a:pt x="1071" y="327"/>
                      </a:lnTo>
                      <a:lnTo>
                        <a:pt x="1069" y="328"/>
                      </a:lnTo>
                      <a:lnTo>
                        <a:pt x="1069" y="328"/>
                      </a:lnTo>
                      <a:lnTo>
                        <a:pt x="1065" y="331"/>
                      </a:lnTo>
                      <a:lnTo>
                        <a:pt x="1062" y="334"/>
                      </a:lnTo>
                      <a:lnTo>
                        <a:pt x="1059" y="338"/>
                      </a:lnTo>
                      <a:lnTo>
                        <a:pt x="1059" y="341"/>
                      </a:lnTo>
                      <a:lnTo>
                        <a:pt x="1059" y="341"/>
                      </a:lnTo>
                      <a:lnTo>
                        <a:pt x="1059" y="349"/>
                      </a:lnTo>
                      <a:lnTo>
                        <a:pt x="1058" y="361"/>
                      </a:lnTo>
                      <a:lnTo>
                        <a:pt x="1057" y="369"/>
                      </a:lnTo>
                      <a:lnTo>
                        <a:pt x="1054" y="375"/>
                      </a:lnTo>
                      <a:lnTo>
                        <a:pt x="1050" y="382"/>
                      </a:lnTo>
                      <a:lnTo>
                        <a:pt x="1047" y="384"/>
                      </a:lnTo>
                      <a:lnTo>
                        <a:pt x="1045" y="385"/>
                      </a:lnTo>
                      <a:lnTo>
                        <a:pt x="1045" y="385"/>
                      </a:lnTo>
                      <a:lnTo>
                        <a:pt x="1007" y="401"/>
                      </a:lnTo>
                      <a:lnTo>
                        <a:pt x="988" y="410"/>
                      </a:lnTo>
                      <a:lnTo>
                        <a:pt x="980" y="414"/>
                      </a:lnTo>
                      <a:lnTo>
                        <a:pt x="975" y="418"/>
                      </a:lnTo>
                      <a:lnTo>
                        <a:pt x="975" y="418"/>
                      </a:lnTo>
                      <a:lnTo>
                        <a:pt x="971" y="423"/>
                      </a:lnTo>
                      <a:lnTo>
                        <a:pt x="966" y="426"/>
                      </a:lnTo>
                      <a:lnTo>
                        <a:pt x="954" y="431"/>
                      </a:lnTo>
                      <a:lnTo>
                        <a:pt x="943" y="435"/>
                      </a:lnTo>
                      <a:lnTo>
                        <a:pt x="931" y="436"/>
                      </a:lnTo>
                      <a:lnTo>
                        <a:pt x="931" y="436"/>
                      </a:lnTo>
                      <a:lnTo>
                        <a:pt x="920" y="436"/>
                      </a:lnTo>
                      <a:lnTo>
                        <a:pt x="910" y="437"/>
                      </a:lnTo>
                      <a:lnTo>
                        <a:pt x="900" y="439"/>
                      </a:lnTo>
                      <a:lnTo>
                        <a:pt x="888" y="442"/>
                      </a:lnTo>
                      <a:lnTo>
                        <a:pt x="888" y="442"/>
                      </a:lnTo>
                      <a:lnTo>
                        <a:pt x="868" y="450"/>
                      </a:lnTo>
                      <a:lnTo>
                        <a:pt x="844" y="460"/>
                      </a:lnTo>
                      <a:lnTo>
                        <a:pt x="833" y="466"/>
                      </a:lnTo>
                      <a:lnTo>
                        <a:pt x="824" y="471"/>
                      </a:lnTo>
                      <a:lnTo>
                        <a:pt x="822" y="474"/>
                      </a:lnTo>
                      <a:lnTo>
                        <a:pt x="820" y="477"/>
                      </a:lnTo>
                      <a:lnTo>
                        <a:pt x="820" y="479"/>
                      </a:lnTo>
                      <a:lnTo>
                        <a:pt x="821" y="481"/>
                      </a:lnTo>
                      <a:lnTo>
                        <a:pt x="821" y="481"/>
                      </a:lnTo>
                      <a:lnTo>
                        <a:pt x="829" y="488"/>
                      </a:lnTo>
                      <a:lnTo>
                        <a:pt x="833" y="494"/>
                      </a:lnTo>
                      <a:lnTo>
                        <a:pt x="833" y="496"/>
                      </a:lnTo>
                      <a:lnTo>
                        <a:pt x="833" y="498"/>
                      </a:lnTo>
                      <a:lnTo>
                        <a:pt x="831" y="499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4" y="500"/>
                      </a:lnTo>
                      <a:lnTo>
                        <a:pt x="822" y="500"/>
                      </a:lnTo>
                      <a:lnTo>
                        <a:pt x="818" y="498"/>
                      </a:lnTo>
                      <a:lnTo>
                        <a:pt x="817" y="498"/>
                      </a:lnTo>
                      <a:lnTo>
                        <a:pt x="816" y="499"/>
                      </a:lnTo>
                      <a:lnTo>
                        <a:pt x="814" y="500"/>
                      </a:lnTo>
                      <a:lnTo>
                        <a:pt x="811" y="503"/>
                      </a:lnTo>
                      <a:lnTo>
                        <a:pt x="811" y="503"/>
                      </a:lnTo>
                      <a:lnTo>
                        <a:pt x="808" y="509"/>
                      </a:lnTo>
                      <a:lnTo>
                        <a:pt x="803" y="515"/>
                      </a:lnTo>
                      <a:lnTo>
                        <a:pt x="787" y="530"/>
                      </a:lnTo>
                      <a:lnTo>
                        <a:pt x="768" y="546"/>
                      </a:lnTo>
                      <a:lnTo>
                        <a:pt x="752" y="560"/>
                      </a:lnTo>
                      <a:lnTo>
                        <a:pt x="752" y="560"/>
                      </a:lnTo>
                      <a:lnTo>
                        <a:pt x="747" y="568"/>
                      </a:lnTo>
                      <a:lnTo>
                        <a:pt x="742" y="575"/>
                      </a:lnTo>
                      <a:lnTo>
                        <a:pt x="733" y="589"/>
                      </a:lnTo>
                      <a:lnTo>
                        <a:pt x="727" y="600"/>
                      </a:lnTo>
                      <a:lnTo>
                        <a:pt x="723" y="604"/>
                      </a:lnTo>
                      <a:lnTo>
                        <a:pt x="719" y="607"/>
                      </a:lnTo>
                      <a:lnTo>
                        <a:pt x="719" y="607"/>
                      </a:lnTo>
                      <a:lnTo>
                        <a:pt x="716" y="609"/>
                      </a:lnTo>
                      <a:lnTo>
                        <a:pt x="713" y="612"/>
                      </a:lnTo>
                      <a:lnTo>
                        <a:pt x="709" y="616"/>
                      </a:lnTo>
                      <a:lnTo>
                        <a:pt x="708" y="622"/>
                      </a:lnTo>
                      <a:lnTo>
                        <a:pt x="706" y="634"/>
                      </a:lnTo>
                      <a:lnTo>
                        <a:pt x="706" y="646"/>
                      </a:lnTo>
                      <a:lnTo>
                        <a:pt x="706" y="646"/>
                      </a:lnTo>
                      <a:lnTo>
                        <a:pt x="708" y="664"/>
                      </a:lnTo>
                      <a:lnTo>
                        <a:pt x="709" y="672"/>
                      </a:lnTo>
                      <a:lnTo>
                        <a:pt x="713" y="682"/>
                      </a:lnTo>
                      <a:lnTo>
                        <a:pt x="715" y="690"/>
                      </a:lnTo>
                      <a:lnTo>
                        <a:pt x="719" y="698"/>
                      </a:lnTo>
                      <a:lnTo>
                        <a:pt x="723" y="704"/>
                      </a:lnTo>
                      <a:lnTo>
                        <a:pt x="729" y="709"/>
                      </a:lnTo>
                      <a:lnTo>
                        <a:pt x="729" y="709"/>
                      </a:lnTo>
                      <a:lnTo>
                        <a:pt x="738" y="714"/>
                      </a:lnTo>
                      <a:lnTo>
                        <a:pt x="744" y="717"/>
                      </a:lnTo>
                      <a:lnTo>
                        <a:pt x="745" y="717"/>
                      </a:lnTo>
                      <a:lnTo>
                        <a:pt x="745" y="720"/>
                      </a:lnTo>
                      <a:lnTo>
                        <a:pt x="739" y="724"/>
                      </a:lnTo>
                      <a:lnTo>
                        <a:pt x="739" y="724"/>
                      </a:lnTo>
                      <a:lnTo>
                        <a:pt x="735" y="726"/>
                      </a:lnTo>
                      <a:lnTo>
                        <a:pt x="730" y="729"/>
                      </a:lnTo>
                      <a:lnTo>
                        <a:pt x="717" y="735"/>
                      </a:lnTo>
                      <a:lnTo>
                        <a:pt x="710" y="737"/>
                      </a:lnTo>
                      <a:lnTo>
                        <a:pt x="705" y="740"/>
                      </a:lnTo>
                      <a:lnTo>
                        <a:pt x="701" y="743"/>
                      </a:lnTo>
                      <a:lnTo>
                        <a:pt x="699" y="747"/>
                      </a:lnTo>
                      <a:lnTo>
                        <a:pt x="699" y="747"/>
                      </a:lnTo>
                      <a:lnTo>
                        <a:pt x="696" y="751"/>
                      </a:lnTo>
                      <a:lnTo>
                        <a:pt x="693" y="755"/>
                      </a:lnTo>
                      <a:lnTo>
                        <a:pt x="687" y="760"/>
                      </a:lnTo>
                      <a:lnTo>
                        <a:pt x="678" y="766"/>
                      </a:lnTo>
                      <a:lnTo>
                        <a:pt x="668" y="770"/>
                      </a:lnTo>
                      <a:lnTo>
                        <a:pt x="668" y="770"/>
                      </a:lnTo>
                      <a:lnTo>
                        <a:pt x="663" y="772"/>
                      </a:lnTo>
                      <a:lnTo>
                        <a:pt x="659" y="777"/>
                      </a:lnTo>
                      <a:lnTo>
                        <a:pt x="654" y="781"/>
                      </a:lnTo>
                      <a:lnTo>
                        <a:pt x="650" y="787"/>
                      </a:lnTo>
                      <a:lnTo>
                        <a:pt x="647" y="794"/>
                      </a:lnTo>
                      <a:lnTo>
                        <a:pt x="645" y="801"/>
                      </a:lnTo>
                      <a:lnTo>
                        <a:pt x="643" y="809"/>
                      </a:lnTo>
                      <a:lnTo>
                        <a:pt x="642" y="817"/>
                      </a:lnTo>
                      <a:lnTo>
                        <a:pt x="642" y="817"/>
                      </a:lnTo>
                      <a:lnTo>
                        <a:pt x="640" y="832"/>
                      </a:lnTo>
                      <a:lnTo>
                        <a:pt x="638" y="838"/>
                      </a:lnTo>
                      <a:lnTo>
                        <a:pt x="636" y="841"/>
                      </a:lnTo>
                      <a:lnTo>
                        <a:pt x="634" y="844"/>
                      </a:lnTo>
                      <a:lnTo>
                        <a:pt x="631" y="845"/>
                      </a:lnTo>
                      <a:lnTo>
                        <a:pt x="627" y="846"/>
                      </a:lnTo>
                      <a:lnTo>
                        <a:pt x="621" y="846"/>
                      </a:lnTo>
                      <a:lnTo>
                        <a:pt x="621" y="846"/>
                      </a:lnTo>
                      <a:lnTo>
                        <a:pt x="607" y="846"/>
                      </a:lnTo>
                      <a:lnTo>
                        <a:pt x="591" y="845"/>
                      </a:lnTo>
                      <a:lnTo>
                        <a:pt x="582" y="846"/>
                      </a:lnTo>
                      <a:lnTo>
                        <a:pt x="574" y="847"/>
                      </a:lnTo>
                      <a:lnTo>
                        <a:pt x="566" y="851"/>
                      </a:lnTo>
                      <a:lnTo>
                        <a:pt x="559" y="854"/>
                      </a:lnTo>
                      <a:lnTo>
                        <a:pt x="559" y="854"/>
                      </a:lnTo>
                      <a:lnTo>
                        <a:pt x="544" y="866"/>
                      </a:lnTo>
                      <a:lnTo>
                        <a:pt x="528" y="878"/>
                      </a:lnTo>
                      <a:lnTo>
                        <a:pt x="521" y="885"/>
                      </a:lnTo>
                      <a:lnTo>
                        <a:pt x="515" y="893"/>
                      </a:lnTo>
                      <a:lnTo>
                        <a:pt x="510" y="900"/>
                      </a:lnTo>
                      <a:lnTo>
                        <a:pt x="507" y="909"/>
                      </a:lnTo>
                      <a:lnTo>
                        <a:pt x="507" y="909"/>
                      </a:lnTo>
                      <a:lnTo>
                        <a:pt x="503" y="922"/>
                      </a:lnTo>
                      <a:lnTo>
                        <a:pt x="501" y="926"/>
                      </a:lnTo>
                      <a:lnTo>
                        <a:pt x="499" y="928"/>
                      </a:lnTo>
                      <a:lnTo>
                        <a:pt x="496" y="929"/>
                      </a:lnTo>
                      <a:lnTo>
                        <a:pt x="494" y="929"/>
                      </a:lnTo>
                      <a:lnTo>
                        <a:pt x="491" y="929"/>
                      </a:lnTo>
                      <a:lnTo>
                        <a:pt x="488" y="927"/>
                      </a:lnTo>
                      <a:lnTo>
                        <a:pt x="488" y="927"/>
                      </a:lnTo>
                      <a:lnTo>
                        <a:pt x="476" y="921"/>
                      </a:lnTo>
                      <a:lnTo>
                        <a:pt x="470" y="918"/>
                      </a:lnTo>
                      <a:lnTo>
                        <a:pt x="461" y="917"/>
                      </a:lnTo>
                      <a:lnTo>
                        <a:pt x="461" y="917"/>
                      </a:lnTo>
                      <a:lnTo>
                        <a:pt x="457" y="918"/>
                      </a:lnTo>
                      <a:lnTo>
                        <a:pt x="453" y="920"/>
                      </a:lnTo>
                      <a:lnTo>
                        <a:pt x="449" y="923"/>
                      </a:lnTo>
                      <a:lnTo>
                        <a:pt x="446" y="926"/>
                      </a:lnTo>
                      <a:lnTo>
                        <a:pt x="444" y="927"/>
                      </a:lnTo>
                      <a:lnTo>
                        <a:pt x="441" y="926"/>
                      </a:lnTo>
                      <a:lnTo>
                        <a:pt x="441" y="926"/>
                      </a:lnTo>
                      <a:lnTo>
                        <a:pt x="438" y="925"/>
                      </a:lnTo>
                      <a:lnTo>
                        <a:pt x="436" y="923"/>
                      </a:lnTo>
                      <a:lnTo>
                        <a:pt x="432" y="918"/>
                      </a:lnTo>
                      <a:lnTo>
                        <a:pt x="430" y="917"/>
                      </a:lnTo>
                      <a:lnTo>
                        <a:pt x="427" y="915"/>
                      </a:lnTo>
                      <a:lnTo>
                        <a:pt x="422" y="914"/>
                      </a:lnTo>
                      <a:lnTo>
                        <a:pt x="417" y="913"/>
                      </a:lnTo>
                      <a:lnTo>
                        <a:pt x="417" y="913"/>
                      </a:lnTo>
                      <a:lnTo>
                        <a:pt x="387" y="913"/>
                      </a:lnTo>
                      <a:lnTo>
                        <a:pt x="374" y="912"/>
                      </a:lnTo>
                      <a:lnTo>
                        <a:pt x="368" y="911"/>
                      </a:lnTo>
                      <a:lnTo>
                        <a:pt x="366" y="909"/>
                      </a:lnTo>
                      <a:lnTo>
                        <a:pt x="366" y="909"/>
                      </a:lnTo>
                      <a:lnTo>
                        <a:pt x="364" y="908"/>
                      </a:lnTo>
                      <a:lnTo>
                        <a:pt x="359" y="907"/>
                      </a:lnTo>
                      <a:lnTo>
                        <a:pt x="345" y="906"/>
                      </a:lnTo>
                      <a:lnTo>
                        <a:pt x="330" y="906"/>
                      </a:lnTo>
                      <a:lnTo>
                        <a:pt x="323" y="904"/>
                      </a:lnTo>
                      <a:lnTo>
                        <a:pt x="318" y="902"/>
                      </a:lnTo>
                      <a:lnTo>
                        <a:pt x="318" y="902"/>
                      </a:lnTo>
                      <a:lnTo>
                        <a:pt x="313" y="898"/>
                      </a:lnTo>
                      <a:lnTo>
                        <a:pt x="308" y="896"/>
                      </a:lnTo>
                      <a:lnTo>
                        <a:pt x="301" y="895"/>
                      </a:lnTo>
                      <a:lnTo>
                        <a:pt x="287" y="895"/>
                      </a:lnTo>
                      <a:lnTo>
                        <a:pt x="287" y="895"/>
                      </a:lnTo>
                      <a:lnTo>
                        <a:pt x="266" y="896"/>
                      </a:lnTo>
                      <a:lnTo>
                        <a:pt x="263" y="897"/>
                      </a:lnTo>
                      <a:lnTo>
                        <a:pt x="260" y="900"/>
                      </a:lnTo>
                      <a:lnTo>
                        <a:pt x="260" y="900"/>
                      </a:lnTo>
                      <a:lnTo>
                        <a:pt x="252" y="908"/>
                      </a:lnTo>
                      <a:lnTo>
                        <a:pt x="249" y="909"/>
                      </a:lnTo>
                      <a:lnTo>
                        <a:pt x="245" y="910"/>
                      </a:lnTo>
                      <a:lnTo>
                        <a:pt x="245" y="910"/>
                      </a:lnTo>
                      <a:lnTo>
                        <a:pt x="241" y="910"/>
                      </a:lnTo>
                      <a:lnTo>
                        <a:pt x="238" y="912"/>
                      </a:lnTo>
                      <a:lnTo>
                        <a:pt x="236" y="913"/>
                      </a:lnTo>
                      <a:lnTo>
                        <a:pt x="231" y="913"/>
                      </a:lnTo>
                      <a:lnTo>
                        <a:pt x="231" y="913"/>
                      </a:lnTo>
                      <a:lnTo>
                        <a:pt x="193" y="913"/>
                      </a:lnTo>
                      <a:lnTo>
                        <a:pt x="193" y="913"/>
                      </a:lnTo>
                      <a:lnTo>
                        <a:pt x="181" y="918"/>
                      </a:lnTo>
                      <a:lnTo>
                        <a:pt x="173" y="925"/>
                      </a:lnTo>
                      <a:lnTo>
                        <a:pt x="170" y="928"/>
                      </a:lnTo>
                      <a:lnTo>
                        <a:pt x="167" y="930"/>
                      </a:lnTo>
                      <a:lnTo>
                        <a:pt x="167" y="930"/>
                      </a:lnTo>
                      <a:lnTo>
                        <a:pt x="166" y="940"/>
                      </a:lnTo>
                      <a:lnTo>
                        <a:pt x="165" y="942"/>
                      </a:lnTo>
                      <a:lnTo>
                        <a:pt x="162" y="942"/>
                      </a:lnTo>
                      <a:lnTo>
                        <a:pt x="162" y="942"/>
                      </a:lnTo>
                      <a:lnTo>
                        <a:pt x="157" y="942"/>
                      </a:lnTo>
                      <a:lnTo>
                        <a:pt x="155" y="942"/>
                      </a:lnTo>
                      <a:lnTo>
                        <a:pt x="152" y="943"/>
                      </a:lnTo>
                      <a:lnTo>
                        <a:pt x="151" y="947"/>
                      </a:lnTo>
                      <a:lnTo>
                        <a:pt x="151" y="947"/>
                      </a:lnTo>
                      <a:lnTo>
                        <a:pt x="150" y="951"/>
                      </a:lnTo>
                      <a:lnTo>
                        <a:pt x="148" y="952"/>
                      </a:lnTo>
                      <a:lnTo>
                        <a:pt x="146" y="952"/>
                      </a:lnTo>
                      <a:lnTo>
                        <a:pt x="145" y="952"/>
                      </a:lnTo>
                      <a:lnTo>
                        <a:pt x="145" y="953"/>
                      </a:lnTo>
                      <a:lnTo>
                        <a:pt x="145" y="953"/>
                      </a:lnTo>
                      <a:lnTo>
                        <a:pt x="144" y="956"/>
                      </a:lnTo>
                      <a:lnTo>
                        <a:pt x="143" y="957"/>
                      </a:lnTo>
                      <a:lnTo>
                        <a:pt x="142" y="958"/>
                      </a:lnTo>
                      <a:lnTo>
                        <a:pt x="142" y="95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6" name="Freeform 129"/>
                <p:cNvSpPr/>
                <p:nvPr/>
              </p:nvSpPr>
              <p:spPr bwMode="auto">
                <a:xfrm>
                  <a:off x="4076" y="3936"/>
                  <a:ext cx="26" cy="23"/>
                </a:xfrm>
                <a:custGeom>
                  <a:avLst/>
                  <a:gdLst>
                    <a:gd name="T0" fmla="*/ 24 w 26"/>
                    <a:gd name="T1" fmla="*/ 4 h 23"/>
                    <a:gd name="T2" fmla="*/ 24 w 26"/>
                    <a:gd name="T3" fmla="*/ 4 h 23"/>
                    <a:gd name="T4" fmla="*/ 21 w 26"/>
                    <a:gd name="T5" fmla="*/ 3 h 23"/>
                    <a:gd name="T6" fmla="*/ 19 w 26"/>
                    <a:gd name="T7" fmla="*/ 4 h 23"/>
                    <a:gd name="T8" fmla="*/ 19 w 26"/>
                    <a:gd name="T9" fmla="*/ 6 h 23"/>
                    <a:gd name="T10" fmla="*/ 18 w 26"/>
                    <a:gd name="T11" fmla="*/ 8 h 23"/>
                    <a:gd name="T12" fmla="*/ 18 w 26"/>
                    <a:gd name="T13" fmla="*/ 8 h 23"/>
                    <a:gd name="T14" fmla="*/ 18 w 26"/>
                    <a:gd name="T15" fmla="*/ 10 h 23"/>
                    <a:gd name="T16" fmla="*/ 17 w 26"/>
                    <a:gd name="T17" fmla="*/ 10 h 23"/>
                    <a:gd name="T18" fmla="*/ 14 w 26"/>
                    <a:gd name="T19" fmla="*/ 11 h 23"/>
                    <a:gd name="T20" fmla="*/ 12 w 26"/>
                    <a:gd name="T21" fmla="*/ 11 h 23"/>
                    <a:gd name="T22" fmla="*/ 11 w 26"/>
                    <a:gd name="T23" fmla="*/ 12 h 23"/>
                    <a:gd name="T24" fmla="*/ 11 w 26"/>
                    <a:gd name="T25" fmla="*/ 13 h 23"/>
                    <a:gd name="T26" fmla="*/ 11 w 26"/>
                    <a:gd name="T27" fmla="*/ 13 h 23"/>
                    <a:gd name="T28" fmla="*/ 9 w 26"/>
                    <a:gd name="T29" fmla="*/ 17 h 23"/>
                    <a:gd name="T30" fmla="*/ 7 w 26"/>
                    <a:gd name="T31" fmla="*/ 22 h 23"/>
                    <a:gd name="T32" fmla="*/ 5 w 26"/>
                    <a:gd name="T33" fmla="*/ 23 h 23"/>
                    <a:gd name="T34" fmla="*/ 3 w 26"/>
                    <a:gd name="T35" fmla="*/ 23 h 23"/>
                    <a:gd name="T36" fmla="*/ 2 w 26"/>
                    <a:gd name="T37" fmla="*/ 23 h 23"/>
                    <a:gd name="T38" fmla="*/ 0 w 26"/>
                    <a:gd name="T39" fmla="*/ 21 h 23"/>
                    <a:gd name="T40" fmla="*/ 0 w 26"/>
                    <a:gd name="T41" fmla="*/ 21 h 23"/>
                    <a:gd name="T42" fmla="*/ 0 w 26"/>
                    <a:gd name="T43" fmla="*/ 16 h 23"/>
                    <a:gd name="T44" fmla="*/ 3 w 26"/>
                    <a:gd name="T45" fmla="*/ 14 h 23"/>
                    <a:gd name="T46" fmla="*/ 4 w 26"/>
                    <a:gd name="T47" fmla="*/ 12 h 23"/>
                    <a:gd name="T48" fmla="*/ 5 w 26"/>
                    <a:gd name="T49" fmla="*/ 9 h 23"/>
                    <a:gd name="T50" fmla="*/ 5 w 26"/>
                    <a:gd name="T51" fmla="*/ 9 h 23"/>
                    <a:gd name="T52" fmla="*/ 5 w 26"/>
                    <a:gd name="T53" fmla="*/ 6 h 23"/>
                    <a:gd name="T54" fmla="*/ 6 w 26"/>
                    <a:gd name="T55" fmla="*/ 2 h 23"/>
                    <a:gd name="T56" fmla="*/ 9 w 26"/>
                    <a:gd name="T57" fmla="*/ 1 h 23"/>
                    <a:gd name="T58" fmla="*/ 13 w 26"/>
                    <a:gd name="T59" fmla="*/ 0 h 23"/>
                    <a:gd name="T60" fmla="*/ 13 w 26"/>
                    <a:gd name="T61" fmla="*/ 0 h 23"/>
                    <a:gd name="T62" fmla="*/ 22 w 26"/>
                    <a:gd name="T63" fmla="*/ 0 h 23"/>
                    <a:gd name="T64" fmla="*/ 24 w 26"/>
                    <a:gd name="T65" fmla="*/ 0 h 23"/>
                    <a:gd name="T66" fmla="*/ 25 w 26"/>
                    <a:gd name="T67" fmla="*/ 1 h 23"/>
                    <a:gd name="T68" fmla="*/ 25 w 26"/>
                    <a:gd name="T69" fmla="*/ 1 h 23"/>
                    <a:gd name="T70" fmla="*/ 26 w 26"/>
                    <a:gd name="T71" fmla="*/ 2 h 23"/>
                    <a:gd name="T72" fmla="*/ 25 w 26"/>
                    <a:gd name="T73" fmla="*/ 3 h 23"/>
                    <a:gd name="T74" fmla="*/ 24 w 26"/>
                    <a:gd name="T75" fmla="*/ 4 h 23"/>
                    <a:gd name="T76" fmla="*/ 24 w 26"/>
                    <a:gd name="T7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" h="23"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1" y="3"/>
                      </a:lnTo>
                      <a:lnTo>
                        <a:pt x="19" y="4"/>
                      </a:lnTo>
                      <a:lnTo>
                        <a:pt x="19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0"/>
                      </a:lnTo>
                      <a:lnTo>
                        <a:pt x="17" y="10"/>
                      </a:lnTo>
                      <a:lnTo>
                        <a:pt x="14" y="11"/>
                      </a:lnTo>
                      <a:lnTo>
                        <a:pt x="12" y="11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9" y="17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3" y="23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6"/>
                      </a:lnTo>
                      <a:lnTo>
                        <a:pt x="3" y="14"/>
                      </a:lnTo>
                      <a:lnTo>
                        <a:pt x="4" y="12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6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6" y="2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7" name="Freeform 130"/>
                <p:cNvSpPr/>
                <p:nvPr/>
              </p:nvSpPr>
              <p:spPr bwMode="auto">
                <a:xfrm>
                  <a:off x="4189" y="3849"/>
                  <a:ext cx="93" cy="70"/>
                </a:xfrm>
                <a:custGeom>
                  <a:avLst/>
                  <a:gdLst>
                    <a:gd name="T0" fmla="*/ 0 w 93"/>
                    <a:gd name="T1" fmla="*/ 40 h 70"/>
                    <a:gd name="T2" fmla="*/ 7 w 93"/>
                    <a:gd name="T3" fmla="*/ 40 h 70"/>
                    <a:gd name="T4" fmla="*/ 11 w 93"/>
                    <a:gd name="T5" fmla="*/ 38 h 70"/>
                    <a:gd name="T6" fmla="*/ 15 w 93"/>
                    <a:gd name="T7" fmla="*/ 36 h 70"/>
                    <a:gd name="T8" fmla="*/ 24 w 93"/>
                    <a:gd name="T9" fmla="*/ 38 h 70"/>
                    <a:gd name="T10" fmla="*/ 26 w 93"/>
                    <a:gd name="T11" fmla="*/ 42 h 70"/>
                    <a:gd name="T12" fmla="*/ 27 w 93"/>
                    <a:gd name="T13" fmla="*/ 46 h 70"/>
                    <a:gd name="T14" fmla="*/ 30 w 93"/>
                    <a:gd name="T15" fmla="*/ 53 h 70"/>
                    <a:gd name="T16" fmla="*/ 34 w 93"/>
                    <a:gd name="T17" fmla="*/ 54 h 70"/>
                    <a:gd name="T18" fmla="*/ 38 w 93"/>
                    <a:gd name="T19" fmla="*/ 57 h 70"/>
                    <a:gd name="T20" fmla="*/ 38 w 93"/>
                    <a:gd name="T21" fmla="*/ 64 h 70"/>
                    <a:gd name="T22" fmla="*/ 41 w 93"/>
                    <a:gd name="T23" fmla="*/ 65 h 70"/>
                    <a:gd name="T24" fmla="*/ 53 w 93"/>
                    <a:gd name="T25" fmla="*/ 64 h 70"/>
                    <a:gd name="T26" fmla="*/ 56 w 93"/>
                    <a:gd name="T27" fmla="*/ 66 h 70"/>
                    <a:gd name="T28" fmla="*/ 57 w 93"/>
                    <a:gd name="T29" fmla="*/ 69 h 70"/>
                    <a:gd name="T30" fmla="*/ 64 w 93"/>
                    <a:gd name="T31" fmla="*/ 69 h 70"/>
                    <a:gd name="T32" fmla="*/ 69 w 93"/>
                    <a:gd name="T33" fmla="*/ 66 h 70"/>
                    <a:gd name="T34" fmla="*/ 79 w 93"/>
                    <a:gd name="T35" fmla="*/ 52 h 70"/>
                    <a:gd name="T36" fmla="*/ 86 w 93"/>
                    <a:gd name="T37" fmla="*/ 40 h 70"/>
                    <a:gd name="T38" fmla="*/ 90 w 93"/>
                    <a:gd name="T39" fmla="*/ 38 h 70"/>
                    <a:gd name="T40" fmla="*/ 92 w 93"/>
                    <a:gd name="T41" fmla="*/ 32 h 70"/>
                    <a:gd name="T42" fmla="*/ 93 w 93"/>
                    <a:gd name="T43" fmla="*/ 29 h 70"/>
                    <a:gd name="T44" fmla="*/ 91 w 93"/>
                    <a:gd name="T45" fmla="*/ 25 h 70"/>
                    <a:gd name="T46" fmla="*/ 82 w 93"/>
                    <a:gd name="T47" fmla="*/ 25 h 70"/>
                    <a:gd name="T48" fmla="*/ 77 w 93"/>
                    <a:gd name="T49" fmla="*/ 26 h 70"/>
                    <a:gd name="T50" fmla="*/ 69 w 93"/>
                    <a:gd name="T51" fmla="*/ 25 h 70"/>
                    <a:gd name="T52" fmla="*/ 67 w 93"/>
                    <a:gd name="T53" fmla="*/ 22 h 70"/>
                    <a:gd name="T54" fmla="*/ 67 w 93"/>
                    <a:gd name="T55" fmla="*/ 17 h 70"/>
                    <a:gd name="T56" fmla="*/ 66 w 93"/>
                    <a:gd name="T57" fmla="*/ 11 h 70"/>
                    <a:gd name="T58" fmla="*/ 67 w 93"/>
                    <a:gd name="T59" fmla="*/ 10 h 70"/>
                    <a:gd name="T60" fmla="*/ 70 w 93"/>
                    <a:gd name="T61" fmla="*/ 5 h 70"/>
                    <a:gd name="T62" fmla="*/ 69 w 93"/>
                    <a:gd name="T63" fmla="*/ 2 h 70"/>
                    <a:gd name="T64" fmla="*/ 66 w 93"/>
                    <a:gd name="T65" fmla="*/ 1 h 70"/>
                    <a:gd name="T66" fmla="*/ 58 w 93"/>
                    <a:gd name="T67" fmla="*/ 0 h 70"/>
                    <a:gd name="T68" fmla="*/ 54 w 93"/>
                    <a:gd name="T69" fmla="*/ 2 h 70"/>
                    <a:gd name="T70" fmla="*/ 44 w 93"/>
                    <a:gd name="T71" fmla="*/ 11 h 70"/>
                    <a:gd name="T72" fmla="*/ 43 w 93"/>
                    <a:gd name="T73" fmla="*/ 14 h 70"/>
                    <a:gd name="T74" fmla="*/ 41 w 93"/>
                    <a:gd name="T75" fmla="*/ 18 h 70"/>
                    <a:gd name="T76" fmla="*/ 36 w 93"/>
                    <a:gd name="T77" fmla="*/ 19 h 70"/>
                    <a:gd name="T78" fmla="*/ 32 w 93"/>
                    <a:gd name="T79" fmla="*/ 23 h 70"/>
                    <a:gd name="T80" fmla="*/ 26 w 93"/>
                    <a:gd name="T81" fmla="*/ 24 h 70"/>
                    <a:gd name="T82" fmla="*/ 23 w 93"/>
                    <a:gd name="T83" fmla="*/ 25 h 70"/>
                    <a:gd name="T84" fmla="*/ 20 w 93"/>
                    <a:gd name="T85" fmla="*/ 28 h 70"/>
                    <a:gd name="T86" fmla="*/ 18 w 93"/>
                    <a:gd name="T87" fmla="*/ 28 h 70"/>
                    <a:gd name="T88" fmla="*/ 8 w 93"/>
                    <a:gd name="T89" fmla="*/ 30 h 70"/>
                    <a:gd name="T90" fmla="*/ 7 w 93"/>
                    <a:gd name="T91" fmla="*/ 32 h 70"/>
                    <a:gd name="T92" fmla="*/ 4 w 93"/>
                    <a:gd name="T93" fmla="*/ 34 h 70"/>
                    <a:gd name="T94" fmla="*/ 0 w 93"/>
                    <a:gd name="T95" fmla="*/ 36 h 70"/>
                    <a:gd name="T96" fmla="*/ 0 w 93"/>
                    <a:gd name="T97" fmla="*/ 4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3" h="7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4" y="40"/>
                      </a:lnTo>
                      <a:lnTo>
                        <a:pt x="7" y="40"/>
                      </a:lnTo>
                      <a:lnTo>
                        <a:pt x="11" y="38"/>
                      </a:lnTo>
                      <a:lnTo>
                        <a:pt x="11" y="38"/>
                      </a:lnTo>
                      <a:lnTo>
                        <a:pt x="13" y="36"/>
                      </a:lnTo>
                      <a:lnTo>
                        <a:pt x="15" y="36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25" y="40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7" y="46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36" y="55"/>
                      </a:lnTo>
                      <a:lnTo>
                        <a:pt x="38" y="57"/>
                      </a:lnTo>
                      <a:lnTo>
                        <a:pt x="38" y="64"/>
                      </a:lnTo>
                      <a:lnTo>
                        <a:pt x="38" y="64"/>
                      </a:lnTo>
                      <a:lnTo>
                        <a:pt x="39" y="65"/>
                      </a:lnTo>
                      <a:lnTo>
                        <a:pt x="41" y="65"/>
                      </a:lnTo>
                      <a:lnTo>
                        <a:pt x="48" y="64"/>
                      </a:lnTo>
                      <a:lnTo>
                        <a:pt x="53" y="64"/>
                      </a:lnTo>
                      <a:lnTo>
                        <a:pt x="55" y="65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7" y="69"/>
                      </a:lnTo>
                      <a:lnTo>
                        <a:pt x="61" y="70"/>
                      </a:lnTo>
                      <a:lnTo>
                        <a:pt x="64" y="69"/>
                      </a:lnTo>
                      <a:lnTo>
                        <a:pt x="69" y="66"/>
                      </a:lnTo>
                      <a:lnTo>
                        <a:pt x="69" y="66"/>
                      </a:lnTo>
                      <a:lnTo>
                        <a:pt x="73" y="59"/>
                      </a:lnTo>
                      <a:lnTo>
                        <a:pt x="79" y="52"/>
                      </a:lnTo>
                      <a:lnTo>
                        <a:pt x="82" y="44"/>
                      </a:lnTo>
                      <a:lnTo>
                        <a:pt x="86" y="40"/>
                      </a:lnTo>
                      <a:lnTo>
                        <a:pt x="86" y="40"/>
                      </a:lnTo>
                      <a:lnTo>
                        <a:pt x="90" y="38"/>
                      </a:lnTo>
                      <a:lnTo>
                        <a:pt x="91" y="34"/>
                      </a:lnTo>
                      <a:lnTo>
                        <a:pt x="92" y="32"/>
                      </a:lnTo>
                      <a:lnTo>
                        <a:pt x="93" y="29"/>
                      </a:lnTo>
                      <a:lnTo>
                        <a:pt x="93" y="29"/>
                      </a:lnTo>
                      <a:lnTo>
                        <a:pt x="92" y="27"/>
                      </a:lnTo>
                      <a:lnTo>
                        <a:pt x="91" y="25"/>
                      </a:lnTo>
                      <a:lnTo>
                        <a:pt x="87" y="24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7" y="26"/>
                      </a:lnTo>
                      <a:lnTo>
                        <a:pt x="72" y="26"/>
                      </a:lnTo>
                      <a:lnTo>
                        <a:pt x="69" y="25"/>
                      </a:lnTo>
                      <a:lnTo>
                        <a:pt x="68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17"/>
                      </a:lnTo>
                      <a:lnTo>
                        <a:pt x="66" y="14"/>
                      </a:lnTo>
                      <a:lnTo>
                        <a:pt x="66" y="11"/>
                      </a:lnTo>
                      <a:lnTo>
                        <a:pt x="67" y="10"/>
                      </a:lnTo>
                      <a:lnTo>
                        <a:pt x="67" y="10"/>
                      </a:lnTo>
                      <a:lnTo>
                        <a:pt x="69" y="8"/>
                      </a:lnTo>
                      <a:lnTo>
                        <a:pt x="70" y="5"/>
                      </a:lnTo>
                      <a:lnTo>
                        <a:pt x="70" y="4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66" y="1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8" y="8"/>
                      </a:lnTo>
                      <a:lnTo>
                        <a:pt x="44" y="11"/>
                      </a:lnTo>
                      <a:lnTo>
                        <a:pt x="43" y="14"/>
                      </a:lnTo>
                      <a:lnTo>
                        <a:pt x="43" y="14"/>
                      </a:lnTo>
                      <a:lnTo>
                        <a:pt x="42" y="16"/>
                      </a:lnTo>
                      <a:lnTo>
                        <a:pt x="41" y="18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21"/>
                      </a:lnTo>
                      <a:lnTo>
                        <a:pt x="32" y="23"/>
                      </a:lnTo>
                      <a:lnTo>
                        <a:pt x="29" y="24"/>
                      </a:lnTo>
                      <a:lnTo>
                        <a:pt x="26" y="24"/>
                      </a:lnTo>
                      <a:lnTo>
                        <a:pt x="26" y="24"/>
                      </a:lnTo>
                      <a:lnTo>
                        <a:pt x="23" y="25"/>
                      </a:lnTo>
                      <a:lnTo>
                        <a:pt x="22" y="26"/>
                      </a:lnTo>
                      <a:lnTo>
                        <a:pt x="20" y="28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0" y="29"/>
                      </a:lnTo>
                      <a:lnTo>
                        <a:pt x="8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6" y="33"/>
                      </a:lnTo>
                      <a:lnTo>
                        <a:pt x="4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8" name="Freeform 131"/>
                <p:cNvSpPr/>
                <p:nvPr/>
              </p:nvSpPr>
              <p:spPr bwMode="auto">
                <a:xfrm>
                  <a:off x="4330" y="3839"/>
                  <a:ext cx="40" cy="27"/>
                </a:xfrm>
                <a:custGeom>
                  <a:avLst/>
                  <a:gdLst>
                    <a:gd name="T0" fmla="*/ 1 w 40"/>
                    <a:gd name="T1" fmla="*/ 4 h 27"/>
                    <a:gd name="T2" fmla="*/ 1 w 40"/>
                    <a:gd name="T3" fmla="*/ 4 h 27"/>
                    <a:gd name="T4" fmla="*/ 0 w 40"/>
                    <a:gd name="T5" fmla="*/ 8 h 27"/>
                    <a:gd name="T6" fmla="*/ 1 w 40"/>
                    <a:gd name="T7" fmla="*/ 11 h 27"/>
                    <a:gd name="T8" fmla="*/ 5 w 40"/>
                    <a:gd name="T9" fmla="*/ 14 h 27"/>
                    <a:gd name="T10" fmla="*/ 9 w 40"/>
                    <a:gd name="T11" fmla="*/ 17 h 27"/>
                    <a:gd name="T12" fmla="*/ 9 w 40"/>
                    <a:gd name="T13" fmla="*/ 17 h 27"/>
                    <a:gd name="T14" fmla="*/ 14 w 40"/>
                    <a:gd name="T15" fmla="*/ 19 h 27"/>
                    <a:gd name="T16" fmla="*/ 20 w 40"/>
                    <a:gd name="T17" fmla="*/ 20 h 27"/>
                    <a:gd name="T18" fmla="*/ 26 w 40"/>
                    <a:gd name="T19" fmla="*/ 22 h 27"/>
                    <a:gd name="T20" fmla="*/ 28 w 40"/>
                    <a:gd name="T21" fmla="*/ 23 h 27"/>
                    <a:gd name="T22" fmla="*/ 30 w 40"/>
                    <a:gd name="T23" fmla="*/ 24 h 27"/>
                    <a:gd name="T24" fmla="*/ 30 w 40"/>
                    <a:gd name="T25" fmla="*/ 24 h 27"/>
                    <a:gd name="T26" fmla="*/ 35 w 40"/>
                    <a:gd name="T27" fmla="*/ 27 h 27"/>
                    <a:gd name="T28" fmla="*/ 36 w 40"/>
                    <a:gd name="T29" fmla="*/ 27 h 27"/>
                    <a:gd name="T30" fmla="*/ 38 w 40"/>
                    <a:gd name="T31" fmla="*/ 26 h 27"/>
                    <a:gd name="T32" fmla="*/ 39 w 40"/>
                    <a:gd name="T33" fmla="*/ 25 h 27"/>
                    <a:gd name="T34" fmla="*/ 40 w 40"/>
                    <a:gd name="T35" fmla="*/ 24 h 27"/>
                    <a:gd name="T36" fmla="*/ 40 w 40"/>
                    <a:gd name="T37" fmla="*/ 21 h 27"/>
                    <a:gd name="T38" fmla="*/ 39 w 40"/>
                    <a:gd name="T39" fmla="*/ 19 h 27"/>
                    <a:gd name="T40" fmla="*/ 39 w 40"/>
                    <a:gd name="T41" fmla="*/ 19 h 27"/>
                    <a:gd name="T42" fmla="*/ 36 w 40"/>
                    <a:gd name="T43" fmla="*/ 12 h 27"/>
                    <a:gd name="T44" fmla="*/ 30 w 40"/>
                    <a:gd name="T45" fmla="*/ 6 h 27"/>
                    <a:gd name="T46" fmla="*/ 25 w 40"/>
                    <a:gd name="T47" fmla="*/ 3 h 27"/>
                    <a:gd name="T48" fmla="*/ 23 w 40"/>
                    <a:gd name="T49" fmla="*/ 1 h 27"/>
                    <a:gd name="T50" fmla="*/ 21 w 40"/>
                    <a:gd name="T51" fmla="*/ 0 h 27"/>
                    <a:gd name="T52" fmla="*/ 21 w 40"/>
                    <a:gd name="T53" fmla="*/ 0 h 27"/>
                    <a:gd name="T54" fmla="*/ 8 w 40"/>
                    <a:gd name="T55" fmla="*/ 3 h 27"/>
                    <a:gd name="T56" fmla="*/ 1 w 40"/>
                    <a:gd name="T57" fmla="*/ 4 h 27"/>
                    <a:gd name="T58" fmla="*/ 1 w 40"/>
                    <a:gd name="T59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" h="27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8"/>
                      </a:lnTo>
                      <a:lnTo>
                        <a:pt x="1" y="11"/>
                      </a:lnTo>
                      <a:lnTo>
                        <a:pt x="5" y="14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14" y="19"/>
                      </a:lnTo>
                      <a:lnTo>
                        <a:pt x="20" y="20"/>
                      </a:lnTo>
                      <a:lnTo>
                        <a:pt x="26" y="22"/>
                      </a:lnTo>
                      <a:lnTo>
                        <a:pt x="28" y="23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5" y="27"/>
                      </a:lnTo>
                      <a:lnTo>
                        <a:pt x="36" y="27"/>
                      </a:lnTo>
                      <a:lnTo>
                        <a:pt x="38" y="26"/>
                      </a:lnTo>
                      <a:lnTo>
                        <a:pt x="39" y="25"/>
                      </a:lnTo>
                      <a:lnTo>
                        <a:pt x="40" y="24"/>
                      </a:lnTo>
                      <a:lnTo>
                        <a:pt x="40" y="21"/>
                      </a:lnTo>
                      <a:lnTo>
                        <a:pt x="39" y="19"/>
                      </a:lnTo>
                      <a:lnTo>
                        <a:pt x="39" y="19"/>
                      </a:lnTo>
                      <a:lnTo>
                        <a:pt x="36" y="12"/>
                      </a:lnTo>
                      <a:lnTo>
                        <a:pt x="30" y="6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8" y="3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9" name="Freeform 132"/>
                <p:cNvSpPr/>
                <p:nvPr/>
              </p:nvSpPr>
              <p:spPr bwMode="auto">
                <a:xfrm>
                  <a:off x="3737" y="2517"/>
                  <a:ext cx="1003" cy="1033"/>
                </a:xfrm>
                <a:custGeom>
                  <a:avLst/>
                  <a:gdLst>
                    <a:gd name="T0" fmla="*/ 198 w 1003"/>
                    <a:gd name="T1" fmla="*/ 771 h 1033"/>
                    <a:gd name="T2" fmla="*/ 213 w 1003"/>
                    <a:gd name="T3" fmla="*/ 706 h 1033"/>
                    <a:gd name="T4" fmla="*/ 233 w 1003"/>
                    <a:gd name="T5" fmla="*/ 636 h 1033"/>
                    <a:gd name="T6" fmla="*/ 261 w 1003"/>
                    <a:gd name="T7" fmla="*/ 682 h 1033"/>
                    <a:gd name="T8" fmla="*/ 260 w 1003"/>
                    <a:gd name="T9" fmla="*/ 621 h 1033"/>
                    <a:gd name="T10" fmla="*/ 228 w 1003"/>
                    <a:gd name="T11" fmla="*/ 588 h 1033"/>
                    <a:gd name="T12" fmla="*/ 238 w 1003"/>
                    <a:gd name="T13" fmla="*/ 554 h 1033"/>
                    <a:gd name="T14" fmla="*/ 208 w 1003"/>
                    <a:gd name="T15" fmla="*/ 493 h 1033"/>
                    <a:gd name="T16" fmla="*/ 186 w 1003"/>
                    <a:gd name="T17" fmla="*/ 414 h 1033"/>
                    <a:gd name="T18" fmla="*/ 173 w 1003"/>
                    <a:gd name="T19" fmla="*/ 393 h 1033"/>
                    <a:gd name="T20" fmla="*/ 158 w 1003"/>
                    <a:gd name="T21" fmla="*/ 360 h 1033"/>
                    <a:gd name="T22" fmla="*/ 135 w 1003"/>
                    <a:gd name="T23" fmla="*/ 346 h 1033"/>
                    <a:gd name="T24" fmla="*/ 57 w 1003"/>
                    <a:gd name="T25" fmla="*/ 303 h 1033"/>
                    <a:gd name="T26" fmla="*/ 15 w 1003"/>
                    <a:gd name="T27" fmla="*/ 296 h 1033"/>
                    <a:gd name="T28" fmla="*/ 31 w 1003"/>
                    <a:gd name="T29" fmla="*/ 272 h 1033"/>
                    <a:gd name="T30" fmla="*/ 14 w 1003"/>
                    <a:gd name="T31" fmla="*/ 230 h 1033"/>
                    <a:gd name="T32" fmla="*/ 42 w 1003"/>
                    <a:gd name="T33" fmla="*/ 212 h 1033"/>
                    <a:gd name="T34" fmla="*/ 96 w 1003"/>
                    <a:gd name="T35" fmla="*/ 216 h 1033"/>
                    <a:gd name="T36" fmla="*/ 153 w 1003"/>
                    <a:gd name="T37" fmla="*/ 250 h 1033"/>
                    <a:gd name="T38" fmla="*/ 200 w 1003"/>
                    <a:gd name="T39" fmla="*/ 234 h 1033"/>
                    <a:gd name="T40" fmla="*/ 257 w 1003"/>
                    <a:gd name="T41" fmla="*/ 250 h 1033"/>
                    <a:gd name="T42" fmla="*/ 260 w 1003"/>
                    <a:gd name="T43" fmla="*/ 173 h 1033"/>
                    <a:gd name="T44" fmla="*/ 265 w 1003"/>
                    <a:gd name="T45" fmla="*/ 131 h 1033"/>
                    <a:gd name="T46" fmla="*/ 284 w 1003"/>
                    <a:gd name="T47" fmla="*/ 162 h 1033"/>
                    <a:gd name="T48" fmla="*/ 375 w 1003"/>
                    <a:gd name="T49" fmla="*/ 186 h 1033"/>
                    <a:gd name="T50" fmla="*/ 410 w 1003"/>
                    <a:gd name="T51" fmla="*/ 166 h 1033"/>
                    <a:gd name="T52" fmla="*/ 482 w 1003"/>
                    <a:gd name="T53" fmla="*/ 120 h 1033"/>
                    <a:gd name="T54" fmla="*/ 543 w 1003"/>
                    <a:gd name="T55" fmla="*/ 13 h 1033"/>
                    <a:gd name="T56" fmla="*/ 594 w 1003"/>
                    <a:gd name="T57" fmla="*/ 6 h 1033"/>
                    <a:gd name="T58" fmla="*/ 649 w 1003"/>
                    <a:gd name="T59" fmla="*/ 71 h 1033"/>
                    <a:gd name="T60" fmla="*/ 701 w 1003"/>
                    <a:gd name="T61" fmla="*/ 101 h 1033"/>
                    <a:gd name="T62" fmla="*/ 748 w 1003"/>
                    <a:gd name="T63" fmla="*/ 135 h 1033"/>
                    <a:gd name="T64" fmla="*/ 814 w 1003"/>
                    <a:gd name="T65" fmla="*/ 197 h 1033"/>
                    <a:gd name="T66" fmla="*/ 892 w 1003"/>
                    <a:gd name="T67" fmla="*/ 224 h 1033"/>
                    <a:gd name="T68" fmla="*/ 961 w 1003"/>
                    <a:gd name="T69" fmla="*/ 262 h 1033"/>
                    <a:gd name="T70" fmla="*/ 975 w 1003"/>
                    <a:gd name="T71" fmla="*/ 311 h 1033"/>
                    <a:gd name="T72" fmla="*/ 962 w 1003"/>
                    <a:gd name="T73" fmla="*/ 384 h 1033"/>
                    <a:gd name="T74" fmla="*/ 951 w 1003"/>
                    <a:gd name="T75" fmla="*/ 440 h 1033"/>
                    <a:gd name="T76" fmla="*/ 895 w 1003"/>
                    <a:gd name="T77" fmla="*/ 468 h 1033"/>
                    <a:gd name="T78" fmla="*/ 834 w 1003"/>
                    <a:gd name="T79" fmla="*/ 570 h 1033"/>
                    <a:gd name="T80" fmla="*/ 835 w 1003"/>
                    <a:gd name="T81" fmla="*/ 606 h 1033"/>
                    <a:gd name="T82" fmla="*/ 896 w 1003"/>
                    <a:gd name="T83" fmla="*/ 621 h 1033"/>
                    <a:gd name="T84" fmla="*/ 904 w 1003"/>
                    <a:gd name="T85" fmla="*/ 671 h 1033"/>
                    <a:gd name="T86" fmla="*/ 890 w 1003"/>
                    <a:gd name="T87" fmla="*/ 721 h 1033"/>
                    <a:gd name="T88" fmla="*/ 895 w 1003"/>
                    <a:gd name="T89" fmla="*/ 761 h 1033"/>
                    <a:gd name="T90" fmla="*/ 899 w 1003"/>
                    <a:gd name="T91" fmla="*/ 836 h 1033"/>
                    <a:gd name="T92" fmla="*/ 937 w 1003"/>
                    <a:gd name="T93" fmla="*/ 873 h 1033"/>
                    <a:gd name="T94" fmla="*/ 917 w 1003"/>
                    <a:gd name="T95" fmla="*/ 900 h 1033"/>
                    <a:gd name="T96" fmla="*/ 870 w 1003"/>
                    <a:gd name="T97" fmla="*/ 934 h 1033"/>
                    <a:gd name="T98" fmla="*/ 796 w 1003"/>
                    <a:gd name="T99" fmla="*/ 964 h 1033"/>
                    <a:gd name="T100" fmla="*/ 744 w 1003"/>
                    <a:gd name="T101" fmla="*/ 930 h 1033"/>
                    <a:gd name="T102" fmla="*/ 731 w 1003"/>
                    <a:gd name="T103" fmla="*/ 907 h 1033"/>
                    <a:gd name="T104" fmla="*/ 685 w 1003"/>
                    <a:gd name="T105" fmla="*/ 915 h 1033"/>
                    <a:gd name="T106" fmla="*/ 635 w 1003"/>
                    <a:gd name="T107" fmla="*/ 900 h 1033"/>
                    <a:gd name="T108" fmla="*/ 574 w 1003"/>
                    <a:gd name="T109" fmla="*/ 927 h 1033"/>
                    <a:gd name="T110" fmla="*/ 547 w 1003"/>
                    <a:gd name="T111" fmla="*/ 1006 h 1033"/>
                    <a:gd name="T112" fmla="*/ 501 w 1003"/>
                    <a:gd name="T113" fmla="*/ 1032 h 1033"/>
                    <a:gd name="T114" fmla="*/ 451 w 1003"/>
                    <a:gd name="T115" fmla="*/ 1018 h 1033"/>
                    <a:gd name="T116" fmla="*/ 414 w 1003"/>
                    <a:gd name="T117" fmla="*/ 986 h 1033"/>
                    <a:gd name="T118" fmla="*/ 330 w 1003"/>
                    <a:gd name="T119" fmla="*/ 959 h 1033"/>
                    <a:gd name="T120" fmla="*/ 250 w 1003"/>
                    <a:gd name="T121" fmla="*/ 947 h 1033"/>
                    <a:gd name="T122" fmla="*/ 178 w 1003"/>
                    <a:gd name="T123" fmla="*/ 904 h 1033"/>
                    <a:gd name="T124" fmla="*/ 144 w 1003"/>
                    <a:gd name="T125" fmla="*/ 864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3" h="1033">
                      <a:moveTo>
                        <a:pt x="146" y="860"/>
                      </a:moveTo>
                      <a:lnTo>
                        <a:pt x="146" y="860"/>
                      </a:lnTo>
                      <a:lnTo>
                        <a:pt x="149" y="859"/>
                      </a:lnTo>
                      <a:lnTo>
                        <a:pt x="153" y="857"/>
                      </a:lnTo>
                      <a:lnTo>
                        <a:pt x="159" y="854"/>
                      </a:lnTo>
                      <a:lnTo>
                        <a:pt x="164" y="849"/>
                      </a:lnTo>
                      <a:lnTo>
                        <a:pt x="169" y="843"/>
                      </a:lnTo>
                      <a:lnTo>
                        <a:pt x="174" y="833"/>
                      </a:lnTo>
                      <a:lnTo>
                        <a:pt x="177" y="822"/>
                      </a:lnTo>
                      <a:lnTo>
                        <a:pt x="177" y="822"/>
                      </a:lnTo>
                      <a:lnTo>
                        <a:pt x="182" y="802"/>
                      </a:lnTo>
                      <a:lnTo>
                        <a:pt x="187" y="789"/>
                      </a:lnTo>
                      <a:lnTo>
                        <a:pt x="191" y="782"/>
                      </a:lnTo>
                      <a:lnTo>
                        <a:pt x="195" y="776"/>
                      </a:lnTo>
                      <a:lnTo>
                        <a:pt x="195" y="776"/>
                      </a:lnTo>
                      <a:lnTo>
                        <a:pt x="198" y="773"/>
                      </a:lnTo>
                      <a:lnTo>
                        <a:pt x="198" y="771"/>
                      </a:lnTo>
                      <a:lnTo>
                        <a:pt x="199" y="767"/>
                      </a:lnTo>
                      <a:lnTo>
                        <a:pt x="199" y="759"/>
                      </a:lnTo>
                      <a:lnTo>
                        <a:pt x="200" y="749"/>
                      </a:lnTo>
                      <a:lnTo>
                        <a:pt x="200" y="749"/>
                      </a:lnTo>
                      <a:lnTo>
                        <a:pt x="203" y="739"/>
                      </a:lnTo>
                      <a:lnTo>
                        <a:pt x="207" y="731"/>
                      </a:lnTo>
                      <a:lnTo>
                        <a:pt x="210" y="727"/>
                      </a:lnTo>
                      <a:lnTo>
                        <a:pt x="213" y="726"/>
                      </a:lnTo>
                      <a:lnTo>
                        <a:pt x="215" y="725"/>
                      </a:lnTo>
                      <a:lnTo>
                        <a:pt x="215" y="725"/>
                      </a:lnTo>
                      <a:lnTo>
                        <a:pt x="217" y="725"/>
                      </a:lnTo>
                      <a:lnTo>
                        <a:pt x="218" y="722"/>
                      </a:lnTo>
                      <a:lnTo>
                        <a:pt x="219" y="716"/>
                      </a:lnTo>
                      <a:lnTo>
                        <a:pt x="219" y="707"/>
                      </a:lnTo>
                      <a:lnTo>
                        <a:pt x="219" y="707"/>
                      </a:lnTo>
                      <a:lnTo>
                        <a:pt x="217" y="707"/>
                      </a:lnTo>
                      <a:lnTo>
                        <a:pt x="213" y="706"/>
                      </a:lnTo>
                      <a:lnTo>
                        <a:pt x="210" y="705"/>
                      </a:lnTo>
                      <a:lnTo>
                        <a:pt x="208" y="704"/>
                      </a:lnTo>
                      <a:lnTo>
                        <a:pt x="208" y="701"/>
                      </a:lnTo>
                      <a:lnTo>
                        <a:pt x="208" y="697"/>
                      </a:lnTo>
                      <a:lnTo>
                        <a:pt x="208" y="697"/>
                      </a:lnTo>
                      <a:lnTo>
                        <a:pt x="213" y="687"/>
                      </a:lnTo>
                      <a:lnTo>
                        <a:pt x="218" y="677"/>
                      </a:lnTo>
                      <a:lnTo>
                        <a:pt x="222" y="668"/>
                      </a:lnTo>
                      <a:lnTo>
                        <a:pt x="224" y="662"/>
                      </a:lnTo>
                      <a:lnTo>
                        <a:pt x="224" y="657"/>
                      </a:lnTo>
                      <a:lnTo>
                        <a:pt x="224" y="657"/>
                      </a:lnTo>
                      <a:lnTo>
                        <a:pt x="225" y="652"/>
                      </a:lnTo>
                      <a:lnTo>
                        <a:pt x="227" y="648"/>
                      </a:lnTo>
                      <a:lnTo>
                        <a:pt x="229" y="644"/>
                      </a:lnTo>
                      <a:lnTo>
                        <a:pt x="232" y="641"/>
                      </a:lnTo>
                      <a:lnTo>
                        <a:pt x="233" y="640"/>
                      </a:lnTo>
                      <a:lnTo>
                        <a:pt x="233" y="636"/>
                      </a:lnTo>
                      <a:lnTo>
                        <a:pt x="233" y="636"/>
                      </a:lnTo>
                      <a:lnTo>
                        <a:pt x="234" y="632"/>
                      </a:lnTo>
                      <a:lnTo>
                        <a:pt x="235" y="631"/>
                      </a:lnTo>
                      <a:lnTo>
                        <a:pt x="236" y="631"/>
                      </a:lnTo>
                      <a:lnTo>
                        <a:pt x="238" y="633"/>
                      </a:lnTo>
                      <a:lnTo>
                        <a:pt x="239" y="636"/>
                      </a:lnTo>
                      <a:lnTo>
                        <a:pt x="239" y="636"/>
                      </a:lnTo>
                      <a:lnTo>
                        <a:pt x="242" y="641"/>
                      </a:lnTo>
                      <a:lnTo>
                        <a:pt x="244" y="645"/>
                      </a:lnTo>
                      <a:lnTo>
                        <a:pt x="247" y="649"/>
                      </a:lnTo>
                      <a:lnTo>
                        <a:pt x="248" y="656"/>
                      </a:lnTo>
                      <a:lnTo>
                        <a:pt x="248" y="656"/>
                      </a:lnTo>
                      <a:lnTo>
                        <a:pt x="251" y="669"/>
                      </a:lnTo>
                      <a:lnTo>
                        <a:pt x="253" y="674"/>
                      </a:lnTo>
                      <a:lnTo>
                        <a:pt x="258" y="678"/>
                      </a:lnTo>
                      <a:lnTo>
                        <a:pt x="258" y="678"/>
                      </a:lnTo>
                      <a:lnTo>
                        <a:pt x="261" y="682"/>
                      </a:lnTo>
                      <a:lnTo>
                        <a:pt x="263" y="682"/>
                      </a:lnTo>
                      <a:lnTo>
                        <a:pt x="263" y="682"/>
                      </a:lnTo>
                      <a:lnTo>
                        <a:pt x="264" y="679"/>
                      </a:lnTo>
                      <a:lnTo>
                        <a:pt x="264" y="675"/>
                      </a:lnTo>
                      <a:lnTo>
                        <a:pt x="264" y="675"/>
                      </a:lnTo>
                      <a:lnTo>
                        <a:pt x="262" y="663"/>
                      </a:lnTo>
                      <a:lnTo>
                        <a:pt x="260" y="658"/>
                      </a:lnTo>
                      <a:lnTo>
                        <a:pt x="260" y="654"/>
                      </a:lnTo>
                      <a:lnTo>
                        <a:pt x="260" y="654"/>
                      </a:lnTo>
                      <a:lnTo>
                        <a:pt x="261" y="650"/>
                      </a:lnTo>
                      <a:lnTo>
                        <a:pt x="263" y="647"/>
                      </a:lnTo>
                      <a:lnTo>
                        <a:pt x="265" y="642"/>
                      </a:lnTo>
                      <a:lnTo>
                        <a:pt x="265" y="635"/>
                      </a:lnTo>
                      <a:lnTo>
                        <a:pt x="265" y="635"/>
                      </a:lnTo>
                      <a:lnTo>
                        <a:pt x="264" y="631"/>
                      </a:lnTo>
                      <a:lnTo>
                        <a:pt x="263" y="628"/>
                      </a:lnTo>
                      <a:lnTo>
                        <a:pt x="260" y="621"/>
                      </a:lnTo>
                      <a:lnTo>
                        <a:pt x="256" y="617"/>
                      </a:lnTo>
                      <a:lnTo>
                        <a:pt x="251" y="612"/>
                      </a:lnTo>
                      <a:lnTo>
                        <a:pt x="251" y="612"/>
                      </a:lnTo>
                      <a:lnTo>
                        <a:pt x="248" y="606"/>
                      </a:lnTo>
                      <a:lnTo>
                        <a:pt x="245" y="603"/>
                      </a:lnTo>
                      <a:lnTo>
                        <a:pt x="243" y="601"/>
                      </a:lnTo>
                      <a:lnTo>
                        <a:pt x="241" y="600"/>
                      </a:lnTo>
                      <a:lnTo>
                        <a:pt x="241" y="600"/>
                      </a:lnTo>
                      <a:lnTo>
                        <a:pt x="239" y="599"/>
                      </a:lnTo>
                      <a:lnTo>
                        <a:pt x="238" y="597"/>
                      </a:lnTo>
                      <a:lnTo>
                        <a:pt x="237" y="595"/>
                      </a:lnTo>
                      <a:lnTo>
                        <a:pt x="234" y="593"/>
                      </a:lnTo>
                      <a:lnTo>
                        <a:pt x="234" y="593"/>
                      </a:lnTo>
                      <a:lnTo>
                        <a:pt x="230" y="592"/>
                      </a:lnTo>
                      <a:lnTo>
                        <a:pt x="228" y="590"/>
                      </a:lnTo>
                      <a:lnTo>
                        <a:pt x="228" y="589"/>
                      </a:lnTo>
                      <a:lnTo>
                        <a:pt x="228" y="588"/>
                      </a:lnTo>
                      <a:lnTo>
                        <a:pt x="229" y="587"/>
                      </a:lnTo>
                      <a:lnTo>
                        <a:pt x="231" y="587"/>
                      </a:lnTo>
                      <a:lnTo>
                        <a:pt x="231" y="587"/>
                      </a:lnTo>
                      <a:lnTo>
                        <a:pt x="237" y="586"/>
                      </a:lnTo>
                      <a:lnTo>
                        <a:pt x="239" y="585"/>
                      </a:lnTo>
                      <a:lnTo>
                        <a:pt x="239" y="582"/>
                      </a:lnTo>
                      <a:lnTo>
                        <a:pt x="239" y="582"/>
                      </a:lnTo>
                      <a:lnTo>
                        <a:pt x="241" y="578"/>
                      </a:lnTo>
                      <a:lnTo>
                        <a:pt x="242" y="576"/>
                      </a:lnTo>
                      <a:lnTo>
                        <a:pt x="243" y="575"/>
                      </a:lnTo>
                      <a:lnTo>
                        <a:pt x="244" y="571"/>
                      </a:lnTo>
                      <a:lnTo>
                        <a:pt x="244" y="571"/>
                      </a:lnTo>
                      <a:lnTo>
                        <a:pt x="244" y="567"/>
                      </a:lnTo>
                      <a:lnTo>
                        <a:pt x="243" y="564"/>
                      </a:lnTo>
                      <a:lnTo>
                        <a:pt x="239" y="557"/>
                      </a:lnTo>
                      <a:lnTo>
                        <a:pt x="239" y="557"/>
                      </a:lnTo>
                      <a:lnTo>
                        <a:pt x="238" y="554"/>
                      </a:lnTo>
                      <a:lnTo>
                        <a:pt x="238" y="552"/>
                      </a:lnTo>
                      <a:lnTo>
                        <a:pt x="241" y="547"/>
                      </a:lnTo>
                      <a:lnTo>
                        <a:pt x="243" y="543"/>
                      </a:lnTo>
                      <a:lnTo>
                        <a:pt x="244" y="541"/>
                      </a:lnTo>
                      <a:lnTo>
                        <a:pt x="244" y="538"/>
                      </a:lnTo>
                      <a:lnTo>
                        <a:pt x="244" y="538"/>
                      </a:lnTo>
                      <a:lnTo>
                        <a:pt x="244" y="535"/>
                      </a:lnTo>
                      <a:lnTo>
                        <a:pt x="243" y="532"/>
                      </a:lnTo>
                      <a:lnTo>
                        <a:pt x="239" y="528"/>
                      </a:lnTo>
                      <a:lnTo>
                        <a:pt x="236" y="524"/>
                      </a:lnTo>
                      <a:lnTo>
                        <a:pt x="231" y="516"/>
                      </a:lnTo>
                      <a:lnTo>
                        <a:pt x="231" y="516"/>
                      </a:lnTo>
                      <a:lnTo>
                        <a:pt x="227" y="509"/>
                      </a:lnTo>
                      <a:lnTo>
                        <a:pt x="222" y="503"/>
                      </a:lnTo>
                      <a:lnTo>
                        <a:pt x="216" y="498"/>
                      </a:lnTo>
                      <a:lnTo>
                        <a:pt x="208" y="493"/>
                      </a:lnTo>
                      <a:lnTo>
                        <a:pt x="208" y="493"/>
                      </a:lnTo>
                      <a:lnTo>
                        <a:pt x="199" y="487"/>
                      </a:lnTo>
                      <a:lnTo>
                        <a:pt x="193" y="483"/>
                      </a:lnTo>
                      <a:lnTo>
                        <a:pt x="189" y="477"/>
                      </a:lnTo>
                      <a:lnTo>
                        <a:pt x="185" y="472"/>
                      </a:lnTo>
                      <a:lnTo>
                        <a:pt x="181" y="465"/>
                      </a:lnTo>
                      <a:lnTo>
                        <a:pt x="178" y="459"/>
                      </a:lnTo>
                      <a:lnTo>
                        <a:pt x="178" y="453"/>
                      </a:lnTo>
                      <a:lnTo>
                        <a:pt x="178" y="453"/>
                      </a:lnTo>
                      <a:lnTo>
                        <a:pt x="178" y="446"/>
                      </a:lnTo>
                      <a:lnTo>
                        <a:pt x="179" y="441"/>
                      </a:lnTo>
                      <a:lnTo>
                        <a:pt x="182" y="432"/>
                      </a:lnTo>
                      <a:lnTo>
                        <a:pt x="185" y="427"/>
                      </a:lnTo>
                      <a:lnTo>
                        <a:pt x="186" y="424"/>
                      </a:lnTo>
                      <a:lnTo>
                        <a:pt x="187" y="420"/>
                      </a:lnTo>
                      <a:lnTo>
                        <a:pt x="187" y="420"/>
                      </a:lnTo>
                      <a:lnTo>
                        <a:pt x="186" y="417"/>
                      </a:lnTo>
                      <a:lnTo>
                        <a:pt x="186" y="414"/>
                      </a:lnTo>
                      <a:lnTo>
                        <a:pt x="182" y="411"/>
                      </a:lnTo>
                      <a:lnTo>
                        <a:pt x="180" y="409"/>
                      </a:lnTo>
                      <a:lnTo>
                        <a:pt x="179" y="407"/>
                      </a:lnTo>
                      <a:lnTo>
                        <a:pt x="179" y="406"/>
                      </a:lnTo>
                      <a:lnTo>
                        <a:pt x="179" y="406"/>
                      </a:lnTo>
                      <a:lnTo>
                        <a:pt x="179" y="404"/>
                      </a:lnTo>
                      <a:lnTo>
                        <a:pt x="180" y="404"/>
                      </a:lnTo>
                      <a:lnTo>
                        <a:pt x="184" y="404"/>
                      </a:lnTo>
                      <a:lnTo>
                        <a:pt x="187" y="403"/>
                      </a:lnTo>
                      <a:lnTo>
                        <a:pt x="187" y="402"/>
                      </a:lnTo>
                      <a:lnTo>
                        <a:pt x="188" y="401"/>
                      </a:lnTo>
                      <a:lnTo>
                        <a:pt x="188" y="401"/>
                      </a:lnTo>
                      <a:lnTo>
                        <a:pt x="187" y="397"/>
                      </a:lnTo>
                      <a:lnTo>
                        <a:pt x="184" y="395"/>
                      </a:lnTo>
                      <a:lnTo>
                        <a:pt x="179" y="393"/>
                      </a:lnTo>
                      <a:lnTo>
                        <a:pt x="173" y="393"/>
                      </a:lnTo>
                      <a:lnTo>
                        <a:pt x="173" y="393"/>
                      </a:lnTo>
                      <a:lnTo>
                        <a:pt x="166" y="392"/>
                      </a:lnTo>
                      <a:lnTo>
                        <a:pt x="162" y="389"/>
                      </a:lnTo>
                      <a:lnTo>
                        <a:pt x="160" y="386"/>
                      </a:lnTo>
                      <a:lnTo>
                        <a:pt x="158" y="382"/>
                      </a:lnTo>
                      <a:lnTo>
                        <a:pt x="158" y="382"/>
                      </a:lnTo>
                      <a:lnTo>
                        <a:pt x="158" y="381"/>
                      </a:lnTo>
                      <a:lnTo>
                        <a:pt x="158" y="379"/>
                      </a:lnTo>
                      <a:lnTo>
                        <a:pt x="159" y="379"/>
                      </a:lnTo>
                      <a:lnTo>
                        <a:pt x="161" y="378"/>
                      </a:lnTo>
                      <a:lnTo>
                        <a:pt x="162" y="378"/>
                      </a:lnTo>
                      <a:lnTo>
                        <a:pt x="162" y="376"/>
                      </a:lnTo>
                      <a:lnTo>
                        <a:pt x="162" y="376"/>
                      </a:lnTo>
                      <a:lnTo>
                        <a:pt x="162" y="366"/>
                      </a:lnTo>
                      <a:lnTo>
                        <a:pt x="162" y="366"/>
                      </a:lnTo>
                      <a:lnTo>
                        <a:pt x="160" y="364"/>
                      </a:lnTo>
                      <a:lnTo>
                        <a:pt x="159" y="363"/>
                      </a:lnTo>
                      <a:lnTo>
                        <a:pt x="158" y="360"/>
                      </a:lnTo>
                      <a:lnTo>
                        <a:pt x="158" y="360"/>
                      </a:lnTo>
                      <a:lnTo>
                        <a:pt x="157" y="359"/>
                      </a:lnTo>
                      <a:lnTo>
                        <a:pt x="156" y="359"/>
                      </a:lnTo>
                      <a:lnTo>
                        <a:pt x="153" y="358"/>
                      </a:lnTo>
                      <a:lnTo>
                        <a:pt x="150" y="358"/>
                      </a:lnTo>
                      <a:lnTo>
                        <a:pt x="150" y="357"/>
                      </a:lnTo>
                      <a:lnTo>
                        <a:pt x="149" y="357"/>
                      </a:lnTo>
                      <a:lnTo>
                        <a:pt x="149" y="357"/>
                      </a:lnTo>
                      <a:lnTo>
                        <a:pt x="149" y="356"/>
                      </a:lnTo>
                      <a:lnTo>
                        <a:pt x="147" y="356"/>
                      </a:lnTo>
                      <a:lnTo>
                        <a:pt x="144" y="356"/>
                      </a:lnTo>
                      <a:lnTo>
                        <a:pt x="141" y="355"/>
                      </a:lnTo>
                      <a:lnTo>
                        <a:pt x="138" y="355"/>
                      </a:lnTo>
                      <a:lnTo>
                        <a:pt x="138" y="353"/>
                      </a:lnTo>
                      <a:lnTo>
                        <a:pt x="138" y="353"/>
                      </a:lnTo>
                      <a:lnTo>
                        <a:pt x="137" y="349"/>
                      </a:lnTo>
                      <a:lnTo>
                        <a:pt x="135" y="346"/>
                      </a:lnTo>
                      <a:lnTo>
                        <a:pt x="132" y="344"/>
                      </a:lnTo>
                      <a:lnTo>
                        <a:pt x="128" y="343"/>
                      </a:lnTo>
                      <a:lnTo>
                        <a:pt x="128" y="343"/>
                      </a:lnTo>
                      <a:lnTo>
                        <a:pt x="114" y="344"/>
                      </a:lnTo>
                      <a:lnTo>
                        <a:pt x="110" y="344"/>
                      </a:lnTo>
                      <a:lnTo>
                        <a:pt x="108" y="343"/>
                      </a:lnTo>
                      <a:lnTo>
                        <a:pt x="106" y="342"/>
                      </a:lnTo>
                      <a:lnTo>
                        <a:pt x="105" y="340"/>
                      </a:lnTo>
                      <a:lnTo>
                        <a:pt x="105" y="340"/>
                      </a:lnTo>
                      <a:lnTo>
                        <a:pt x="105" y="334"/>
                      </a:lnTo>
                      <a:lnTo>
                        <a:pt x="103" y="330"/>
                      </a:lnTo>
                      <a:lnTo>
                        <a:pt x="100" y="327"/>
                      </a:lnTo>
                      <a:lnTo>
                        <a:pt x="95" y="325"/>
                      </a:lnTo>
                      <a:lnTo>
                        <a:pt x="95" y="325"/>
                      </a:lnTo>
                      <a:lnTo>
                        <a:pt x="78" y="314"/>
                      </a:lnTo>
                      <a:lnTo>
                        <a:pt x="67" y="307"/>
                      </a:lnTo>
                      <a:lnTo>
                        <a:pt x="57" y="303"/>
                      </a:lnTo>
                      <a:lnTo>
                        <a:pt x="57" y="303"/>
                      </a:lnTo>
                      <a:lnTo>
                        <a:pt x="50" y="300"/>
                      </a:lnTo>
                      <a:lnTo>
                        <a:pt x="46" y="298"/>
                      </a:lnTo>
                      <a:lnTo>
                        <a:pt x="43" y="296"/>
                      </a:lnTo>
                      <a:lnTo>
                        <a:pt x="37" y="296"/>
                      </a:lnTo>
                      <a:lnTo>
                        <a:pt x="37" y="296"/>
                      </a:lnTo>
                      <a:lnTo>
                        <a:pt x="32" y="296"/>
                      </a:lnTo>
                      <a:lnTo>
                        <a:pt x="29" y="298"/>
                      </a:lnTo>
                      <a:lnTo>
                        <a:pt x="26" y="299"/>
                      </a:lnTo>
                      <a:lnTo>
                        <a:pt x="23" y="299"/>
                      </a:lnTo>
                      <a:lnTo>
                        <a:pt x="23" y="299"/>
                      </a:lnTo>
                      <a:lnTo>
                        <a:pt x="20" y="299"/>
                      </a:lnTo>
                      <a:lnTo>
                        <a:pt x="17" y="300"/>
                      </a:lnTo>
                      <a:lnTo>
                        <a:pt x="16" y="301"/>
                      </a:lnTo>
                      <a:lnTo>
                        <a:pt x="15" y="299"/>
                      </a:lnTo>
                      <a:lnTo>
                        <a:pt x="15" y="299"/>
                      </a:lnTo>
                      <a:lnTo>
                        <a:pt x="15" y="296"/>
                      </a:lnTo>
                      <a:lnTo>
                        <a:pt x="15" y="292"/>
                      </a:lnTo>
                      <a:lnTo>
                        <a:pt x="15" y="289"/>
                      </a:lnTo>
                      <a:lnTo>
                        <a:pt x="13" y="286"/>
                      </a:lnTo>
                      <a:lnTo>
                        <a:pt x="13" y="286"/>
                      </a:lnTo>
                      <a:lnTo>
                        <a:pt x="9" y="283"/>
                      </a:lnTo>
                      <a:lnTo>
                        <a:pt x="7" y="279"/>
                      </a:lnTo>
                      <a:lnTo>
                        <a:pt x="6" y="276"/>
                      </a:lnTo>
                      <a:lnTo>
                        <a:pt x="6" y="275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9" y="273"/>
                      </a:lnTo>
                      <a:lnTo>
                        <a:pt x="13" y="273"/>
                      </a:lnTo>
                      <a:lnTo>
                        <a:pt x="20" y="274"/>
                      </a:lnTo>
                      <a:lnTo>
                        <a:pt x="28" y="274"/>
                      </a:lnTo>
                      <a:lnTo>
                        <a:pt x="30" y="273"/>
                      </a:lnTo>
                      <a:lnTo>
                        <a:pt x="31" y="272"/>
                      </a:lnTo>
                      <a:lnTo>
                        <a:pt x="31" y="272"/>
                      </a:lnTo>
                      <a:lnTo>
                        <a:pt x="31" y="269"/>
                      </a:lnTo>
                      <a:lnTo>
                        <a:pt x="31" y="264"/>
                      </a:lnTo>
                      <a:lnTo>
                        <a:pt x="29" y="260"/>
                      </a:lnTo>
                      <a:lnTo>
                        <a:pt x="26" y="257"/>
                      </a:lnTo>
                      <a:lnTo>
                        <a:pt x="26" y="257"/>
                      </a:lnTo>
                      <a:lnTo>
                        <a:pt x="22" y="255"/>
                      </a:lnTo>
                      <a:lnTo>
                        <a:pt x="22" y="253"/>
                      </a:lnTo>
                      <a:lnTo>
                        <a:pt x="23" y="250"/>
                      </a:lnTo>
                      <a:lnTo>
                        <a:pt x="26" y="247"/>
                      </a:lnTo>
                      <a:lnTo>
                        <a:pt x="26" y="247"/>
                      </a:lnTo>
                      <a:lnTo>
                        <a:pt x="28" y="244"/>
                      </a:lnTo>
                      <a:lnTo>
                        <a:pt x="28" y="240"/>
                      </a:lnTo>
                      <a:lnTo>
                        <a:pt x="26" y="236"/>
                      </a:lnTo>
                      <a:lnTo>
                        <a:pt x="23" y="233"/>
                      </a:lnTo>
                      <a:lnTo>
                        <a:pt x="23" y="233"/>
                      </a:lnTo>
                      <a:lnTo>
                        <a:pt x="19" y="231"/>
                      </a:lnTo>
                      <a:lnTo>
                        <a:pt x="14" y="230"/>
                      </a:lnTo>
                      <a:lnTo>
                        <a:pt x="7" y="229"/>
                      </a:lnTo>
                      <a:lnTo>
                        <a:pt x="5" y="228"/>
                      </a:lnTo>
                      <a:lnTo>
                        <a:pt x="4" y="227"/>
                      </a:lnTo>
                      <a:lnTo>
                        <a:pt x="4" y="227"/>
                      </a:lnTo>
                      <a:lnTo>
                        <a:pt x="2" y="223"/>
                      </a:lnTo>
                      <a:lnTo>
                        <a:pt x="0" y="218"/>
                      </a:lnTo>
                      <a:lnTo>
                        <a:pt x="0" y="216"/>
                      </a:lnTo>
                      <a:lnTo>
                        <a:pt x="0" y="214"/>
                      </a:lnTo>
                      <a:lnTo>
                        <a:pt x="2" y="213"/>
                      </a:lnTo>
                      <a:lnTo>
                        <a:pt x="4" y="213"/>
                      </a:lnTo>
                      <a:lnTo>
                        <a:pt x="4" y="213"/>
                      </a:lnTo>
                      <a:lnTo>
                        <a:pt x="26" y="215"/>
                      </a:lnTo>
                      <a:lnTo>
                        <a:pt x="35" y="215"/>
                      </a:lnTo>
                      <a:lnTo>
                        <a:pt x="38" y="215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2"/>
                      </a:lnTo>
                      <a:lnTo>
                        <a:pt x="44" y="211"/>
                      </a:lnTo>
                      <a:lnTo>
                        <a:pt x="51" y="209"/>
                      </a:lnTo>
                      <a:lnTo>
                        <a:pt x="56" y="209"/>
                      </a:lnTo>
                      <a:lnTo>
                        <a:pt x="59" y="209"/>
                      </a:lnTo>
                      <a:lnTo>
                        <a:pt x="62" y="210"/>
                      </a:lnTo>
                      <a:lnTo>
                        <a:pt x="65" y="212"/>
                      </a:lnTo>
                      <a:lnTo>
                        <a:pt x="65" y="212"/>
                      </a:lnTo>
                      <a:lnTo>
                        <a:pt x="70" y="218"/>
                      </a:lnTo>
                      <a:lnTo>
                        <a:pt x="71" y="220"/>
                      </a:lnTo>
                      <a:lnTo>
                        <a:pt x="71" y="220"/>
                      </a:lnTo>
                      <a:lnTo>
                        <a:pt x="75" y="220"/>
                      </a:lnTo>
                      <a:lnTo>
                        <a:pt x="84" y="221"/>
                      </a:lnTo>
                      <a:lnTo>
                        <a:pt x="88" y="220"/>
                      </a:lnTo>
                      <a:lnTo>
                        <a:pt x="92" y="220"/>
                      </a:lnTo>
                      <a:lnTo>
                        <a:pt x="94" y="218"/>
                      </a:lnTo>
                      <a:lnTo>
                        <a:pt x="96" y="216"/>
                      </a:lnTo>
                      <a:lnTo>
                        <a:pt x="96" y="216"/>
                      </a:lnTo>
                      <a:lnTo>
                        <a:pt x="99" y="211"/>
                      </a:lnTo>
                      <a:lnTo>
                        <a:pt x="102" y="206"/>
                      </a:lnTo>
                      <a:lnTo>
                        <a:pt x="107" y="204"/>
                      </a:lnTo>
                      <a:lnTo>
                        <a:pt x="115" y="203"/>
                      </a:lnTo>
                      <a:lnTo>
                        <a:pt x="115" y="203"/>
                      </a:lnTo>
                      <a:lnTo>
                        <a:pt x="119" y="203"/>
                      </a:lnTo>
                      <a:lnTo>
                        <a:pt x="122" y="205"/>
                      </a:lnTo>
                      <a:lnTo>
                        <a:pt x="127" y="207"/>
                      </a:lnTo>
                      <a:lnTo>
                        <a:pt x="131" y="210"/>
                      </a:lnTo>
                      <a:lnTo>
                        <a:pt x="137" y="217"/>
                      </a:lnTo>
                      <a:lnTo>
                        <a:pt x="139" y="220"/>
                      </a:lnTo>
                      <a:lnTo>
                        <a:pt x="141" y="224"/>
                      </a:lnTo>
                      <a:lnTo>
                        <a:pt x="141" y="224"/>
                      </a:lnTo>
                      <a:lnTo>
                        <a:pt x="143" y="232"/>
                      </a:lnTo>
                      <a:lnTo>
                        <a:pt x="147" y="241"/>
                      </a:lnTo>
                      <a:lnTo>
                        <a:pt x="151" y="248"/>
                      </a:lnTo>
                      <a:lnTo>
                        <a:pt x="153" y="250"/>
                      </a:lnTo>
                      <a:lnTo>
                        <a:pt x="156" y="252"/>
                      </a:lnTo>
                      <a:lnTo>
                        <a:pt x="156" y="252"/>
                      </a:lnTo>
                      <a:lnTo>
                        <a:pt x="160" y="252"/>
                      </a:lnTo>
                      <a:lnTo>
                        <a:pt x="165" y="249"/>
                      </a:lnTo>
                      <a:lnTo>
                        <a:pt x="170" y="247"/>
                      </a:lnTo>
                      <a:lnTo>
                        <a:pt x="173" y="242"/>
                      </a:lnTo>
                      <a:lnTo>
                        <a:pt x="173" y="242"/>
                      </a:lnTo>
                      <a:lnTo>
                        <a:pt x="175" y="240"/>
                      </a:lnTo>
                      <a:lnTo>
                        <a:pt x="177" y="239"/>
                      </a:lnTo>
                      <a:lnTo>
                        <a:pt x="181" y="239"/>
                      </a:lnTo>
                      <a:lnTo>
                        <a:pt x="185" y="240"/>
                      </a:lnTo>
                      <a:lnTo>
                        <a:pt x="186" y="240"/>
                      </a:lnTo>
                      <a:lnTo>
                        <a:pt x="187" y="239"/>
                      </a:lnTo>
                      <a:lnTo>
                        <a:pt x="187" y="239"/>
                      </a:lnTo>
                      <a:lnTo>
                        <a:pt x="190" y="236"/>
                      </a:lnTo>
                      <a:lnTo>
                        <a:pt x="195" y="234"/>
                      </a:lnTo>
                      <a:lnTo>
                        <a:pt x="200" y="234"/>
                      </a:lnTo>
                      <a:lnTo>
                        <a:pt x="202" y="234"/>
                      </a:lnTo>
                      <a:lnTo>
                        <a:pt x="203" y="235"/>
                      </a:lnTo>
                      <a:lnTo>
                        <a:pt x="203" y="235"/>
                      </a:lnTo>
                      <a:lnTo>
                        <a:pt x="205" y="238"/>
                      </a:lnTo>
                      <a:lnTo>
                        <a:pt x="206" y="239"/>
                      </a:lnTo>
                      <a:lnTo>
                        <a:pt x="209" y="240"/>
                      </a:lnTo>
                      <a:lnTo>
                        <a:pt x="214" y="240"/>
                      </a:lnTo>
                      <a:lnTo>
                        <a:pt x="214" y="240"/>
                      </a:lnTo>
                      <a:lnTo>
                        <a:pt x="220" y="241"/>
                      </a:lnTo>
                      <a:lnTo>
                        <a:pt x="225" y="244"/>
                      </a:lnTo>
                      <a:lnTo>
                        <a:pt x="230" y="247"/>
                      </a:lnTo>
                      <a:lnTo>
                        <a:pt x="235" y="250"/>
                      </a:lnTo>
                      <a:lnTo>
                        <a:pt x="235" y="250"/>
                      </a:lnTo>
                      <a:lnTo>
                        <a:pt x="238" y="252"/>
                      </a:lnTo>
                      <a:lnTo>
                        <a:pt x="243" y="252"/>
                      </a:lnTo>
                      <a:lnTo>
                        <a:pt x="252" y="252"/>
                      </a:lnTo>
                      <a:lnTo>
                        <a:pt x="257" y="250"/>
                      </a:lnTo>
                      <a:lnTo>
                        <a:pt x="261" y="248"/>
                      </a:lnTo>
                      <a:lnTo>
                        <a:pt x="263" y="247"/>
                      </a:lnTo>
                      <a:lnTo>
                        <a:pt x="264" y="245"/>
                      </a:lnTo>
                      <a:lnTo>
                        <a:pt x="264" y="245"/>
                      </a:lnTo>
                      <a:lnTo>
                        <a:pt x="263" y="242"/>
                      </a:lnTo>
                      <a:lnTo>
                        <a:pt x="261" y="239"/>
                      </a:lnTo>
                      <a:lnTo>
                        <a:pt x="259" y="236"/>
                      </a:lnTo>
                      <a:lnTo>
                        <a:pt x="258" y="231"/>
                      </a:lnTo>
                      <a:lnTo>
                        <a:pt x="258" y="231"/>
                      </a:lnTo>
                      <a:lnTo>
                        <a:pt x="259" y="226"/>
                      </a:lnTo>
                      <a:lnTo>
                        <a:pt x="260" y="223"/>
                      </a:lnTo>
                      <a:lnTo>
                        <a:pt x="262" y="219"/>
                      </a:lnTo>
                      <a:lnTo>
                        <a:pt x="262" y="214"/>
                      </a:lnTo>
                      <a:lnTo>
                        <a:pt x="262" y="214"/>
                      </a:lnTo>
                      <a:lnTo>
                        <a:pt x="262" y="189"/>
                      </a:lnTo>
                      <a:lnTo>
                        <a:pt x="261" y="177"/>
                      </a:lnTo>
                      <a:lnTo>
                        <a:pt x="260" y="173"/>
                      </a:lnTo>
                      <a:lnTo>
                        <a:pt x="259" y="170"/>
                      </a:lnTo>
                      <a:lnTo>
                        <a:pt x="259" y="170"/>
                      </a:lnTo>
                      <a:lnTo>
                        <a:pt x="256" y="166"/>
                      </a:lnTo>
                      <a:lnTo>
                        <a:pt x="253" y="161"/>
                      </a:lnTo>
                      <a:lnTo>
                        <a:pt x="250" y="156"/>
                      </a:lnTo>
                      <a:lnTo>
                        <a:pt x="247" y="153"/>
                      </a:lnTo>
                      <a:lnTo>
                        <a:pt x="247" y="153"/>
                      </a:lnTo>
                      <a:lnTo>
                        <a:pt x="245" y="150"/>
                      </a:lnTo>
                      <a:lnTo>
                        <a:pt x="244" y="147"/>
                      </a:lnTo>
                      <a:lnTo>
                        <a:pt x="244" y="144"/>
                      </a:lnTo>
                      <a:lnTo>
                        <a:pt x="244" y="141"/>
                      </a:lnTo>
                      <a:lnTo>
                        <a:pt x="247" y="135"/>
                      </a:lnTo>
                      <a:lnTo>
                        <a:pt x="248" y="133"/>
                      </a:lnTo>
                      <a:lnTo>
                        <a:pt x="251" y="132"/>
                      </a:lnTo>
                      <a:lnTo>
                        <a:pt x="251" y="132"/>
                      </a:lnTo>
                      <a:lnTo>
                        <a:pt x="258" y="131"/>
                      </a:lnTo>
                      <a:lnTo>
                        <a:pt x="265" y="131"/>
                      </a:lnTo>
                      <a:lnTo>
                        <a:pt x="272" y="130"/>
                      </a:lnTo>
                      <a:lnTo>
                        <a:pt x="274" y="130"/>
                      </a:lnTo>
                      <a:lnTo>
                        <a:pt x="276" y="128"/>
                      </a:lnTo>
                      <a:lnTo>
                        <a:pt x="276" y="128"/>
                      </a:lnTo>
                      <a:lnTo>
                        <a:pt x="278" y="126"/>
                      </a:lnTo>
                      <a:lnTo>
                        <a:pt x="281" y="124"/>
                      </a:lnTo>
                      <a:lnTo>
                        <a:pt x="284" y="125"/>
                      </a:lnTo>
                      <a:lnTo>
                        <a:pt x="285" y="126"/>
                      </a:lnTo>
                      <a:lnTo>
                        <a:pt x="285" y="127"/>
                      </a:lnTo>
                      <a:lnTo>
                        <a:pt x="285" y="127"/>
                      </a:lnTo>
                      <a:lnTo>
                        <a:pt x="281" y="134"/>
                      </a:lnTo>
                      <a:lnTo>
                        <a:pt x="280" y="139"/>
                      </a:lnTo>
                      <a:lnTo>
                        <a:pt x="279" y="143"/>
                      </a:lnTo>
                      <a:lnTo>
                        <a:pt x="279" y="143"/>
                      </a:lnTo>
                      <a:lnTo>
                        <a:pt x="280" y="149"/>
                      </a:lnTo>
                      <a:lnTo>
                        <a:pt x="282" y="158"/>
                      </a:lnTo>
                      <a:lnTo>
                        <a:pt x="284" y="162"/>
                      </a:lnTo>
                      <a:lnTo>
                        <a:pt x="286" y="167"/>
                      </a:lnTo>
                      <a:lnTo>
                        <a:pt x="289" y="169"/>
                      </a:lnTo>
                      <a:lnTo>
                        <a:pt x="291" y="170"/>
                      </a:lnTo>
                      <a:lnTo>
                        <a:pt x="291" y="170"/>
                      </a:lnTo>
                      <a:lnTo>
                        <a:pt x="306" y="169"/>
                      </a:lnTo>
                      <a:lnTo>
                        <a:pt x="315" y="170"/>
                      </a:lnTo>
                      <a:lnTo>
                        <a:pt x="320" y="171"/>
                      </a:lnTo>
                      <a:lnTo>
                        <a:pt x="324" y="174"/>
                      </a:lnTo>
                      <a:lnTo>
                        <a:pt x="324" y="174"/>
                      </a:lnTo>
                      <a:lnTo>
                        <a:pt x="335" y="181"/>
                      </a:lnTo>
                      <a:lnTo>
                        <a:pt x="347" y="186"/>
                      </a:lnTo>
                      <a:lnTo>
                        <a:pt x="352" y="188"/>
                      </a:lnTo>
                      <a:lnTo>
                        <a:pt x="359" y="190"/>
                      </a:lnTo>
                      <a:lnTo>
                        <a:pt x="364" y="190"/>
                      </a:lnTo>
                      <a:lnTo>
                        <a:pt x="370" y="189"/>
                      </a:lnTo>
                      <a:lnTo>
                        <a:pt x="370" y="189"/>
                      </a:lnTo>
                      <a:lnTo>
                        <a:pt x="375" y="186"/>
                      </a:lnTo>
                      <a:lnTo>
                        <a:pt x="379" y="183"/>
                      </a:lnTo>
                      <a:lnTo>
                        <a:pt x="389" y="176"/>
                      </a:lnTo>
                      <a:lnTo>
                        <a:pt x="394" y="173"/>
                      </a:lnTo>
                      <a:lnTo>
                        <a:pt x="399" y="172"/>
                      </a:lnTo>
                      <a:lnTo>
                        <a:pt x="403" y="171"/>
                      </a:lnTo>
                      <a:lnTo>
                        <a:pt x="407" y="173"/>
                      </a:lnTo>
                      <a:lnTo>
                        <a:pt x="407" y="173"/>
                      </a:lnTo>
                      <a:lnTo>
                        <a:pt x="411" y="174"/>
                      </a:lnTo>
                      <a:lnTo>
                        <a:pt x="416" y="175"/>
                      </a:lnTo>
                      <a:lnTo>
                        <a:pt x="420" y="174"/>
                      </a:lnTo>
                      <a:lnTo>
                        <a:pt x="422" y="173"/>
                      </a:lnTo>
                      <a:lnTo>
                        <a:pt x="424" y="172"/>
                      </a:lnTo>
                      <a:lnTo>
                        <a:pt x="424" y="170"/>
                      </a:lnTo>
                      <a:lnTo>
                        <a:pt x="422" y="169"/>
                      </a:lnTo>
                      <a:lnTo>
                        <a:pt x="419" y="168"/>
                      </a:lnTo>
                      <a:lnTo>
                        <a:pt x="419" y="168"/>
                      </a:lnTo>
                      <a:lnTo>
                        <a:pt x="410" y="166"/>
                      </a:lnTo>
                      <a:lnTo>
                        <a:pt x="404" y="162"/>
                      </a:lnTo>
                      <a:lnTo>
                        <a:pt x="401" y="160"/>
                      </a:lnTo>
                      <a:lnTo>
                        <a:pt x="400" y="157"/>
                      </a:lnTo>
                      <a:lnTo>
                        <a:pt x="398" y="154"/>
                      </a:lnTo>
                      <a:lnTo>
                        <a:pt x="398" y="150"/>
                      </a:lnTo>
                      <a:lnTo>
                        <a:pt x="398" y="150"/>
                      </a:lnTo>
                      <a:lnTo>
                        <a:pt x="398" y="147"/>
                      </a:lnTo>
                      <a:lnTo>
                        <a:pt x="400" y="145"/>
                      </a:lnTo>
                      <a:lnTo>
                        <a:pt x="402" y="142"/>
                      </a:lnTo>
                      <a:lnTo>
                        <a:pt x="406" y="141"/>
                      </a:lnTo>
                      <a:lnTo>
                        <a:pt x="416" y="136"/>
                      </a:lnTo>
                      <a:lnTo>
                        <a:pt x="429" y="134"/>
                      </a:lnTo>
                      <a:lnTo>
                        <a:pt x="429" y="134"/>
                      </a:lnTo>
                      <a:lnTo>
                        <a:pt x="446" y="131"/>
                      </a:lnTo>
                      <a:lnTo>
                        <a:pt x="464" y="127"/>
                      </a:lnTo>
                      <a:lnTo>
                        <a:pt x="474" y="124"/>
                      </a:lnTo>
                      <a:lnTo>
                        <a:pt x="482" y="120"/>
                      </a:lnTo>
                      <a:lnTo>
                        <a:pt x="491" y="116"/>
                      </a:lnTo>
                      <a:lnTo>
                        <a:pt x="498" y="112"/>
                      </a:lnTo>
                      <a:lnTo>
                        <a:pt x="498" y="112"/>
                      </a:lnTo>
                      <a:lnTo>
                        <a:pt x="508" y="101"/>
                      </a:lnTo>
                      <a:lnTo>
                        <a:pt x="517" y="89"/>
                      </a:lnTo>
                      <a:lnTo>
                        <a:pt x="520" y="83"/>
                      </a:lnTo>
                      <a:lnTo>
                        <a:pt x="522" y="77"/>
                      </a:lnTo>
                      <a:lnTo>
                        <a:pt x="524" y="71"/>
                      </a:lnTo>
                      <a:lnTo>
                        <a:pt x="524" y="66"/>
                      </a:lnTo>
                      <a:lnTo>
                        <a:pt x="524" y="66"/>
                      </a:lnTo>
                      <a:lnTo>
                        <a:pt x="524" y="60"/>
                      </a:lnTo>
                      <a:lnTo>
                        <a:pt x="525" y="52"/>
                      </a:lnTo>
                      <a:lnTo>
                        <a:pt x="528" y="43"/>
                      </a:lnTo>
                      <a:lnTo>
                        <a:pt x="530" y="33"/>
                      </a:lnTo>
                      <a:lnTo>
                        <a:pt x="534" y="25"/>
                      </a:lnTo>
                      <a:lnTo>
                        <a:pt x="537" y="17"/>
                      </a:lnTo>
                      <a:lnTo>
                        <a:pt x="543" y="13"/>
                      </a:lnTo>
                      <a:lnTo>
                        <a:pt x="545" y="11"/>
                      </a:lnTo>
                      <a:lnTo>
                        <a:pt x="548" y="11"/>
                      </a:lnTo>
                      <a:lnTo>
                        <a:pt x="548" y="11"/>
                      </a:lnTo>
                      <a:lnTo>
                        <a:pt x="558" y="11"/>
                      </a:lnTo>
                      <a:lnTo>
                        <a:pt x="564" y="11"/>
                      </a:lnTo>
                      <a:lnTo>
                        <a:pt x="566" y="11"/>
                      </a:lnTo>
                      <a:lnTo>
                        <a:pt x="568" y="10"/>
                      </a:lnTo>
                      <a:lnTo>
                        <a:pt x="571" y="9"/>
                      </a:lnTo>
                      <a:lnTo>
                        <a:pt x="573" y="5"/>
                      </a:lnTo>
                      <a:lnTo>
                        <a:pt x="573" y="5"/>
                      </a:lnTo>
                      <a:lnTo>
                        <a:pt x="575" y="3"/>
                      </a:lnTo>
                      <a:lnTo>
                        <a:pt x="578" y="1"/>
                      </a:lnTo>
                      <a:lnTo>
                        <a:pt x="580" y="0"/>
                      </a:lnTo>
                      <a:lnTo>
                        <a:pt x="584" y="0"/>
                      </a:lnTo>
                      <a:lnTo>
                        <a:pt x="589" y="2"/>
                      </a:lnTo>
                      <a:lnTo>
                        <a:pt x="594" y="6"/>
                      </a:lnTo>
                      <a:lnTo>
                        <a:pt x="594" y="6"/>
                      </a:lnTo>
                      <a:lnTo>
                        <a:pt x="600" y="14"/>
                      </a:lnTo>
                      <a:lnTo>
                        <a:pt x="606" y="25"/>
                      </a:lnTo>
                      <a:lnTo>
                        <a:pt x="609" y="30"/>
                      </a:lnTo>
                      <a:lnTo>
                        <a:pt x="614" y="35"/>
                      </a:lnTo>
                      <a:lnTo>
                        <a:pt x="618" y="39"/>
                      </a:lnTo>
                      <a:lnTo>
                        <a:pt x="623" y="42"/>
                      </a:lnTo>
                      <a:lnTo>
                        <a:pt x="623" y="42"/>
                      </a:lnTo>
                      <a:lnTo>
                        <a:pt x="633" y="44"/>
                      </a:lnTo>
                      <a:lnTo>
                        <a:pt x="639" y="47"/>
                      </a:lnTo>
                      <a:lnTo>
                        <a:pt x="642" y="49"/>
                      </a:lnTo>
                      <a:lnTo>
                        <a:pt x="644" y="52"/>
                      </a:lnTo>
                      <a:lnTo>
                        <a:pt x="645" y="54"/>
                      </a:lnTo>
                      <a:lnTo>
                        <a:pt x="645" y="57"/>
                      </a:lnTo>
                      <a:lnTo>
                        <a:pt x="645" y="57"/>
                      </a:lnTo>
                      <a:lnTo>
                        <a:pt x="645" y="63"/>
                      </a:lnTo>
                      <a:lnTo>
                        <a:pt x="647" y="69"/>
                      </a:lnTo>
                      <a:lnTo>
                        <a:pt x="649" y="71"/>
                      </a:lnTo>
                      <a:lnTo>
                        <a:pt x="651" y="72"/>
                      </a:lnTo>
                      <a:lnTo>
                        <a:pt x="659" y="75"/>
                      </a:lnTo>
                      <a:lnTo>
                        <a:pt x="659" y="75"/>
                      </a:lnTo>
                      <a:lnTo>
                        <a:pt x="666" y="77"/>
                      </a:lnTo>
                      <a:lnTo>
                        <a:pt x="670" y="80"/>
                      </a:lnTo>
                      <a:lnTo>
                        <a:pt x="671" y="83"/>
                      </a:lnTo>
                      <a:lnTo>
                        <a:pt x="671" y="85"/>
                      </a:lnTo>
                      <a:lnTo>
                        <a:pt x="671" y="85"/>
                      </a:lnTo>
                      <a:lnTo>
                        <a:pt x="671" y="88"/>
                      </a:lnTo>
                      <a:lnTo>
                        <a:pt x="672" y="91"/>
                      </a:lnTo>
                      <a:lnTo>
                        <a:pt x="676" y="93"/>
                      </a:lnTo>
                      <a:lnTo>
                        <a:pt x="682" y="95"/>
                      </a:lnTo>
                      <a:lnTo>
                        <a:pt x="682" y="95"/>
                      </a:lnTo>
                      <a:lnTo>
                        <a:pt x="690" y="96"/>
                      </a:lnTo>
                      <a:lnTo>
                        <a:pt x="696" y="98"/>
                      </a:lnTo>
                      <a:lnTo>
                        <a:pt x="699" y="99"/>
                      </a:lnTo>
                      <a:lnTo>
                        <a:pt x="701" y="101"/>
                      </a:lnTo>
                      <a:lnTo>
                        <a:pt x="702" y="103"/>
                      </a:lnTo>
                      <a:lnTo>
                        <a:pt x="703" y="106"/>
                      </a:lnTo>
                      <a:lnTo>
                        <a:pt x="703" y="106"/>
                      </a:lnTo>
                      <a:lnTo>
                        <a:pt x="703" y="127"/>
                      </a:lnTo>
                      <a:lnTo>
                        <a:pt x="704" y="138"/>
                      </a:lnTo>
                      <a:lnTo>
                        <a:pt x="706" y="141"/>
                      </a:lnTo>
                      <a:lnTo>
                        <a:pt x="707" y="144"/>
                      </a:lnTo>
                      <a:lnTo>
                        <a:pt x="707" y="144"/>
                      </a:lnTo>
                      <a:lnTo>
                        <a:pt x="715" y="147"/>
                      </a:lnTo>
                      <a:lnTo>
                        <a:pt x="724" y="149"/>
                      </a:lnTo>
                      <a:lnTo>
                        <a:pt x="729" y="149"/>
                      </a:lnTo>
                      <a:lnTo>
                        <a:pt x="734" y="149"/>
                      </a:lnTo>
                      <a:lnTo>
                        <a:pt x="737" y="148"/>
                      </a:lnTo>
                      <a:lnTo>
                        <a:pt x="741" y="146"/>
                      </a:lnTo>
                      <a:lnTo>
                        <a:pt x="741" y="146"/>
                      </a:lnTo>
                      <a:lnTo>
                        <a:pt x="747" y="136"/>
                      </a:lnTo>
                      <a:lnTo>
                        <a:pt x="748" y="135"/>
                      </a:lnTo>
                      <a:lnTo>
                        <a:pt x="749" y="135"/>
                      </a:lnTo>
                      <a:lnTo>
                        <a:pt x="750" y="136"/>
                      </a:lnTo>
                      <a:lnTo>
                        <a:pt x="751" y="139"/>
                      </a:lnTo>
                      <a:lnTo>
                        <a:pt x="751" y="139"/>
                      </a:lnTo>
                      <a:lnTo>
                        <a:pt x="756" y="158"/>
                      </a:lnTo>
                      <a:lnTo>
                        <a:pt x="758" y="163"/>
                      </a:lnTo>
                      <a:lnTo>
                        <a:pt x="761" y="169"/>
                      </a:lnTo>
                      <a:lnTo>
                        <a:pt x="764" y="172"/>
                      </a:lnTo>
                      <a:lnTo>
                        <a:pt x="767" y="175"/>
                      </a:lnTo>
                      <a:lnTo>
                        <a:pt x="767" y="175"/>
                      </a:lnTo>
                      <a:lnTo>
                        <a:pt x="786" y="183"/>
                      </a:lnTo>
                      <a:lnTo>
                        <a:pt x="793" y="187"/>
                      </a:lnTo>
                      <a:lnTo>
                        <a:pt x="799" y="191"/>
                      </a:lnTo>
                      <a:lnTo>
                        <a:pt x="799" y="191"/>
                      </a:lnTo>
                      <a:lnTo>
                        <a:pt x="801" y="193"/>
                      </a:lnTo>
                      <a:lnTo>
                        <a:pt x="805" y="195"/>
                      </a:lnTo>
                      <a:lnTo>
                        <a:pt x="814" y="197"/>
                      </a:lnTo>
                      <a:lnTo>
                        <a:pt x="823" y="200"/>
                      </a:lnTo>
                      <a:lnTo>
                        <a:pt x="827" y="201"/>
                      </a:lnTo>
                      <a:lnTo>
                        <a:pt x="829" y="204"/>
                      </a:lnTo>
                      <a:lnTo>
                        <a:pt x="829" y="204"/>
                      </a:lnTo>
                      <a:lnTo>
                        <a:pt x="830" y="207"/>
                      </a:lnTo>
                      <a:lnTo>
                        <a:pt x="832" y="210"/>
                      </a:lnTo>
                      <a:lnTo>
                        <a:pt x="837" y="213"/>
                      </a:lnTo>
                      <a:lnTo>
                        <a:pt x="844" y="214"/>
                      </a:lnTo>
                      <a:lnTo>
                        <a:pt x="850" y="214"/>
                      </a:lnTo>
                      <a:lnTo>
                        <a:pt x="850" y="214"/>
                      </a:lnTo>
                      <a:lnTo>
                        <a:pt x="860" y="214"/>
                      </a:lnTo>
                      <a:lnTo>
                        <a:pt x="873" y="215"/>
                      </a:lnTo>
                      <a:lnTo>
                        <a:pt x="879" y="216"/>
                      </a:lnTo>
                      <a:lnTo>
                        <a:pt x="885" y="217"/>
                      </a:lnTo>
                      <a:lnTo>
                        <a:pt x="889" y="220"/>
                      </a:lnTo>
                      <a:lnTo>
                        <a:pt x="892" y="224"/>
                      </a:lnTo>
                      <a:lnTo>
                        <a:pt x="892" y="224"/>
                      </a:lnTo>
                      <a:lnTo>
                        <a:pt x="893" y="228"/>
                      </a:lnTo>
                      <a:lnTo>
                        <a:pt x="894" y="232"/>
                      </a:lnTo>
                      <a:lnTo>
                        <a:pt x="894" y="240"/>
                      </a:lnTo>
                      <a:lnTo>
                        <a:pt x="894" y="246"/>
                      </a:lnTo>
                      <a:lnTo>
                        <a:pt x="895" y="248"/>
                      </a:lnTo>
                      <a:lnTo>
                        <a:pt x="899" y="250"/>
                      </a:lnTo>
                      <a:lnTo>
                        <a:pt x="899" y="250"/>
                      </a:lnTo>
                      <a:lnTo>
                        <a:pt x="907" y="252"/>
                      </a:lnTo>
                      <a:lnTo>
                        <a:pt x="921" y="254"/>
                      </a:lnTo>
                      <a:lnTo>
                        <a:pt x="935" y="254"/>
                      </a:lnTo>
                      <a:lnTo>
                        <a:pt x="947" y="254"/>
                      </a:lnTo>
                      <a:lnTo>
                        <a:pt x="947" y="254"/>
                      </a:lnTo>
                      <a:lnTo>
                        <a:pt x="950" y="254"/>
                      </a:lnTo>
                      <a:lnTo>
                        <a:pt x="954" y="254"/>
                      </a:lnTo>
                      <a:lnTo>
                        <a:pt x="957" y="256"/>
                      </a:lnTo>
                      <a:lnTo>
                        <a:pt x="959" y="258"/>
                      </a:lnTo>
                      <a:lnTo>
                        <a:pt x="961" y="262"/>
                      </a:lnTo>
                      <a:lnTo>
                        <a:pt x="962" y="264"/>
                      </a:lnTo>
                      <a:lnTo>
                        <a:pt x="962" y="264"/>
                      </a:lnTo>
                      <a:lnTo>
                        <a:pt x="973" y="266"/>
                      </a:lnTo>
                      <a:lnTo>
                        <a:pt x="984" y="267"/>
                      </a:lnTo>
                      <a:lnTo>
                        <a:pt x="993" y="270"/>
                      </a:lnTo>
                      <a:lnTo>
                        <a:pt x="993" y="270"/>
                      </a:lnTo>
                      <a:lnTo>
                        <a:pt x="1000" y="273"/>
                      </a:lnTo>
                      <a:lnTo>
                        <a:pt x="1002" y="274"/>
                      </a:lnTo>
                      <a:lnTo>
                        <a:pt x="1003" y="276"/>
                      </a:lnTo>
                      <a:lnTo>
                        <a:pt x="1003" y="277"/>
                      </a:lnTo>
                      <a:lnTo>
                        <a:pt x="1002" y="279"/>
                      </a:lnTo>
                      <a:lnTo>
                        <a:pt x="1000" y="283"/>
                      </a:lnTo>
                      <a:lnTo>
                        <a:pt x="1000" y="283"/>
                      </a:lnTo>
                      <a:lnTo>
                        <a:pt x="989" y="295"/>
                      </a:lnTo>
                      <a:lnTo>
                        <a:pt x="977" y="309"/>
                      </a:lnTo>
                      <a:lnTo>
                        <a:pt x="977" y="309"/>
                      </a:lnTo>
                      <a:lnTo>
                        <a:pt x="975" y="311"/>
                      </a:lnTo>
                      <a:lnTo>
                        <a:pt x="973" y="314"/>
                      </a:lnTo>
                      <a:lnTo>
                        <a:pt x="972" y="321"/>
                      </a:lnTo>
                      <a:lnTo>
                        <a:pt x="971" y="328"/>
                      </a:lnTo>
                      <a:lnTo>
                        <a:pt x="972" y="335"/>
                      </a:lnTo>
                      <a:lnTo>
                        <a:pt x="972" y="335"/>
                      </a:lnTo>
                      <a:lnTo>
                        <a:pt x="971" y="341"/>
                      </a:lnTo>
                      <a:lnTo>
                        <a:pt x="970" y="345"/>
                      </a:lnTo>
                      <a:lnTo>
                        <a:pt x="967" y="348"/>
                      </a:lnTo>
                      <a:lnTo>
                        <a:pt x="964" y="352"/>
                      </a:lnTo>
                      <a:lnTo>
                        <a:pt x="964" y="352"/>
                      </a:lnTo>
                      <a:lnTo>
                        <a:pt x="963" y="354"/>
                      </a:lnTo>
                      <a:lnTo>
                        <a:pt x="962" y="356"/>
                      </a:lnTo>
                      <a:lnTo>
                        <a:pt x="961" y="363"/>
                      </a:lnTo>
                      <a:lnTo>
                        <a:pt x="961" y="376"/>
                      </a:lnTo>
                      <a:lnTo>
                        <a:pt x="961" y="376"/>
                      </a:lnTo>
                      <a:lnTo>
                        <a:pt x="961" y="381"/>
                      </a:lnTo>
                      <a:lnTo>
                        <a:pt x="962" y="384"/>
                      </a:lnTo>
                      <a:lnTo>
                        <a:pt x="963" y="386"/>
                      </a:lnTo>
                      <a:lnTo>
                        <a:pt x="962" y="389"/>
                      </a:lnTo>
                      <a:lnTo>
                        <a:pt x="962" y="389"/>
                      </a:lnTo>
                      <a:lnTo>
                        <a:pt x="962" y="396"/>
                      </a:lnTo>
                      <a:lnTo>
                        <a:pt x="962" y="405"/>
                      </a:lnTo>
                      <a:lnTo>
                        <a:pt x="962" y="413"/>
                      </a:lnTo>
                      <a:lnTo>
                        <a:pt x="961" y="416"/>
                      </a:lnTo>
                      <a:lnTo>
                        <a:pt x="960" y="417"/>
                      </a:lnTo>
                      <a:lnTo>
                        <a:pt x="960" y="417"/>
                      </a:lnTo>
                      <a:lnTo>
                        <a:pt x="959" y="417"/>
                      </a:lnTo>
                      <a:lnTo>
                        <a:pt x="959" y="418"/>
                      </a:lnTo>
                      <a:lnTo>
                        <a:pt x="959" y="421"/>
                      </a:lnTo>
                      <a:lnTo>
                        <a:pt x="958" y="427"/>
                      </a:lnTo>
                      <a:lnTo>
                        <a:pt x="957" y="429"/>
                      </a:lnTo>
                      <a:lnTo>
                        <a:pt x="954" y="432"/>
                      </a:lnTo>
                      <a:lnTo>
                        <a:pt x="954" y="432"/>
                      </a:lnTo>
                      <a:lnTo>
                        <a:pt x="951" y="440"/>
                      </a:lnTo>
                      <a:lnTo>
                        <a:pt x="948" y="446"/>
                      </a:lnTo>
                      <a:lnTo>
                        <a:pt x="946" y="448"/>
                      </a:lnTo>
                      <a:lnTo>
                        <a:pt x="945" y="449"/>
                      </a:lnTo>
                      <a:lnTo>
                        <a:pt x="943" y="449"/>
                      </a:lnTo>
                      <a:lnTo>
                        <a:pt x="940" y="448"/>
                      </a:lnTo>
                      <a:lnTo>
                        <a:pt x="940" y="448"/>
                      </a:lnTo>
                      <a:lnTo>
                        <a:pt x="935" y="444"/>
                      </a:lnTo>
                      <a:lnTo>
                        <a:pt x="929" y="441"/>
                      </a:lnTo>
                      <a:lnTo>
                        <a:pt x="922" y="440"/>
                      </a:lnTo>
                      <a:lnTo>
                        <a:pt x="917" y="440"/>
                      </a:lnTo>
                      <a:lnTo>
                        <a:pt x="917" y="440"/>
                      </a:lnTo>
                      <a:lnTo>
                        <a:pt x="915" y="441"/>
                      </a:lnTo>
                      <a:lnTo>
                        <a:pt x="911" y="443"/>
                      </a:lnTo>
                      <a:lnTo>
                        <a:pt x="905" y="449"/>
                      </a:lnTo>
                      <a:lnTo>
                        <a:pt x="900" y="458"/>
                      </a:lnTo>
                      <a:lnTo>
                        <a:pt x="895" y="468"/>
                      </a:lnTo>
                      <a:lnTo>
                        <a:pt x="895" y="468"/>
                      </a:lnTo>
                      <a:lnTo>
                        <a:pt x="891" y="477"/>
                      </a:lnTo>
                      <a:lnTo>
                        <a:pt x="887" y="485"/>
                      </a:lnTo>
                      <a:lnTo>
                        <a:pt x="880" y="492"/>
                      </a:lnTo>
                      <a:lnTo>
                        <a:pt x="873" y="500"/>
                      </a:lnTo>
                      <a:lnTo>
                        <a:pt x="873" y="500"/>
                      </a:lnTo>
                      <a:lnTo>
                        <a:pt x="870" y="503"/>
                      </a:lnTo>
                      <a:lnTo>
                        <a:pt x="866" y="509"/>
                      </a:lnTo>
                      <a:lnTo>
                        <a:pt x="860" y="518"/>
                      </a:lnTo>
                      <a:lnTo>
                        <a:pt x="854" y="529"/>
                      </a:lnTo>
                      <a:lnTo>
                        <a:pt x="851" y="534"/>
                      </a:lnTo>
                      <a:lnTo>
                        <a:pt x="847" y="539"/>
                      </a:lnTo>
                      <a:lnTo>
                        <a:pt x="847" y="539"/>
                      </a:lnTo>
                      <a:lnTo>
                        <a:pt x="844" y="542"/>
                      </a:lnTo>
                      <a:lnTo>
                        <a:pt x="841" y="546"/>
                      </a:lnTo>
                      <a:lnTo>
                        <a:pt x="836" y="555"/>
                      </a:lnTo>
                      <a:lnTo>
                        <a:pt x="835" y="563"/>
                      </a:lnTo>
                      <a:lnTo>
                        <a:pt x="834" y="570"/>
                      </a:lnTo>
                      <a:lnTo>
                        <a:pt x="834" y="570"/>
                      </a:lnTo>
                      <a:lnTo>
                        <a:pt x="834" y="575"/>
                      </a:lnTo>
                      <a:lnTo>
                        <a:pt x="832" y="578"/>
                      </a:lnTo>
                      <a:lnTo>
                        <a:pt x="829" y="583"/>
                      </a:lnTo>
                      <a:lnTo>
                        <a:pt x="823" y="586"/>
                      </a:lnTo>
                      <a:lnTo>
                        <a:pt x="823" y="586"/>
                      </a:lnTo>
                      <a:lnTo>
                        <a:pt x="820" y="588"/>
                      </a:lnTo>
                      <a:lnTo>
                        <a:pt x="817" y="590"/>
                      </a:lnTo>
                      <a:lnTo>
                        <a:pt x="816" y="593"/>
                      </a:lnTo>
                      <a:lnTo>
                        <a:pt x="815" y="597"/>
                      </a:lnTo>
                      <a:lnTo>
                        <a:pt x="814" y="599"/>
                      </a:lnTo>
                      <a:lnTo>
                        <a:pt x="815" y="602"/>
                      </a:lnTo>
                      <a:lnTo>
                        <a:pt x="816" y="604"/>
                      </a:lnTo>
                      <a:lnTo>
                        <a:pt x="818" y="605"/>
                      </a:lnTo>
                      <a:lnTo>
                        <a:pt x="818" y="605"/>
                      </a:lnTo>
                      <a:lnTo>
                        <a:pt x="825" y="606"/>
                      </a:lnTo>
                      <a:lnTo>
                        <a:pt x="835" y="606"/>
                      </a:lnTo>
                      <a:lnTo>
                        <a:pt x="844" y="603"/>
                      </a:lnTo>
                      <a:lnTo>
                        <a:pt x="851" y="600"/>
                      </a:lnTo>
                      <a:lnTo>
                        <a:pt x="851" y="600"/>
                      </a:lnTo>
                      <a:lnTo>
                        <a:pt x="856" y="598"/>
                      </a:lnTo>
                      <a:lnTo>
                        <a:pt x="861" y="596"/>
                      </a:lnTo>
                      <a:lnTo>
                        <a:pt x="874" y="595"/>
                      </a:lnTo>
                      <a:lnTo>
                        <a:pt x="880" y="595"/>
                      </a:lnTo>
                      <a:lnTo>
                        <a:pt x="886" y="596"/>
                      </a:lnTo>
                      <a:lnTo>
                        <a:pt x="889" y="597"/>
                      </a:lnTo>
                      <a:lnTo>
                        <a:pt x="890" y="598"/>
                      </a:lnTo>
                      <a:lnTo>
                        <a:pt x="891" y="599"/>
                      </a:lnTo>
                      <a:lnTo>
                        <a:pt x="891" y="599"/>
                      </a:lnTo>
                      <a:lnTo>
                        <a:pt x="892" y="613"/>
                      </a:lnTo>
                      <a:lnTo>
                        <a:pt x="893" y="618"/>
                      </a:lnTo>
                      <a:lnTo>
                        <a:pt x="895" y="620"/>
                      </a:lnTo>
                      <a:lnTo>
                        <a:pt x="896" y="621"/>
                      </a:lnTo>
                      <a:lnTo>
                        <a:pt x="896" y="621"/>
                      </a:lnTo>
                      <a:lnTo>
                        <a:pt x="899" y="621"/>
                      </a:lnTo>
                      <a:lnTo>
                        <a:pt x="900" y="622"/>
                      </a:lnTo>
                      <a:lnTo>
                        <a:pt x="900" y="626"/>
                      </a:lnTo>
                      <a:lnTo>
                        <a:pt x="897" y="629"/>
                      </a:lnTo>
                      <a:lnTo>
                        <a:pt x="895" y="633"/>
                      </a:lnTo>
                      <a:lnTo>
                        <a:pt x="895" y="633"/>
                      </a:lnTo>
                      <a:lnTo>
                        <a:pt x="891" y="638"/>
                      </a:lnTo>
                      <a:lnTo>
                        <a:pt x="889" y="642"/>
                      </a:lnTo>
                      <a:lnTo>
                        <a:pt x="888" y="647"/>
                      </a:lnTo>
                      <a:lnTo>
                        <a:pt x="889" y="653"/>
                      </a:lnTo>
                      <a:lnTo>
                        <a:pt x="889" y="653"/>
                      </a:lnTo>
                      <a:lnTo>
                        <a:pt x="890" y="655"/>
                      </a:lnTo>
                      <a:lnTo>
                        <a:pt x="892" y="657"/>
                      </a:lnTo>
                      <a:lnTo>
                        <a:pt x="897" y="662"/>
                      </a:lnTo>
                      <a:lnTo>
                        <a:pt x="901" y="664"/>
                      </a:lnTo>
                      <a:lnTo>
                        <a:pt x="903" y="668"/>
                      </a:lnTo>
                      <a:lnTo>
                        <a:pt x="904" y="671"/>
                      </a:lnTo>
                      <a:lnTo>
                        <a:pt x="905" y="675"/>
                      </a:lnTo>
                      <a:lnTo>
                        <a:pt x="905" y="675"/>
                      </a:lnTo>
                      <a:lnTo>
                        <a:pt x="905" y="682"/>
                      </a:lnTo>
                      <a:lnTo>
                        <a:pt x="908" y="686"/>
                      </a:lnTo>
                      <a:lnTo>
                        <a:pt x="911" y="689"/>
                      </a:lnTo>
                      <a:lnTo>
                        <a:pt x="914" y="690"/>
                      </a:lnTo>
                      <a:lnTo>
                        <a:pt x="914" y="690"/>
                      </a:lnTo>
                      <a:lnTo>
                        <a:pt x="915" y="691"/>
                      </a:lnTo>
                      <a:lnTo>
                        <a:pt x="915" y="693"/>
                      </a:lnTo>
                      <a:lnTo>
                        <a:pt x="914" y="700"/>
                      </a:lnTo>
                      <a:lnTo>
                        <a:pt x="910" y="706"/>
                      </a:lnTo>
                      <a:lnTo>
                        <a:pt x="906" y="711"/>
                      </a:lnTo>
                      <a:lnTo>
                        <a:pt x="906" y="711"/>
                      </a:lnTo>
                      <a:lnTo>
                        <a:pt x="902" y="714"/>
                      </a:lnTo>
                      <a:lnTo>
                        <a:pt x="897" y="718"/>
                      </a:lnTo>
                      <a:lnTo>
                        <a:pt x="893" y="720"/>
                      </a:lnTo>
                      <a:lnTo>
                        <a:pt x="890" y="721"/>
                      </a:lnTo>
                      <a:lnTo>
                        <a:pt x="887" y="722"/>
                      </a:lnTo>
                      <a:lnTo>
                        <a:pt x="887" y="722"/>
                      </a:lnTo>
                      <a:lnTo>
                        <a:pt x="880" y="722"/>
                      </a:lnTo>
                      <a:lnTo>
                        <a:pt x="874" y="722"/>
                      </a:lnTo>
                      <a:lnTo>
                        <a:pt x="872" y="724"/>
                      </a:lnTo>
                      <a:lnTo>
                        <a:pt x="871" y="725"/>
                      </a:lnTo>
                      <a:lnTo>
                        <a:pt x="870" y="727"/>
                      </a:lnTo>
                      <a:lnTo>
                        <a:pt x="870" y="730"/>
                      </a:lnTo>
                      <a:lnTo>
                        <a:pt x="870" y="730"/>
                      </a:lnTo>
                      <a:lnTo>
                        <a:pt x="871" y="738"/>
                      </a:lnTo>
                      <a:lnTo>
                        <a:pt x="875" y="746"/>
                      </a:lnTo>
                      <a:lnTo>
                        <a:pt x="879" y="754"/>
                      </a:lnTo>
                      <a:lnTo>
                        <a:pt x="882" y="756"/>
                      </a:lnTo>
                      <a:lnTo>
                        <a:pt x="885" y="757"/>
                      </a:lnTo>
                      <a:lnTo>
                        <a:pt x="885" y="757"/>
                      </a:lnTo>
                      <a:lnTo>
                        <a:pt x="891" y="758"/>
                      </a:lnTo>
                      <a:lnTo>
                        <a:pt x="895" y="761"/>
                      </a:lnTo>
                      <a:lnTo>
                        <a:pt x="897" y="762"/>
                      </a:lnTo>
                      <a:lnTo>
                        <a:pt x="899" y="764"/>
                      </a:lnTo>
                      <a:lnTo>
                        <a:pt x="900" y="768"/>
                      </a:lnTo>
                      <a:lnTo>
                        <a:pt x="899" y="770"/>
                      </a:lnTo>
                      <a:lnTo>
                        <a:pt x="899" y="770"/>
                      </a:lnTo>
                      <a:lnTo>
                        <a:pt x="896" y="775"/>
                      </a:lnTo>
                      <a:lnTo>
                        <a:pt x="893" y="778"/>
                      </a:lnTo>
                      <a:lnTo>
                        <a:pt x="892" y="782"/>
                      </a:lnTo>
                      <a:lnTo>
                        <a:pt x="891" y="785"/>
                      </a:lnTo>
                      <a:lnTo>
                        <a:pt x="890" y="788"/>
                      </a:lnTo>
                      <a:lnTo>
                        <a:pt x="890" y="793"/>
                      </a:lnTo>
                      <a:lnTo>
                        <a:pt x="890" y="793"/>
                      </a:lnTo>
                      <a:lnTo>
                        <a:pt x="891" y="807"/>
                      </a:lnTo>
                      <a:lnTo>
                        <a:pt x="892" y="820"/>
                      </a:lnTo>
                      <a:lnTo>
                        <a:pt x="893" y="827"/>
                      </a:lnTo>
                      <a:lnTo>
                        <a:pt x="895" y="832"/>
                      </a:lnTo>
                      <a:lnTo>
                        <a:pt x="899" y="836"/>
                      </a:lnTo>
                      <a:lnTo>
                        <a:pt x="902" y="841"/>
                      </a:lnTo>
                      <a:lnTo>
                        <a:pt x="902" y="841"/>
                      </a:lnTo>
                      <a:lnTo>
                        <a:pt x="907" y="843"/>
                      </a:lnTo>
                      <a:lnTo>
                        <a:pt x="915" y="845"/>
                      </a:lnTo>
                      <a:lnTo>
                        <a:pt x="932" y="847"/>
                      </a:lnTo>
                      <a:lnTo>
                        <a:pt x="939" y="848"/>
                      </a:lnTo>
                      <a:lnTo>
                        <a:pt x="946" y="850"/>
                      </a:lnTo>
                      <a:lnTo>
                        <a:pt x="950" y="851"/>
                      </a:lnTo>
                      <a:lnTo>
                        <a:pt x="951" y="854"/>
                      </a:lnTo>
                      <a:lnTo>
                        <a:pt x="951" y="855"/>
                      </a:lnTo>
                      <a:lnTo>
                        <a:pt x="951" y="855"/>
                      </a:lnTo>
                      <a:lnTo>
                        <a:pt x="950" y="858"/>
                      </a:lnTo>
                      <a:lnTo>
                        <a:pt x="948" y="860"/>
                      </a:lnTo>
                      <a:lnTo>
                        <a:pt x="944" y="863"/>
                      </a:lnTo>
                      <a:lnTo>
                        <a:pt x="939" y="867"/>
                      </a:lnTo>
                      <a:lnTo>
                        <a:pt x="937" y="869"/>
                      </a:lnTo>
                      <a:lnTo>
                        <a:pt x="937" y="873"/>
                      </a:lnTo>
                      <a:lnTo>
                        <a:pt x="937" y="873"/>
                      </a:lnTo>
                      <a:lnTo>
                        <a:pt x="937" y="879"/>
                      </a:lnTo>
                      <a:lnTo>
                        <a:pt x="937" y="885"/>
                      </a:lnTo>
                      <a:lnTo>
                        <a:pt x="935" y="889"/>
                      </a:lnTo>
                      <a:lnTo>
                        <a:pt x="934" y="890"/>
                      </a:lnTo>
                      <a:lnTo>
                        <a:pt x="932" y="891"/>
                      </a:lnTo>
                      <a:lnTo>
                        <a:pt x="932" y="891"/>
                      </a:lnTo>
                      <a:lnTo>
                        <a:pt x="929" y="891"/>
                      </a:lnTo>
                      <a:lnTo>
                        <a:pt x="927" y="890"/>
                      </a:lnTo>
                      <a:lnTo>
                        <a:pt x="922" y="888"/>
                      </a:lnTo>
                      <a:lnTo>
                        <a:pt x="919" y="886"/>
                      </a:lnTo>
                      <a:lnTo>
                        <a:pt x="918" y="887"/>
                      </a:lnTo>
                      <a:lnTo>
                        <a:pt x="917" y="889"/>
                      </a:lnTo>
                      <a:lnTo>
                        <a:pt x="917" y="889"/>
                      </a:lnTo>
                      <a:lnTo>
                        <a:pt x="917" y="894"/>
                      </a:lnTo>
                      <a:lnTo>
                        <a:pt x="917" y="899"/>
                      </a:lnTo>
                      <a:lnTo>
                        <a:pt x="917" y="900"/>
                      </a:lnTo>
                      <a:lnTo>
                        <a:pt x="916" y="901"/>
                      </a:lnTo>
                      <a:lnTo>
                        <a:pt x="914" y="901"/>
                      </a:lnTo>
                      <a:lnTo>
                        <a:pt x="911" y="900"/>
                      </a:lnTo>
                      <a:lnTo>
                        <a:pt x="911" y="900"/>
                      </a:lnTo>
                      <a:lnTo>
                        <a:pt x="907" y="899"/>
                      </a:lnTo>
                      <a:lnTo>
                        <a:pt x="905" y="898"/>
                      </a:lnTo>
                      <a:lnTo>
                        <a:pt x="904" y="899"/>
                      </a:lnTo>
                      <a:lnTo>
                        <a:pt x="902" y="902"/>
                      </a:lnTo>
                      <a:lnTo>
                        <a:pt x="902" y="902"/>
                      </a:lnTo>
                      <a:lnTo>
                        <a:pt x="896" y="908"/>
                      </a:lnTo>
                      <a:lnTo>
                        <a:pt x="889" y="917"/>
                      </a:lnTo>
                      <a:lnTo>
                        <a:pt x="889" y="917"/>
                      </a:lnTo>
                      <a:lnTo>
                        <a:pt x="879" y="929"/>
                      </a:lnTo>
                      <a:lnTo>
                        <a:pt x="875" y="932"/>
                      </a:lnTo>
                      <a:lnTo>
                        <a:pt x="872" y="933"/>
                      </a:lnTo>
                      <a:lnTo>
                        <a:pt x="872" y="933"/>
                      </a:lnTo>
                      <a:lnTo>
                        <a:pt x="870" y="934"/>
                      </a:lnTo>
                      <a:lnTo>
                        <a:pt x="868" y="935"/>
                      </a:lnTo>
                      <a:lnTo>
                        <a:pt x="867" y="942"/>
                      </a:lnTo>
                      <a:lnTo>
                        <a:pt x="864" y="947"/>
                      </a:lnTo>
                      <a:lnTo>
                        <a:pt x="862" y="950"/>
                      </a:lnTo>
                      <a:lnTo>
                        <a:pt x="860" y="951"/>
                      </a:lnTo>
                      <a:lnTo>
                        <a:pt x="860" y="951"/>
                      </a:lnTo>
                      <a:lnTo>
                        <a:pt x="846" y="958"/>
                      </a:lnTo>
                      <a:lnTo>
                        <a:pt x="838" y="960"/>
                      </a:lnTo>
                      <a:lnTo>
                        <a:pt x="831" y="961"/>
                      </a:lnTo>
                      <a:lnTo>
                        <a:pt x="831" y="961"/>
                      </a:lnTo>
                      <a:lnTo>
                        <a:pt x="824" y="961"/>
                      </a:lnTo>
                      <a:lnTo>
                        <a:pt x="821" y="963"/>
                      </a:lnTo>
                      <a:lnTo>
                        <a:pt x="818" y="965"/>
                      </a:lnTo>
                      <a:lnTo>
                        <a:pt x="813" y="967"/>
                      </a:lnTo>
                      <a:lnTo>
                        <a:pt x="813" y="967"/>
                      </a:lnTo>
                      <a:lnTo>
                        <a:pt x="805" y="965"/>
                      </a:lnTo>
                      <a:lnTo>
                        <a:pt x="796" y="964"/>
                      </a:lnTo>
                      <a:lnTo>
                        <a:pt x="789" y="962"/>
                      </a:lnTo>
                      <a:lnTo>
                        <a:pt x="781" y="958"/>
                      </a:lnTo>
                      <a:lnTo>
                        <a:pt x="781" y="958"/>
                      </a:lnTo>
                      <a:lnTo>
                        <a:pt x="772" y="949"/>
                      </a:lnTo>
                      <a:lnTo>
                        <a:pt x="767" y="947"/>
                      </a:lnTo>
                      <a:lnTo>
                        <a:pt x="761" y="946"/>
                      </a:lnTo>
                      <a:lnTo>
                        <a:pt x="761" y="946"/>
                      </a:lnTo>
                      <a:lnTo>
                        <a:pt x="756" y="946"/>
                      </a:lnTo>
                      <a:lnTo>
                        <a:pt x="753" y="945"/>
                      </a:lnTo>
                      <a:lnTo>
                        <a:pt x="752" y="943"/>
                      </a:lnTo>
                      <a:lnTo>
                        <a:pt x="751" y="940"/>
                      </a:lnTo>
                      <a:lnTo>
                        <a:pt x="751" y="936"/>
                      </a:lnTo>
                      <a:lnTo>
                        <a:pt x="751" y="936"/>
                      </a:lnTo>
                      <a:lnTo>
                        <a:pt x="750" y="932"/>
                      </a:lnTo>
                      <a:lnTo>
                        <a:pt x="749" y="930"/>
                      </a:lnTo>
                      <a:lnTo>
                        <a:pt x="747" y="929"/>
                      </a:lnTo>
                      <a:lnTo>
                        <a:pt x="744" y="930"/>
                      </a:lnTo>
                      <a:lnTo>
                        <a:pt x="744" y="930"/>
                      </a:lnTo>
                      <a:lnTo>
                        <a:pt x="741" y="931"/>
                      </a:lnTo>
                      <a:lnTo>
                        <a:pt x="736" y="931"/>
                      </a:lnTo>
                      <a:lnTo>
                        <a:pt x="733" y="930"/>
                      </a:lnTo>
                      <a:lnTo>
                        <a:pt x="733" y="929"/>
                      </a:lnTo>
                      <a:lnTo>
                        <a:pt x="733" y="927"/>
                      </a:lnTo>
                      <a:lnTo>
                        <a:pt x="733" y="927"/>
                      </a:lnTo>
                      <a:lnTo>
                        <a:pt x="736" y="925"/>
                      </a:lnTo>
                      <a:lnTo>
                        <a:pt x="738" y="922"/>
                      </a:lnTo>
                      <a:lnTo>
                        <a:pt x="741" y="920"/>
                      </a:lnTo>
                      <a:lnTo>
                        <a:pt x="742" y="915"/>
                      </a:lnTo>
                      <a:lnTo>
                        <a:pt x="742" y="915"/>
                      </a:lnTo>
                      <a:lnTo>
                        <a:pt x="741" y="910"/>
                      </a:lnTo>
                      <a:lnTo>
                        <a:pt x="739" y="908"/>
                      </a:lnTo>
                      <a:lnTo>
                        <a:pt x="738" y="907"/>
                      </a:lnTo>
                      <a:lnTo>
                        <a:pt x="735" y="907"/>
                      </a:lnTo>
                      <a:lnTo>
                        <a:pt x="731" y="907"/>
                      </a:lnTo>
                      <a:lnTo>
                        <a:pt x="731" y="907"/>
                      </a:lnTo>
                      <a:lnTo>
                        <a:pt x="729" y="907"/>
                      </a:lnTo>
                      <a:lnTo>
                        <a:pt x="728" y="908"/>
                      </a:lnTo>
                      <a:lnTo>
                        <a:pt x="725" y="913"/>
                      </a:lnTo>
                      <a:lnTo>
                        <a:pt x="724" y="915"/>
                      </a:lnTo>
                      <a:lnTo>
                        <a:pt x="722" y="917"/>
                      </a:lnTo>
                      <a:lnTo>
                        <a:pt x="720" y="918"/>
                      </a:lnTo>
                      <a:lnTo>
                        <a:pt x="715" y="920"/>
                      </a:lnTo>
                      <a:lnTo>
                        <a:pt x="715" y="920"/>
                      </a:lnTo>
                      <a:lnTo>
                        <a:pt x="706" y="922"/>
                      </a:lnTo>
                      <a:lnTo>
                        <a:pt x="700" y="924"/>
                      </a:lnTo>
                      <a:lnTo>
                        <a:pt x="694" y="922"/>
                      </a:lnTo>
                      <a:lnTo>
                        <a:pt x="693" y="921"/>
                      </a:lnTo>
                      <a:lnTo>
                        <a:pt x="691" y="920"/>
                      </a:lnTo>
                      <a:lnTo>
                        <a:pt x="691" y="920"/>
                      </a:lnTo>
                      <a:lnTo>
                        <a:pt x="688" y="917"/>
                      </a:lnTo>
                      <a:lnTo>
                        <a:pt x="685" y="915"/>
                      </a:lnTo>
                      <a:lnTo>
                        <a:pt x="677" y="914"/>
                      </a:lnTo>
                      <a:lnTo>
                        <a:pt x="677" y="914"/>
                      </a:lnTo>
                      <a:lnTo>
                        <a:pt x="662" y="912"/>
                      </a:lnTo>
                      <a:lnTo>
                        <a:pt x="653" y="910"/>
                      </a:lnTo>
                      <a:lnTo>
                        <a:pt x="651" y="908"/>
                      </a:lnTo>
                      <a:lnTo>
                        <a:pt x="650" y="907"/>
                      </a:lnTo>
                      <a:lnTo>
                        <a:pt x="650" y="907"/>
                      </a:lnTo>
                      <a:lnTo>
                        <a:pt x="651" y="904"/>
                      </a:lnTo>
                      <a:lnTo>
                        <a:pt x="653" y="901"/>
                      </a:lnTo>
                      <a:lnTo>
                        <a:pt x="653" y="899"/>
                      </a:lnTo>
                      <a:lnTo>
                        <a:pt x="652" y="898"/>
                      </a:lnTo>
                      <a:lnTo>
                        <a:pt x="651" y="898"/>
                      </a:lnTo>
                      <a:lnTo>
                        <a:pt x="651" y="898"/>
                      </a:lnTo>
                      <a:lnTo>
                        <a:pt x="645" y="897"/>
                      </a:lnTo>
                      <a:lnTo>
                        <a:pt x="641" y="897"/>
                      </a:lnTo>
                      <a:lnTo>
                        <a:pt x="635" y="900"/>
                      </a:lnTo>
                      <a:lnTo>
                        <a:pt x="635" y="900"/>
                      </a:lnTo>
                      <a:lnTo>
                        <a:pt x="627" y="906"/>
                      </a:lnTo>
                      <a:lnTo>
                        <a:pt x="621" y="907"/>
                      </a:lnTo>
                      <a:lnTo>
                        <a:pt x="616" y="908"/>
                      </a:lnTo>
                      <a:lnTo>
                        <a:pt x="616" y="908"/>
                      </a:lnTo>
                      <a:lnTo>
                        <a:pt x="613" y="910"/>
                      </a:lnTo>
                      <a:lnTo>
                        <a:pt x="611" y="911"/>
                      </a:lnTo>
                      <a:lnTo>
                        <a:pt x="608" y="915"/>
                      </a:lnTo>
                      <a:lnTo>
                        <a:pt x="606" y="919"/>
                      </a:lnTo>
                      <a:lnTo>
                        <a:pt x="604" y="921"/>
                      </a:lnTo>
                      <a:lnTo>
                        <a:pt x="601" y="922"/>
                      </a:lnTo>
                      <a:lnTo>
                        <a:pt x="601" y="922"/>
                      </a:lnTo>
                      <a:lnTo>
                        <a:pt x="592" y="922"/>
                      </a:lnTo>
                      <a:lnTo>
                        <a:pt x="585" y="922"/>
                      </a:lnTo>
                      <a:lnTo>
                        <a:pt x="578" y="924"/>
                      </a:lnTo>
                      <a:lnTo>
                        <a:pt x="576" y="925"/>
                      </a:lnTo>
                      <a:lnTo>
                        <a:pt x="574" y="927"/>
                      </a:lnTo>
                      <a:lnTo>
                        <a:pt x="574" y="927"/>
                      </a:lnTo>
                      <a:lnTo>
                        <a:pt x="572" y="928"/>
                      </a:lnTo>
                      <a:lnTo>
                        <a:pt x="570" y="930"/>
                      </a:lnTo>
                      <a:lnTo>
                        <a:pt x="565" y="931"/>
                      </a:lnTo>
                      <a:lnTo>
                        <a:pt x="560" y="934"/>
                      </a:lnTo>
                      <a:lnTo>
                        <a:pt x="558" y="937"/>
                      </a:lnTo>
                      <a:lnTo>
                        <a:pt x="554" y="942"/>
                      </a:lnTo>
                      <a:lnTo>
                        <a:pt x="554" y="942"/>
                      </a:lnTo>
                      <a:lnTo>
                        <a:pt x="546" y="954"/>
                      </a:lnTo>
                      <a:lnTo>
                        <a:pt x="544" y="959"/>
                      </a:lnTo>
                      <a:lnTo>
                        <a:pt x="544" y="967"/>
                      </a:lnTo>
                      <a:lnTo>
                        <a:pt x="544" y="967"/>
                      </a:lnTo>
                      <a:lnTo>
                        <a:pt x="543" y="987"/>
                      </a:lnTo>
                      <a:lnTo>
                        <a:pt x="543" y="997"/>
                      </a:lnTo>
                      <a:lnTo>
                        <a:pt x="544" y="1001"/>
                      </a:lnTo>
                      <a:lnTo>
                        <a:pt x="545" y="1003"/>
                      </a:lnTo>
                      <a:lnTo>
                        <a:pt x="545" y="1003"/>
                      </a:lnTo>
                      <a:lnTo>
                        <a:pt x="547" y="1006"/>
                      </a:lnTo>
                      <a:lnTo>
                        <a:pt x="548" y="1010"/>
                      </a:lnTo>
                      <a:lnTo>
                        <a:pt x="549" y="1016"/>
                      </a:lnTo>
                      <a:lnTo>
                        <a:pt x="548" y="1022"/>
                      </a:lnTo>
                      <a:lnTo>
                        <a:pt x="547" y="1024"/>
                      </a:lnTo>
                      <a:lnTo>
                        <a:pt x="546" y="1025"/>
                      </a:lnTo>
                      <a:lnTo>
                        <a:pt x="546" y="1025"/>
                      </a:lnTo>
                      <a:lnTo>
                        <a:pt x="544" y="1024"/>
                      </a:lnTo>
                      <a:lnTo>
                        <a:pt x="542" y="1021"/>
                      </a:lnTo>
                      <a:lnTo>
                        <a:pt x="537" y="1020"/>
                      </a:lnTo>
                      <a:lnTo>
                        <a:pt x="531" y="1020"/>
                      </a:lnTo>
                      <a:lnTo>
                        <a:pt x="531" y="1020"/>
                      </a:lnTo>
                      <a:lnTo>
                        <a:pt x="524" y="1022"/>
                      </a:lnTo>
                      <a:lnTo>
                        <a:pt x="519" y="1025"/>
                      </a:lnTo>
                      <a:lnTo>
                        <a:pt x="515" y="1027"/>
                      </a:lnTo>
                      <a:lnTo>
                        <a:pt x="508" y="1030"/>
                      </a:lnTo>
                      <a:lnTo>
                        <a:pt x="508" y="1030"/>
                      </a:lnTo>
                      <a:lnTo>
                        <a:pt x="501" y="1032"/>
                      </a:lnTo>
                      <a:lnTo>
                        <a:pt x="495" y="1033"/>
                      </a:lnTo>
                      <a:lnTo>
                        <a:pt x="492" y="1033"/>
                      </a:lnTo>
                      <a:lnTo>
                        <a:pt x="490" y="1032"/>
                      </a:lnTo>
                      <a:lnTo>
                        <a:pt x="488" y="1031"/>
                      </a:lnTo>
                      <a:lnTo>
                        <a:pt x="487" y="1029"/>
                      </a:lnTo>
                      <a:lnTo>
                        <a:pt x="487" y="1029"/>
                      </a:lnTo>
                      <a:lnTo>
                        <a:pt x="485" y="1025"/>
                      </a:lnTo>
                      <a:lnTo>
                        <a:pt x="482" y="1022"/>
                      </a:lnTo>
                      <a:lnTo>
                        <a:pt x="478" y="1021"/>
                      </a:lnTo>
                      <a:lnTo>
                        <a:pt x="472" y="1020"/>
                      </a:lnTo>
                      <a:lnTo>
                        <a:pt x="472" y="1020"/>
                      </a:lnTo>
                      <a:lnTo>
                        <a:pt x="463" y="1021"/>
                      </a:lnTo>
                      <a:lnTo>
                        <a:pt x="458" y="1022"/>
                      </a:lnTo>
                      <a:lnTo>
                        <a:pt x="455" y="1022"/>
                      </a:lnTo>
                      <a:lnTo>
                        <a:pt x="453" y="1022"/>
                      </a:lnTo>
                      <a:lnTo>
                        <a:pt x="452" y="1020"/>
                      </a:lnTo>
                      <a:lnTo>
                        <a:pt x="451" y="1018"/>
                      </a:lnTo>
                      <a:lnTo>
                        <a:pt x="451" y="1018"/>
                      </a:lnTo>
                      <a:lnTo>
                        <a:pt x="449" y="1014"/>
                      </a:lnTo>
                      <a:lnTo>
                        <a:pt x="447" y="1011"/>
                      </a:lnTo>
                      <a:lnTo>
                        <a:pt x="442" y="1010"/>
                      </a:lnTo>
                      <a:lnTo>
                        <a:pt x="435" y="1008"/>
                      </a:lnTo>
                      <a:lnTo>
                        <a:pt x="435" y="1008"/>
                      </a:lnTo>
                      <a:lnTo>
                        <a:pt x="429" y="1007"/>
                      </a:lnTo>
                      <a:lnTo>
                        <a:pt x="427" y="1006"/>
                      </a:lnTo>
                      <a:lnTo>
                        <a:pt x="425" y="1005"/>
                      </a:lnTo>
                      <a:lnTo>
                        <a:pt x="423" y="1001"/>
                      </a:lnTo>
                      <a:lnTo>
                        <a:pt x="422" y="996"/>
                      </a:lnTo>
                      <a:lnTo>
                        <a:pt x="422" y="996"/>
                      </a:lnTo>
                      <a:lnTo>
                        <a:pt x="422" y="991"/>
                      </a:lnTo>
                      <a:lnTo>
                        <a:pt x="421" y="988"/>
                      </a:lnTo>
                      <a:lnTo>
                        <a:pt x="419" y="986"/>
                      </a:lnTo>
                      <a:lnTo>
                        <a:pt x="414" y="986"/>
                      </a:lnTo>
                      <a:lnTo>
                        <a:pt x="414" y="986"/>
                      </a:lnTo>
                      <a:lnTo>
                        <a:pt x="407" y="987"/>
                      </a:lnTo>
                      <a:lnTo>
                        <a:pt x="402" y="987"/>
                      </a:lnTo>
                      <a:lnTo>
                        <a:pt x="398" y="985"/>
                      </a:lnTo>
                      <a:lnTo>
                        <a:pt x="392" y="979"/>
                      </a:lnTo>
                      <a:lnTo>
                        <a:pt x="392" y="979"/>
                      </a:lnTo>
                      <a:lnTo>
                        <a:pt x="387" y="973"/>
                      </a:lnTo>
                      <a:lnTo>
                        <a:pt x="380" y="969"/>
                      </a:lnTo>
                      <a:lnTo>
                        <a:pt x="373" y="964"/>
                      </a:lnTo>
                      <a:lnTo>
                        <a:pt x="364" y="960"/>
                      </a:lnTo>
                      <a:lnTo>
                        <a:pt x="364" y="960"/>
                      </a:lnTo>
                      <a:lnTo>
                        <a:pt x="353" y="957"/>
                      </a:lnTo>
                      <a:lnTo>
                        <a:pt x="343" y="955"/>
                      </a:lnTo>
                      <a:lnTo>
                        <a:pt x="337" y="955"/>
                      </a:lnTo>
                      <a:lnTo>
                        <a:pt x="334" y="956"/>
                      </a:lnTo>
                      <a:lnTo>
                        <a:pt x="331" y="957"/>
                      </a:lnTo>
                      <a:lnTo>
                        <a:pt x="330" y="959"/>
                      </a:lnTo>
                      <a:lnTo>
                        <a:pt x="330" y="959"/>
                      </a:lnTo>
                      <a:lnTo>
                        <a:pt x="329" y="963"/>
                      </a:lnTo>
                      <a:lnTo>
                        <a:pt x="325" y="965"/>
                      </a:lnTo>
                      <a:lnTo>
                        <a:pt x="320" y="967"/>
                      </a:lnTo>
                      <a:lnTo>
                        <a:pt x="312" y="967"/>
                      </a:lnTo>
                      <a:lnTo>
                        <a:pt x="312" y="967"/>
                      </a:lnTo>
                      <a:lnTo>
                        <a:pt x="300" y="967"/>
                      </a:lnTo>
                      <a:lnTo>
                        <a:pt x="287" y="967"/>
                      </a:lnTo>
                      <a:lnTo>
                        <a:pt x="280" y="965"/>
                      </a:lnTo>
                      <a:lnTo>
                        <a:pt x="275" y="964"/>
                      </a:lnTo>
                      <a:lnTo>
                        <a:pt x="271" y="962"/>
                      </a:lnTo>
                      <a:lnTo>
                        <a:pt x="267" y="959"/>
                      </a:lnTo>
                      <a:lnTo>
                        <a:pt x="267" y="959"/>
                      </a:lnTo>
                      <a:lnTo>
                        <a:pt x="264" y="955"/>
                      </a:lnTo>
                      <a:lnTo>
                        <a:pt x="261" y="951"/>
                      </a:lnTo>
                      <a:lnTo>
                        <a:pt x="257" y="949"/>
                      </a:lnTo>
                      <a:lnTo>
                        <a:pt x="250" y="947"/>
                      </a:lnTo>
                      <a:lnTo>
                        <a:pt x="250" y="947"/>
                      </a:lnTo>
                      <a:lnTo>
                        <a:pt x="241" y="945"/>
                      </a:lnTo>
                      <a:lnTo>
                        <a:pt x="232" y="941"/>
                      </a:lnTo>
                      <a:lnTo>
                        <a:pt x="224" y="936"/>
                      </a:lnTo>
                      <a:lnTo>
                        <a:pt x="218" y="931"/>
                      </a:lnTo>
                      <a:lnTo>
                        <a:pt x="218" y="931"/>
                      </a:lnTo>
                      <a:lnTo>
                        <a:pt x="215" y="927"/>
                      </a:lnTo>
                      <a:lnTo>
                        <a:pt x="212" y="924"/>
                      </a:lnTo>
                      <a:lnTo>
                        <a:pt x="207" y="921"/>
                      </a:lnTo>
                      <a:lnTo>
                        <a:pt x="200" y="919"/>
                      </a:lnTo>
                      <a:lnTo>
                        <a:pt x="200" y="919"/>
                      </a:lnTo>
                      <a:lnTo>
                        <a:pt x="192" y="917"/>
                      </a:lnTo>
                      <a:lnTo>
                        <a:pt x="187" y="914"/>
                      </a:lnTo>
                      <a:lnTo>
                        <a:pt x="184" y="911"/>
                      </a:lnTo>
                      <a:lnTo>
                        <a:pt x="181" y="907"/>
                      </a:lnTo>
                      <a:lnTo>
                        <a:pt x="181" y="907"/>
                      </a:lnTo>
                      <a:lnTo>
                        <a:pt x="180" y="905"/>
                      </a:lnTo>
                      <a:lnTo>
                        <a:pt x="178" y="904"/>
                      </a:lnTo>
                      <a:lnTo>
                        <a:pt x="172" y="903"/>
                      </a:lnTo>
                      <a:lnTo>
                        <a:pt x="164" y="901"/>
                      </a:lnTo>
                      <a:lnTo>
                        <a:pt x="162" y="900"/>
                      </a:lnTo>
                      <a:lnTo>
                        <a:pt x="162" y="899"/>
                      </a:lnTo>
                      <a:lnTo>
                        <a:pt x="162" y="899"/>
                      </a:lnTo>
                      <a:lnTo>
                        <a:pt x="162" y="896"/>
                      </a:lnTo>
                      <a:lnTo>
                        <a:pt x="164" y="892"/>
                      </a:lnTo>
                      <a:lnTo>
                        <a:pt x="165" y="888"/>
                      </a:lnTo>
                      <a:lnTo>
                        <a:pt x="165" y="886"/>
                      </a:lnTo>
                      <a:lnTo>
                        <a:pt x="164" y="883"/>
                      </a:lnTo>
                      <a:lnTo>
                        <a:pt x="164" y="883"/>
                      </a:lnTo>
                      <a:lnTo>
                        <a:pt x="162" y="877"/>
                      </a:lnTo>
                      <a:lnTo>
                        <a:pt x="158" y="873"/>
                      </a:lnTo>
                      <a:lnTo>
                        <a:pt x="152" y="870"/>
                      </a:lnTo>
                      <a:lnTo>
                        <a:pt x="147" y="867"/>
                      </a:lnTo>
                      <a:lnTo>
                        <a:pt x="147" y="867"/>
                      </a:lnTo>
                      <a:lnTo>
                        <a:pt x="144" y="864"/>
                      </a:lnTo>
                      <a:lnTo>
                        <a:pt x="144" y="862"/>
                      </a:lnTo>
                      <a:lnTo>
                        <a:pt x="145" y="860"/>
                      </a:lnTo>
                      <a:lnTo>
                        <a:pt x="146" y="860"/>
                      </a:lnTo>
                      <a:lnTo>
                        <a:pt x="146" y="86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0" name="Freeform 133"/>
                <p:cNvSpPr/>
                <p:nvPr/>
              </p:nvSpPr>
              <p:spPr bwMode="auto">
                <a:xfrm>
                  <a:off x="4775" y="3503"/>
                  <a:ext cx="79" cy="187"/>
                </a:xfrm>
                <a:custGeom>
                  <a:avLst/>
                  <a:gdLst>
                    <a:gd name="T0" fmla="*/ 63 w 79"/>
                    <a:gd name="T1" fmla="*/ 42 h 187"/>
                    <a:gd name="T2" fmla="*/ 65 w 79"/>
                    <a:gd name="T3" fmla="*/ 20 h 187"/>
                    <a:gd name="T4" fmla="*/ 68 w 79"/>
                    <a:gd name="T5" fmla="*/ 6 h 187"/>
                    <a:gd name="T6" fmla="*/ 72 w 79"/>
                    <a:gd name="T7" fmla="*/ 0 h 187"/>
                    <a:gd name="T8" fmla="*/ 73 w 79"/>
                    <a:gd name="T9" fmla="*/ 0 h 187"/>
                    <a:gd name="T10" fmla="*/ 78 w 79"/>
                    <a:gd name="T11" fmla="*/ 5 h 187"/>
                    <a:gd name="T12" fmla="*/ 79 w 79"/>
                    <a:gd name="T13" fmla="*/ 17 h 187"/>
                    <a:gd name="T14" fmla="*/ 79 w 79"/>
                    <a:gd name="T15" fmla="*/ 50 h 187"/>
                    <a:gd name="T16" fmla="*/ 79 w 79"/>
                    <a:gd name="T17" fmla="*/ 78 h 187"/>
                    <a:gd name="T18" fmla="*/ 76 w 79"/>
                    <a:gd name="T19" fmla="*/ 99 h 187"/>
                    <a:gd name="T20" fmla="*/ 71 w 79"/>
                    <a:gd name="T21" fmla="*/ 111 h 187"/>
                    <a:gd name="T22" fmla="*/ 62 w 79"/>
                    <a:gd name="T23" fmla="*/ 136 h 187"/>
                    <a:gd name="T24" fmla="*/ 59 w 79"/>
                    <a:gd name="T25" fmla="*/ 150 h 187"/>
                    <a:gd name="T26" fmla="*/ 59 w 79"/>
                    <a:gd name="T27" fmla="*/ 157 h 187"/>
                    <a:gd name="T28" fmla="*/ 56 w 79"/>
                    <a:gd name="T29" fmla="*/ 164 h 187"/>
                    <a:gd name="T30" fmla="*/ 51 w 79"/>
                    <a:gd name="T31" fmla="*/ 171 h 187"/>
                    <a:gd name="T32" fmla="*/ 49 w 79"/>
                    <a:gd name="T33" fmla="*/ 177 h 187"/>
                    <a:gd name="T34" fmla="*/ 48 w 79"/>
                    <a:gd name="T35" fmla="*/ 184 h 187"/>
                    <a:gd name="T36" fmla="*/ 44 w 79"/>
                    <a:gd name="T37" fmla="*/ 187 h 187"/>
                    <a:gd name="T38" fmla="*/ 40 w 79"/>
                    <a:gd name="T39" fmla="*/ 183 h 187"/>
                    <a:gd name="T40" fmla="*/ 36 w 79"/>
                    <a:gd name="T41" fmla="*/ 178 h 187"/>
                    <a:gd name="T42" fmla="*/ 30 w 79"/>
                    <a:gd name="T43" fmla="*/ 174 h 187"/>
                    <a:gd name="T44" fmla="*/ 24 w 79"/>
                    <a:gd name="T45" fmla="*/ 173 h 187"/>
                    <a:gd name="T46" fmla="*/ 16 w 79"/>
                    <a:gd name="T47" fmla="*/ 172 h 187"/>
                    <a:gd name="T48" fmla="*/ 18 w 79"/>
                    <a:gd name="T49" fmla="*/ 169 h 187"/>
                    <a:gd name="T50" fmla="*/ 21 w 79"/>
                    <a:gd name="T51" fmla="*/ 164 h 187"/>
                    <a:gd name="T52" fmla="*/ 24 w 79"/>
                    <a:gd name="T53" fmla="*/ 159 h 187"/>
                    <a:gd name="T54" fmla="*/ 19 w 79"/>
                    <a:gd name="T55" fmla="*/ 153 h 187"/>
                    <a:gd name="T56" fmla="*/ 16 w 79"/>
                    <a:gd name="T57" fmla="*/ 148 h 187"/>
                    <a:gd name="T58" fmla="*/ 18 w 79"/>
                    <a:gd name="T59" fmla="*/ 143 h 187"/>
                    <a:gd name="T60" fmla="*/ 18 w 79"/>
                    <a:gd name="T61" fmla="*/ 139 h 187"/>
                    <a:gd name="T62" fmla="*/ 16 w 79"/>
                    <a:gd name="T63" fmla="*/ 133 h 187"/>
                    <a:gd name="T64" fmla="*/ 10 w 79"/>
                    <a:gd name="T65" fmla="*/ 129 h 187"/>
                    <a:gd name="T66" fmla="*/ 6 w 79"/>
                    <a:gd name="T67" fmla="*/ 128 h 187"/>
                    <a:gd name="T68" fmla="*/ 5 w 79"/>
                    <a:gd name="T69" fmla="*/ 125 h 187"/>
                    <a:gd name="T70" fmla="*/ 11 w 79"/>
                    <a:gd name="T71" fmla="*/ 115 h 187"/>
                    <a:gd name="T72" fmla="*/ 12 w 79"/>
                    <a:gd name="T73" fmla="*/ 110 h 187"/>
                    <a:gd name="T74" fmla="*/ 12 w 79"/>
                    <a:gd name="T75" fmla="*/ 108 h 187"/>
                    <a:gd name="T76" fmla="*/ 7 w 79"/>
                    <a:gd name="T77" fmla="*/ 104 h 187"/>
                    <a:gd name="T78" fmla="*/ 1 w 79"/>
                    <a:gd name="T79" fmla="*/ 100 h 187"/>
                    <a:gd name="T80" fmla="*/ 0 w 79"/>
                    <a:gd name="T81" fmla="*/ 98 h 187"/>
                    <a:gd name="T82" fmla="*/ 4 w 79"/>
                    <a:gd name="T83" fmla="*/ 93 h 187"/>
                    <a:gd name="T84" fmla="*/ 6 w 79"/>
                    <a:gd name="T85" fmla="*/ 87 h 187"/>
                    <a:gd name="T86" fmla="*/ 6 w 79"/>
                    <a:gd name="T87" fmla="*/ 84 h 187"/>
                    <a:gd name="T88" fmla="*/ 4 w 79"/>
                    <a:gd name="T89" fmla="*/ 76 h 187"/>
                    <a:gd name="T90" fmla="*/ 2 w 79"/>
                    <a:gd name="T91" fmla="*/ 71 h 187"/>
                    <a:gd name="T92" fmla="*/ 4 w 79"/>
                    <a:gd name="T93" fmla="*/ 69 h 187"/>
                    <a:gd name="T94" fmla="*/ 8 w 79"/>
                    <a:gd name="T95" fmla="*/ 58 h 187"/>
                    <a:gd name="T96" fmla="*/ 11 w 79"/>
                    <a:gd name="T97" fmla="*/ 54 h 187"/>
                    <a:gd name="T98" fmla="*/ 18 w 79"/>
                    <a:gd name="T99" fmla="*/ 53 h 187"/>
                    <a:gd name="T100" fmla="*/ 23 w 79"/>
                    <a:gd name="T101" fmla="*/ 51 h 187"/>
                    <a:gd name="T102" fmla="*/ 35 w 79"/>
                    <a:gd name="T103" fmla="*/ 44 h 187"/>
                    <a:gd name="T104" fmla="*/ 40 w 79"/>
                    <a:gd name="T105" fmla="*/ 40 h 187"/>
                    <a:gd name="T106" fmla="*/ 47 w 79"/>
                    <a:gd name="T107" fmla="*/ 34 h 187"/>
                    <a:gd name="T108" fmla="*/ 50 w 79"/>
                    <a:gd name="T109" fmla="*/ 35 h 187"/>
                    <a:gd name="T110" fmla="*/ 53 w 79"/>
                    <a:gd name="T111" fmla="*/ 39 h 187"/>
                    <a:gd name="T112" fmla="*/ 63 w 79"/>
                    <a:gd name="T113" fmla="*/ 42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9" h="187">
                      <a:moveTo>
                        <a:pt x="63" y="42"/>
                      </a:moveTo>
                      <a:lnTo>
                        <a:pt x="63" y="42"/>
                      </a:lnTo>
                      <a:lnTo>
                        <a:pt x="64" y="35"/>
                      </a:lnTo>
                      <a:lnTo>
                        <a:pt x="65" y="20"/>
                      </a:lnTo>
                      <a:lnTo>
                        <a:pt x="67" y="13"/>
                      </a:lnTo>
                      <a:lnTo>
                        <a:pt x="68" y="6"/>
                      </a:lnTo>
                      <a:lnTo>
                        <a:pt x="70" y="1"/>
                      </a:lnTo>
                      <a:lnTo>
                        <a:pt x="72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76" y="1"/>
                      </a:lnTo>
                      <a:lnTo>
                        <a:pt x="78" y="5"/>
                      </a:lnTo>
                      <a:lnTo>
                        <a:pt x="79" y="11"/>
                      </a:lnTo>
                      <a:lnTo>
                        <a:pt x="79" y="17"/>
                      </a:lnTo>
                      <a:lnTo>
                        <a:pt x="79" y="33"/>
                      </a:lnTo>
                      <a:lnTo>
                        <a:pt x="79" y="50"/>
                      </a:lnTo>
                      <a:lnTo>
                        <a:pt x="79" y="50"/>
                      </a:lnTo>
                      <a:lnTo>
                        <a:pt x="79" y="78"/>
                      </a:lnTo>
                      <a:lnTo>
                        <a:pt x="78" y="89"/>
                      </a:lnTo>
                      <a:lnTo>
                        <a:pt x="76" y="99"/>
                      </a:lnTo>
                      <a:lnTo>
                        <a:pt x="76" y="99"/>
                      </a:lnTo>
                      <a:lnTo>
                        <a:pt x="71" y="111"/>
                      </a:lnTo>
                      <a:lnTo>
                        <a:pt x="67" y="122"/>
                      </a:lnTo>
                      <a:lnTo>
                        <a:pt x="62" y="136"/>
                      </a:lnTo>
                      <a:lnTo>
                        <a:pt x="61" y="143"/>
                      </a:lnTo>
                      <a:lnTo>
                        <a:pt x="59" y="150"/>
                      </a:lnTo>
                      <a:lnTo>
                        <a:pt x="59" y="150"/>
                      </a:lnTo>
                      <a:lnTo>
                        <a:pt x="59" y="157"/>
                      </a:lnTo>
                      <a:lnTo>
                        <a:pt x="57" y="161"/>
                      </a:lnTo>
                      <a:lnTo>
                        <a:pt x="56" y="164"/>
                      </a:lnTo>
                      <a:lnTo>
                        <a:pt x="54" y="167"/>
                      </a:lnTo>
                      <a:lnTo>
                        <a:pt x="51" y="171"/>
                      </a:lnTo>
                      <a:lnTo>
                        <a:pt x="49" y="173"/>
                      </a:lnTo>
                      <a:lnTo>
                        <a:pt x="49" y="177"/>
                      </a:lnTo>
                      <a:lnTo>
                        <a:pt x="49" y="177"/>
                      </a:lnTo>
                      <a:lnTo>
                        <a:pt x="48" y="184"/>
                      </a:lnTo>
                      <a:lnTo>
                        <a:pt x="47" y="187"/>
                      </a:lnTo>
                      <a:lnTo>
                        <a:pt x="44" y="187"/>
                      </a:lnTo>
                      <a:lnTo>
                        <a:pt x="43" y="187"/>
                      </a:lnTo>
                      <a:lnTo>
                        <a:pt x="40" y="183"/>
                      </a:lnTo>
                      <a:lnTo>
                        <a:pt x="40" y="183"/>
                      </a:lnTo>
                      <a:lnTo>
                        <a:pt x="36" y="178"/>
                      </a:lnTo>
                      <a:lnTo>
                        <a:pt x="34" y="175"/>
                      </a:lnTo>
                      <a:lnTo>
                        <a:pt x="30" y="174"/>
                      </a:lnTo>
                      <a:lnTo>
                        <a:pt x="24" y="173"/>
                      </a:lnTo>
                      <a:lnTo>
                        <a:pt x="24" y="173"/>
                      </a:lnTo>
                      <a:lnTo>
                        <a:pt x="19" y="173"/>
                      </a:lnTo>
                      <a:lnTo>
                        <a:pt x="16" y="172"/>
                      </a:lnTo>
                      <a:lnTo>
                        <a:pt x="16" y="171"/>
                      </a:lnTo>
                      <a:lnTo>
                        <a:pt x="18" y="169"/>
                      </a:lnTo>
                      <a:lnTo>
                        <a:pt x="21" y="164"/>
                      </a:lnTo>
                      <a:lnTo>
                        <a:pt x="21" y="164"/>
                      </a:lnTo>
                      <a:lnTo>
                        <a:pt x="23" y="161"/>
                      </a:lnTo>
                      <a:lnTo>
                        <a:pt x="24" y="159"/>
                      </a:lnTo>
                      <a:lnTo>
                        <a:pt x="22" y="156"/>
                      </a:lnTo>
                      <a:lnTo>
                        <a:pt x="19" y="153"/>
                      </a:lnTo>
                      <a:lnTo>
                        <a:pt x="19" y="153"/>
                      </a:lnTo>
                      <a:lnTo>
                        <a:pt x="16" y="148"/>
                      </a:lnTo>
                      <a:lnTo>
                        <a:pt x="16" y="146"/>
                      </a:lnTo>
                      <a:lnTo>
                        <a:pt x="18" y="143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18" y="135"/>
                      </a:lnTo>
                      <a:lnTo>
                        <a:pt x="16" y="133"/>
                      </a:lnTo>
                      <a:lnTo>
                        <a:pt x="14" y="130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5" y="127"/>
                      </a:lnTo>
                      <a:lnTo>
                        <a:pt x="5" y="125"/>
                      </a:lnTo>
                      <a:lnTo>
                        <a:pt x="7" y="120"/>
                      </a:lnTo>
                      <a:lnTo>
                        <a:pt x="11" y="115"/>
                      </a:lnTo>
                      <a:lnTo>
                        <a:pt x="12" y="112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08"/>
                      </a:lnTo>
                      <a:lnTo>
                        <a:pt x="11" y="106"/>
                      </a:lnTo>
                      <a:lnTo>
                        <a:pt x="7" y="104"/>
                      </a:lnTo>
                      <a:lnTo>
                        <a:pt x="2" y="102"/>
                      </a:lnTo>
                      <a:lnTo>
                        <a:pt x="1" y="100"/>
                      </a:lnTo>
                      <a:lnTo>
                        <a:pt x="0" y="98"/>
                      </a:lnTo>
                      <a:lnTo>
                        <a:pt x="0" y="98"/>
                      </a:lnTo>
                      <a:lnTo>
                        <a:pt x="1" y="94"/>
                      </a:lnTo>
                      <a:lnTo>
                        <a:pt x="4" y="93"/>
                      </a:lnTo>
                      <a:lnTo>
                        <a:pt x="5" y="91"/>
                      </a:lnTo>
                      <a:lnTo>
                        <a:pt x="6" y="87"/>
                      </a:lnTo>
                      <a:lnTo>
                        <a:pt x="6" y="87"/>
                      </a:lnTo>
                      <a:lnTo>
                        <a:pt x="6" y="84"/>
                      </a:lnTo>
                      <a:lnTo>
                        <a:pt x="6" y="81"/>
                      </a:lnTo>
                      <a:lnTo>
                        <a:pt x="4" y="76"/>
                      </a:lnTo>
                      <a:lnTo>
                        <a:pt x="2" y="73"/>
                      </a:lnTo>
                      <a:lnTo>
                        <a:pt x="2" y="71"/>
                      </a:lnTo>
                      <a:lnTo>
                        <a:pt x="4" y="69"/>
                      </a:lnTo>
                      <a:lnTo>
                        <a:pt x="4" y="69"/>
                      </a:lnTo>
                      <a:lnTo>
                        <a:pt x="6" y="63"/>
                      </a:lnTo>
                      <a:lnTo>
                        <a:pt x="8" y="58"/>
                      </a:lnTo>
                      <a:lnTo>
                        <a:pt x="10" y="56"/>
                      </a:lnTo>
                      <a:lnTo>
                        <a:pt x="11" y="54"/>
                      </a:lnTo>
                      <a:lnTo>
                        <a:pt x="14" y="53"/>
                      </a:lnTo>
                      <a:lnTo>
                        <a:pt x="18" y="53"/>
                      </a:lnTo>
                      <a:lnTo>
                        <a:pt x="18" y="53"/>
                      </a:lnTo>
                      <a:lnTo>
                        <a:pt x="23" y="51"/>
                      </a:lnTo>
                      <a:lnTo>
                        <a:pt x="27" y="50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40" y="40"/>
                      </a:lnTo>
                      <a:lnTo>
                        <a:pt x="44" y="35"/>
                      </a:lnTo>
                      <a:lnTo>
                        <a:pt x="47" y="34"/>
                      </a:lnTo>
                      <a:lnTo>
                        <a:pt x="49" y="34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58" y="41"/>
                      </a:lnTo>
                      <a:lnTo>
                        <a:pt x="63" y="42"/>
                      </a:lnTo>
                      <a:lnTo>
                        <a:pt x="63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1" name="Freeform 134"/>
                <p:cNvSpPr/>
                <p:nvPr/>
              </p:nvSpPr>
              <p:spPr bwMode="auto">
                <a:xfrm>
                  <a:off x="3952" y="2684"/>
                  <a:ext cx="4" cy="6"/>
                </a:xfrm>
                <a:custGeom>
                  <a:avLst/>
                  <a:gdLst>
                    <a:gd name="T0" fmla="*/ 2 w 4"/>
                    <a:gd name="T1" fmla="*/ 1 h 6"/>
                    <a:gd name="T2" fmla="*/ 2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2 w 4"/>
                    <a:gd name="T9" fmla="*/ 6 h 6"/>
                    <a:gd name="T10" fmla="*/ 2 w 4"/>
                    <a:gd name="T11" fmla="*/ 6 h 6"/>
                    <a:gd name="T12" fmla="*/ 4 w 4"/>
                    <a:gd name="T13" fmla="*/ 5 h 6"/>
                    <a:gd name="T14" fmla="*/ 4 w 4"/>
                    <a:gd name="T15" fmla="*/ 4 h 6"/>
                    <a:gd name="T16" fmla="*/ 4 w 4"/>
                    <a:gd name="T17" fmla="*/ 1 h 6"/>
                    <a:gd name="T18" fmla="*/ 4 w 4"/>
                    <a:gd name="T19" fmla="*/ 1 h 6"/>
                    <a:gd name="T20" fmla="*/ 3 w 4"/>
                    <a:gd name="T21" fmla="*/ 0 h 6"/>
                    <a:gd name="T22" fmla="*/ 3 w 4"/>
                    <a:gd name="T23" fmla="*/ 0 h 6"/>
                    <a:gd name="T24" fmla="*/ 2 w 4"/>
                    <a:gd name="T25" fmla="*/ 1 h 6"/>
                    <a:gd name="T26" fmla="*/ 2 w 4"/>
                    <a:gd name="T2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2" name="Freeform 135"/>
                <p:cNvSpPr/>
                <p:nvPr/>
              </p:nvSpPr>
              <p:spPr bwMode="auto">
                <a:xfrm>
                  <a:off x="3919" y="2647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2 w 6"/>
                    <a:gd name="T5" fmla="*/ 3 h 3"/>
                    <a:gd name="T6" fmla="*/ 3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2 h 3"/>
                    <a:gd name="T14" fmla="*/ 6 w 6"/>
                    <a:gd name="T15" fmla="*/ 1 h 3"/>
                    <a:gd name="T16" fmla="*/ 5 w 6"/>
                    <a:gd name="T17" fmla="*/ 0 h 3"/>
                    <a:gd name="T18" fmla="*/ 5 w 6"/>
                    <a:gd name="T19" fmla="*/ 0 h 3"/>
                    <a:gd name="T20" fmla="*/ 4 w 6"/>
                    <a:gd name="T21" fmla="*/ 0 h 3"/>
                    <a:gd name="T22" fmla="*/ 3 w 6"/>
                    <a:gd name="T23" fmla="*/ 0 h 3"/>
                    <a:gd name="T24" fmla="*/ 0 w 6"/>
                    <a:gd name="T25" fmla="*/ 1 h 3"/>
                    <a:gd name="T26" fmla="*/ 0 w 6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3" name="Freeform 136"/>
                <p:cNvSpPr/>
                <p:nvPr/>
              </p:nvSpPr>
              <p:spPr bwMode="auto">
                <a:xfrm>
                  <a:off x="4337" y="2481"/>
                  <a:ext cx="273" cy="231"/>
                </a:xfrm>
                <a:custGeom>
                  <a:avLst/>
                  <a:gdLst>
                    <a:gd name="T0" fmla="*/ 23 w 273"/>
                    <a:gd name="T1" fmla="*/ 25 h 231"/>
                    <a:gd name="T2" fmla="*/ 36 w 273"/>
                    <a:gd name="T3" fmla="*/ 19 h 231"/>
                    <a:gd name="T4" fmla="*/ 43 w 273"/>
                    <a:gd name="T5" fmla="*/ 11 h 231"/>
                    <a:gd name="T6" fmla="*/ 54 w 273"/>
                    <a:gd name="T7" fmla="*/ 7 h 231"/>
                    <a:gd name="T8" fmla="*/ 62 w 273"/>
                    <a:gd name="T9" fmla="*/ 22 h 231"/>
                    <a:gd name="T10" fmla="*/ 71 w 273"/>
                    <a:gd name="T11" fmla="*/ 21 h 231"/>
                    <a:gd name="T12" fmla="*/ 80 w 273"/>
                    <a:gd name="T13" fmla="*/ 21 h 231"/>
                    <a:gd name="T14" fmla="*/ 95 w 273"/>
                    <a:gd name="T15" fmla="*/ 28 h 231"/>
                    <a:gd name="T16" fmla="*/ 122 w 273"/>
                    <a:gd name="T17" fmla="*/ 24 h 231"/>
                    <a:gd name="T18" fmla="*/ 138 w 273"/>
                    <a:gd name="T19" fmla="*/ 8 h 231"/>
                    <a:gd name="T20" fmla="*/ 146 w 273"/>
                    <a:gd name="T21" fmla="*/ 4 h 231"/>
                    <a:gd name="T22" fmla="*/ 152 w 273"/>
                    <a:gd name="T23" fmla="*/ 3 h 231"/>
                    <a:gd name="T24" fmla="*/ 165 w 273"/>
                    <a:gd name="T25" fmla="*/ 6 h 231"/>
                    <a:gd name="T26" fmla="*/ 168 w 273"/>
                    <a:gd name="T27" fmla="*/ 16 h 231"/>
                    <a:gd name="T28" fmla="*/ 181 w 273"/>
                    <a:gd name="T29" fmla="*/ 13 h 231"/>
                    <a:gd name="T30" fmla="*/ 186 w 273"/>
                    <a:gd name="T31" fmla="*/ 18 h 231"/>
                    <a:gd name="T32" fmla="*/ 199 w 273"/>
                    <a:gd name="T33" fmla="*/ 31 h 231"/>
                    <a:gd name="T34" fmla="*/ 216 w 273"/>
                    <a:gd name="T35" fmla="*/ 33 h 231"/>
                    <a:gd name="T36" fmla="*/ 225 w 273"/>
                    <a:gd name="T37" fmla="*/ 36 h 231"/>
                    <a:gd name="T38" fmla="*/ 233 w 273"/>
                    <a:gd name="T39" fmla="*/ 57 h 231"/>
                    <a:gd name="T40" fmla="*/ 223 w 273"/>
                    <a:gd name="T41" fmla="*/ 71 h 231"/>
                    <a:gd name="T42" fmla="*/ 225 w 273"/>
                    <a:gd name="T43" fmla="*/ 76 h 231"/>
                    <a:gd name="T44" fmla="*/ 222 w 273"/>
                    <a:gd name="T45" fmla="*/ 90 h 231"/>
                    <a:gd name="T46" fmla="*/ 237 w 273"/>
                    <a:gd name="T47" fmla="*/ 95 h 231"/>
                    <a:gd name="T48" fmla="*/ 253 w 273"/>
                    <a:gd name="T49" fmla="*/ 96 h 231"/>
                    <a:gd name="T50" fmla="*/ 262 w 273"/>
                    <a:gd name="T51" fmla="*/ 102 h 231"/>
                    <a:gd name="T52" fmla="*/ 266 w 273"/>
                    <a:gd name="T53" fmla="*/ 123 h 231"/>
                    <a:gd name="T54" fmla="*/ 271 w 273"/>
                    <a:gd name="T55" fmla="*/ 145 h 231"/>
                    <a:gd name="T56" fmla="*/ 248 w 273"/>
                    <a:gd name="T57" fmla="*/ 162 h 231"/>
                    <a:gd name="T58" fmla="*/ 231 w 273"/>
                    <a:gd name="T59" fmla="*/ 168 h 231"/>
                    <a:gd name="T60" fmla="*/ 231 w 273"/>
                    <a:gd name="T61" fmla="*/ 183 h 231"/>
                    <a:gd name="T62" fmla="*/ 225 w 273"/>
                    <a:gd name="T63" fmla="*/ 194 h 231"/>
                    <a:gd name="T64" fmla="*/ 229 w 273"/>
                    <a:gd name="T65" fmla="*/ 209 h 231"/>
                    <a:gd name="T66" fmla="*/ 227 w 273"/>
                    <a:gd name="T67" fmla="*/ 220 h 231"/>
                    <a:gd name="T68" fmla="*/ 223 w 273"/>
                    <a:gd name="T69" fmla="*/ 229 h 231"/>
                    <a:gd name="T70" fmla="*/ 206 w 273"/>
                    <a:gd name="T71" fmla="*/ 225 h 231"/>
                    <a:gd name="T72" fmla="*/ 200 w 273"/>
                    <a:gd name="T73" fmla="*/ 212 h 231"/>
                    <a:gd name="T74" fmla="*/ 184 w 273"/>
                    <a:gd name="T75" fmla="*/ 209 h 231"/>
                    <a:gd name="T76" fmla="*/ 163 w 273"/>
                    <a:gd name="T77" fmla="*/ 185 h 231"/>
                    <a:gd name="T78" fmla="*/ 162 w 273"/>
                    <a:gd name="T79" fmla="*/ 165 h 231"/>
                    <a:gd name="T80" fmla="*/ 156 w 273"/>
                    <a:gd name="T81" fmla="*/ 155 h 231"/>
                    <a:gd name="T82" fmla="*/ 137 w 273"/>
                    <a:gd name="T83" fmla="*/ 171 h 231"/>
                    <a:gd name="T84" fmla="*/ 120 w 273"/>
                    <a:gd name="T85" fmla="*/ 178 h 231"/>
                    <a:gd name="T86" fmla="*/ 114 w 273"/>
                    <a:gd name="T87" fmla="*/ 163 h 231"/>
                    <a:gd name="T88" fmla="*/ 111 w 273"/>
                    <a:gd name="T89" fmla="*/ 146 h 231"/>
                    <a:gd name="T90" fmla="*/ 108 w 273"/>
                    <a:gd name="T91" fmla="*/ 127 h 231"/>
                    <a:gd name="T92" fmla="*/ 85 w 273"/>
                    <a:gd name="T93" fmla="*/ 124 h 231"/>
                    <a:gd name="T94" fmla="*/ 77 w 273"/>
                    <a:gd name="T95" fmla="*/ 111 h 231"/>
                    <a:gd name="T96" fmla="*/ 61 w 273"/>
                    <a:gd name="T97" fmla="*/ 104 h 231"/>
                    <a:gd name="T98" fmla="*/ 48 w 273"/>
                    <a:gd name="T99" fmla="*/ 84 h 231"/>
                    <a:gd name="T100" fmla="*/ 33 w 273"/>
                    <a:gd name="T101" fmla="*/ 75 h 231"/>
                    <a:gd name="T102" fmla="*/ 13 w 273"/>
                    <a:gd name="T103" fmla="*/ 52 h 231"/>
                    <a:gd name="T104" fmla="*/ 0 w 273"/>
                    <a:gd name="T105" fmla="*/ 36 h 231"/>
                    <a:gd name="T106" fmla="*/ 2 w 273"/>
                    <a:gd name="T107" fmla="*/ 34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31">
                      <a:moveTo>
                        <a:pt x="2" y="34"/>
                      </a:moveTo>
                      <a:lnTo>
                        <a:pt x="2" y="34"/>
                      </a:lnTo>
                      <a:lnTo>
                        <a:pt x="11" y="32"/>
                      </a:lnTo>
                      <a:lnTo>
                        <a:pt x="19" y="27"/>
                      </a:lnTo>
                      <a:lnTo>
                        <a:pt x="23" y="25"/>
                      </a:lnTo>
                      <a:lnTo>
                        <a:pt x="25" y="23"/>
                      </a:lnTo>
                      <a:lnTo>
                        <a:pt x="25" y="23"/>
                      </a:lnTo>
                      <a:lnTo>
                        <a:pt x="28" y="21"/>
                      </a:lnTo>
                      <a:lnTo>
                        <a:pt x="31" y="20"/>
                      </a:lnTo>
                      <a:lnTo>
                        <a:pt x="36" y="19"/>
                      </a:lnTo>
                      <a:lnTo>
                        <a:pt x="41" y="17"/>
                      </a:lnTo>
                      <a:lnTo>
                        <a:pt x="42" y="16"/>
                      </a:lnTo>
                      <a:lnTo>
                        <a:pt x="43" y="13"/>
                      </a:lnTo>
                      <a:lnTo>
                        <a:pt x="43" y="13"/>
                      </a:lnTo>
                      <a:lnTo>
                        <a:pt x="43" y="11"/>
                      </a:lnTo>
                      <a:lnTo>
                        <a:pt x="45" y="9"/>
                      </a:lnTo>
                      <a:lnTo>
                        <a:pt x="47" y="8"/>
                      </a:lnTo>
                      <a:lnTo>
                        <a:pt x="50" y="7"/>
                      </a:lnTo>
                      <a:lnTo>
                        <a:pt x="52" y="7"/>
                      </a:lnTo>
                      <a:lnTo>
                        <a:pt x="54" y="7"/>
                      </a:lnTo>
                      <a:lnTo>
                        <a:pt x="57" y="9"/>
                      </a:lnTo>
                      <a:lnTo>
                        <a:pt x="58" y="11"/>
                      </a:lnTo>
                      <a:lnTo>
                        <a:pt x="58" y="11"/>
                      </a:lnTo>
                      <a:lnTo>
                        <a:pt x="59" y="17"/>
                      </a:lnTo>
                      <a:lnTo>
                        <a:pt x="62" y="22"/>
                      </a:lnTo>
                      <a:lnTo>
                        <a:pt x="65" y="26"/>
                      </a:lnTo>
                      <a:lnTo>
                        <a:pt x="66" y="26"/>
                      </a:lnTo>
                      <a:lnTo>
                        <a:pt x="68" y="25"/>
                      </a:lnTo>
                      <a:lnTo>
                        <a:pt x="68" y="25"/>
                      </a:lnTo>
                      <a:lnTo>
                        <a:pt x="71" y="21"/>
                      </a:lnTo>
                      <a:lnTo>
                        <a:pt x="75" y="19"/>
                      </a:lnTo>
                      <a:lnTo>
                        <a:pt x="78" y="19"/>
                      </a:lnTo>
                      <a:lnTo>
                        <a:pt x="79" y="20"/>
                      </a:lnTo>
                      <a:lnTo>
                        <a:pt x="80" y="21"/>
                      </a:lnTo>
                      <a:lnTo>
                        <a:pt x="80" y="21"/>
                      </a:lnTo>
                      <a:lnTo>
                        <a:pt x="81" y="24"/>
                      </a:lnTo>
                      <a:lnTo>
                        <a:pt x="85" y="26"/>
                      </a:lnTo>
                      <a:lnTo>
                        <a:pt x="89" y="28"/>
                      </a:lnTo>
                      <a:lnTo>
                        <a:pt x="95" y="28"/>
                      </a:lnTo>
                      <a:lnTo>
                        <a:pt x="95" y="28"/>
                      </a:lnTo>
                      <a:lnTo>
                        <a:pt x="103" y="30"/>
                      </a:lnTo>
                      <a:lnTo>
                        <a:pt x="111" y="28"/>
                      </a:lnTo>
                      <a:lnTo>
                        <a:pt x="116" y="27"/>
                      </a:lnTo>
                      <a:lnTo>
                        <a:pt x="119" y="26"/>
                      </a:lnTo>
                      <a:lnTo>
                        <a:pt x="122" y="24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2" y="11"/>
                      </a:lnTo>
                      <a:lnTo>
                        <a:pt x="135" y="9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5" y="7"/>
                      </a:lnTo>
                      <a:lnTo>
                        <a:pt x="146" y="6"/>
                      </a:lnTo>
                      <a:lnTo>
                        <a:pt x="146" y="4"/>
                      </a:lnTo>
                      <a:lnTo>
                        <a:pt x="146" y="4"/>
                      </a:lnTo>
                      <a:lnTo>
                        <a:pt x="147" y="3"/>
                      </a:lnTo>
                      <a:lnTo>
                        <a:pt x="149" y="2"/>
                      </a:lnTo>
                      <a:lnTo>
                        <a:pt x="151" y="0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53" y="4"/>
                      </a:lnTo>
                      <a:lnTo>
                        <a:pt x="157" y="5"/>
                      </a:lnTo>
                      <a:lnTo>
                        <a:pt x="164" y="5"/>
                      </a:lnTo>
                      <a:lnTo>
                        <a:pt x="164" y="5"/>
                      </a:lnTo>
                      <a:lnTo>
                        <a:pt x="165" y="6"/>
                      </a:lnTo>
                      <a:lnTo>
                        <a:pt x="166" y="7"/>
                      </a:lnTo>
                      <a:lnTo>
                        <a:pt x="166" y="10"/>
                      </a:lnTo>
                      <a:lnTo>
                        <a:pt x="166" y="13"/>
                      </a:lnTo>
                      <a:lnTo>
                        <a:pt x="167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7" y="16"/>
                      </a:lnTo>
                      <a:lnTo>
                        <a:pt x="180" y="16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82" y="12"/>
                      </a:lnTo>
                      <a:lnTo>
                        <a:pt x="184" y="13"/>
                      </a:lnTo>
                      <a:lnTo>
                        <a:pt x="185" y="16"/>
                      </a:lnTo>
                      <a:lnTo>
                        <a:pt x="186" y="18"/>
                      </a:lnTo>
                      <a:lnTo>
                        <a:pt x="186" y="18"/>
                      </a:lnTo>
                      <a:lnTo>
                        <a:pt x="188" y="21"/>
                      </a:lnTo>
                      <a:lnTo>
                        <a:pt x="190" y="25"/>
                      </a:lnTo>
                      <a:lnTo>
                        <a:pt x="194" y="28"/>
                      </a:lnTo>
                      <a:lnTo>
                        <a:pt x="199" y="31"/>
                      </a:lnTo>
                      <a:lnTo>
                        <a:pt x="199" y="31"/>
                      </a:lnTo>
                      <a:lnTo>
                        <a:pt x="210" y="34"/>
                      </a:lnTo>
                      <a:lnTo>
                        <a:pt x="214" y="34"/>
                      </a:lnTo>
                      <a:lnTo>
                        <a:pt x="216" y="34"/>
                      </a:lnTo>
                      <a:lnTo>
                        <a:pt x="216" y="33"/>
                      </a:lnTo>
                      <a:lnTo>
                        <a:pt x="216" y="33"/>
                      </a:lnTo>
                      <a:lnTo>
                        <a:pt x="217" y="31"/>
                      </a:lnTo>
                      <a:lnTo>
                        <a:pt x="219" y="31"/>
                      </a:lnTo>
                      <a:lnTo>
                        <a:pt x="222" y="33"/>
                      </a:lnTo>
                      <a:lnTo>
                        <a:pt x="225" y="36"/>
                      </a:lnTo>
                      <a:lnTo>
                        <a:pt x="225" y="36"/>
                      </a:lnTo>
                      <a:lnTo>
                        <a:pt x="229" y="40"/>
                      </a:lnTo>
                      <a:lnTo>
                        <a:pt x="233" y="47"/>
                      </a:lnTo>
                      <a:lnTo>
                        <a:pt x="234" y="50"/>
                      </a:lnTo>
                      <a:lnTo>
                        <a:pt x="234" y="53"/>
                      </a:lnTo>
                      <a:lnTo>
                        <a:pt x="233" y="57"/>
                      </a:lnTo>
                      <a:lnTo>
                        <a:pt x="231" y="60"/>
                      </a:lnTo>
                      <a:lnTo>
                        <a:pt x="231" y="60"/>
                      </a:lnTo>
                      <a:lnTo>
                        <a:pt x="227" y="65"/>
                      </a:lnTo>
                      <a:lnTo>
                        <a:pt x="223" y="69"/>
                      </a:lnTo>
                      <a:lnTo>
                        <a:pt x="223" y="71"/>
                      </a:lnTo>
                      <a:lnTo>
                        <a:pt x="224" y="73"/>
                      </a:lnTo>
                      <a:lnTo>
                        <a:pt x="224" y="73"/>
                      </a:lnTo>
                      <a:lnTo>
                        <a:pt x="227" y="74"/>
                      </a:lnTo>
                      <a:lnTo>
                        <a:pt x="228" y="75"/>
                      </a:lnTo>
                      <a:lnTo>
                        <a:pt x="225" y="76"/>
                      </a:lnTo>
                      <a:lnTo>
                        <a:pt x="225" y="76"/>
                      </a:lnTo>
                      <a:lnTo>
                        <a:pt x="223" y="78"/>
                      </a:lnTo>
                      <a:lnTo>
                        <a:pt x="222" y="83"/>
                      </a:lnTo>
                      <a:lnTo>
                        <a:pt x="222" y="88"/>
                      </a:lnTo>
                      <a:lnTo>
                        <a:pt x="222" y="90"/>
                      </a:lnTo>
                      <a:lnTo>
                        <a:pt x="223" y="90"/>
                      </a:lnTo>
                      <a:lnTo>
                        <a:pt x="223" y="90"/>
                      </a:lnTo>
                      <a:lnTo>
                        <a:pt x="232" y="92"/>
                      </a:lnTo>
                      <a:lnTo>
                        <a:pt x="235" y="93"/>
                      </a:lnTo>
                      <a:lnTo>
                        <a:pt x="237" y="95"/>
                      </a:lnTo>
                      <a:lnTo>
                        <a:pt x="237" y="95"/>
                      </a:lnTo>
                      <a:lnTo>
                        <a:pt x="238" y="96"/>
                      </a:lnTo>
                      <a:lnTo>
                        <a:pt x="243" y="96"/>
                      </a:lnTo>
                      <a:lnTo>
                        <a:pt x="253" y="96"/>
                      </a:lnTo>
                      <a:lnTo>
                        <a:pt x="253" y="96"/>
                      </a:lnTo>
                      <a:lnTo>
                        <a:pt x="258" y="96"/>
                      </a:lnTo>
                      <a:lnTo>
                        <a:pt x="260" y="97"/>
                      </a:lnTo>
                      <a:lnTo>
                        <a:pt x="262" y="98"/>
                      </a:lnTo>
                      <a:lnTo>
                        <a:pt x="262" y="102"/>
                      </a:lnTo>
                      <a:lnTo>
                        <a:pt x="262" y="102"/>
                      </a:lnTo>
                      <a:lnTo>
                        <a:pt x="262" y="112"/>
                      </a:lnTo>
                      <a:lnTo>
                        <a:pt x="264" y="119"/>
                      </a:lnTo>
                      <a:lnTo>
                        <a:pt x="265" y="121"/>
                      </a:lnTo>
                      <a:lnTo>
                        <a:pt x="266" y="123"/>
                      </a:lnTo>
                      <a:lnTo>
                        <a:pt x="266" y="123"/>
                      </a:lnTo>
                      <a:lnTo>
                        <a:pt x="271" y="128"/>
                      </a:lnTo>
                      <a:lnTo>
                        <a:pt x="273" y="134"/>
                      </a:lnTo>
                      <a:lnTo>
                        <a:pt x="273" y="140"/>
                      </a:lnTo>
                      <a:lnTo>
                        <a:pt x="272" y="142"/>
                      </a:lnTo>
                      <a:lnTo>
                        <a:pt x="271" y="145"/>
                      </a:lnTo>
                      <a:lnTo>
                        <a:pt x="271" y="145"/>
                      </a:lnTo>
                      <a:lnTo>
                        <a:pt x="262" y="153"/>
                      </a:lnTo>
                      <a:lnTo>
                        <a:pt x="256" y="159"/>
                      </a:lnTo>
                      <a:lnTo>
                        <a:pt x="252" y="160"/>
                      </a:lnTo>
                      <a:lnTo>
                        <a:pt x="248" y="162"/>
                      </a:lnTo>
                      <a:lnTo>
                        <a:pt x="248" y="162"/>
                      </a:lnTo>
                      <a:lnTo>
                        <a:pt x="239" y="163"/>
                      </a:lnTo>
                      <a:lnTo>
                        <a:pt x="234" y="165"/>
                      </a:lnTo>
                      <a:lnTo>
                        <a:pt x="232" y="167"/>
                      </a:lnTo>
                      <a:lnTo>
                        <a:pt x="231" y="168"/>
                      </a:lnTo>
                      <a:lnTo>
                        <a:pt x="230" y="170"/>
                      </a:lnTo>
                      <a:lnTo>
                        <a:pt x="230" y="174"/>
                      </a:lnTo>
                      <a:lnTo>
                        <a:pt x="230" y="174"/>
                      </a:lnTo>
                      <a:lnTo>
                        <a:pt x="231" y="181"/>
                      </a:lnTo>
                      <a:lnTo>
                        <a:pt x="231" y="183"/>
                      </a:lnTo>
                      <a:lnTo>
                        <a:pt x="230" y="184"/>
                      </a:lnTo>
                      <a:lnTo>
                        <a:pt x="230" y="184"/>
                      </a:lnTo>
                      <a:lnTo>
                        <a:pt x="229" y="185"/>
                      </a:lnTo>
                      <a:lnTo>
                        <a:pt x="228" y="188"/>
                      </a:lnTo>
                      <a:lnTo>
                        <a:pt x="225" y="194"/>
                      </a:lnTo>
                      <a:lnTo>
                        <a:pt x="225" y="202"/>
                      </a:lnTo>
                      <a:lnTo>
                        <a:pt x="225" y="204"/>
                      </a:lnTo>
                      <a:lnTo>
                        <a:pt x="227" y="206"/>
                      </a:lnTo>
                      <a:lnTo>
                        <a:pt x="227" y="206"/>
                      </a:lnTo>
                      <a:lnTo>
                        <a:pt x="229" y="209"/>
                      </a:lnTo>
                      <a:lnTo>
                        <a:pt x="229" y="213"/>
                      </a:lnTo>
                      <a:lnTo>
                        <a:pt x="229" y="213"/>
                      </a:lnTo>
                      <a:lnTo>
                        <a:pt x="229" y="216"/>
                      </a:lnTo>
                      <a:lnTo>
                        <a:pt x="228" y="218"/>
                      </a:lnTo>
                      <a:lnTo>
                        <a:pt x="227" y="220"/>
                      </a:lnTo>
                      <a:lnTo>
                        <a:pt x="225" y="224"/>
                      </a:lnTo>
                      <a:lnTo>
                        <a:pt x="225" y="224"/>
                      </a:lnTo>
                      <a:lnTo>
                        <a:pt x="225" y="229"/>
                      </a:lnTo>
                      <a:lnTo>
                        <a:pt x="225" y="231"/>
                      </a:lnTo>
                      <a:lnTo>
                        <a:pt x="223" y="229"/>
                      </a:lnTo>
                      <a:lnTo>
                        <a:pt x="223" y="229"/>
                      </a:lnTo>
                      <a:lnTo>
                        <a:pt x="219" y="228"/>
                      </a:lnTo>
                      <a:lnTo>
                        <a:pt x="214" y="228"/>
                      </a:lnTo>
                      <a:lnTo>
                        <a:pt x="208" y="226"/>
                      </a:lnTo>
                      <a:lnTo>
                        <a:pt x="206" y="225"/>
                      </a:lnTo>
                      <a:lnTo>
                        <a:pt x="204" y="223"/>
                      </a:lnTo>
                      <a:lnTo>
                        <a:pt x="204" y="223"/>
                      </a:lnTo>
                      <a:lnTo>
                        <a:pt x="203" y="219"/>
                      </a:lnTo>
                      <a:lnTo>
                        <a:pt x="202" y="216"/>
                      </a:lnTo>
                      <a:lnTo>
                        <a:pt x="200" y="212"/>
                      </a:lnTo>
                      <a:lnTo>
                        <a:pt x="197" y="211"/>
                      </a:lnTo>
                      <a:lnTo>
                        <a:pt x="195" y="211"/>
                      </a:lnTo>
                      <a:lnTo>
                        <a:pt x="195" y="211"/>
                      </a:lnTo>
                      <a:lnTo>
                        <a:pt x="189" y="210"/>
                      </a:lnTo>
                      <a:lnTo>
                        <a:pt x="184" y="209"/>
                      </a:lnTo>
                      <a:lnTo>
                        <a:pt x="178" y="205"/>
                      </a:lnTo>
                      <a:lnTo>
                        <a:pt x="173" y="200"/>
                      </a:lnTo>
                      <a:lnTo>
                        <a:pt x="173" y="200"/>
                      </a:lnTo>
                      <a:lnTo>
                        <a:pt x="168" y="193"/>
                      </a:lnTo>
                      <a:lnTo>
                        <a:pt x="163" y="185"/>
                      </a:lnTo>
                      <a:lnTo>
                        <a:pt x="160" y="177"/>
                      </a:lnTo>
                      <a:lnTo>
                        <a:pt x="160" y="174"/>
                      </a:lnTo>
                      <a:lnTo>
                        <a:pt x="160" y="171"/>
                      </a:lnTo>
                      <a:lnTo>
                        <a:pt x="160" y="171"/>
                      </a:lnTo>
                      <a:lnTo>
                        <a:pt x="162" y="165"/>
                      </a:lnTo>
                      <a:lnTo>
                        <a:pt x="163" y="163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56"/>
                      </a:lnTo>
                      <a:lnTo>
                        <a:pt x="156" y="155"/>
                      </a:lnTo>
                      <a:lnTo>
                        <a:pt x="151" y="156"/>
                      </a:lnTo>
                      <a:lnTo>
                        <a:pt x="149" y="157"/>
                      </a:lnTo>
                      <a:lnTo>
                        <a:pt x="147" y="160"/>
                      </a:lnTo>
                      <a:lnTo>
                        <a:pt x="147" y="160"/>
                      </a:lnTo>
                      <a:lnTo>
                        <a:pt x="137" y="171"/>
                      </a:lnTo>
                      <a:lnTo>
                        <a:pt x="132" y="177"/>
                      </a:lnTo>
                      <a:lnTo>
                        <a:pt x="130" y="178"/>
                      </a:lnTo>
                      <a:lnTo>
                        <a:pt x="127" y="178"/>
                      </a:lnTo>
                      <a:lnTo>
                        <a:pt x="127" y="178"/>
                      </a:lnTo>
                      <a:lnTo>
                        <a:pt x="120" y="178"/>
                      </a:lnTo>
                      <a:lnTo>
                        <a:pt x="117" y="176"/>
                      </a:lnTo>
                      <a:lnTo>
                        <a:pt x="115" y="174"/>
                      </a:lnTo>
                      <a:lnTo>
                        <a:pt x="114" y="168"/>
                      </a:lnTo>
                      <a:lnTo>
                        <a:pt x="114" y="168"/>
                      </a:lnTo>
                      <a:lnTo>
                        <a:pt x="114" y="163"/>
                      </a:lnTo>
                      <a:lnTo>
                        <a:pt x="114" y="156"/>
                      </a:lnTo>
                      <a:lnTo>
                        <a:pt x="114" y="150"/>
                      </a:lnTo>
                      <a:lnTo>
                        <a:pt x="113" y="148"/>
                      </a:lnTo>
                      <a:lnTo>
                        <a:pt x="111" y="146"/>
                      </a:lnTo>
                      <a:lnTo>
                        <a:pt x="111" y="146"/>
                      </a:lnTo>
                      <a:lnTo>
                        <a:pt x="110" y="142"/>
                      </a:lnTo>
                      <a:lnTo>
                        <a:pt x="110" y="140"/>
                      </a:lnTo>
                      <a:lnTo>
                        <a:pt x="110" y="135"/>
                      </a:lnTo>
                      <a:lnTo>
                        <a:pt x="109" y="129"/>
                      </a:lnTo>
                      <a:lnTo>
                        <a:pt x="108" y="127"/>
                      </a:lnTo>
                      <a:lnTo>
                        <a:pt x="105" y="126"/>
                      </a:lnTo>
                      <a:lnTo>
                        <a:pt x="105" y="126"/>
                      </a:lnTo>
                      <a:lnTo>
                        <a:pt x="98" y="125"/>
                      </a:lnTo>
                      <a:lnTo>
                        <a:pt x="89" y="124"/>
                      </a:lnTo>
                      <a:lnTo>
                        <a:pt x="85" y="124"/>
                      </a:lnTo>
                      <a:lnTo>
                        <a:pt x="80" y="122"/>
                      </a:lnTo>
                      <a:lnTo>
                        <a:pt x="78" y="120"/>
                      </a:lnTo>
                      <a:lnTo>
                        <a:pt x="77" y="117"/>
                      </a:lnTo>
                      <a:lnTo>
                        <a:pt x="77" y="117"/>
                      </a:lnTo>
                      <a:lnTo>
                        <a:pt x="77" y="111"/>
                      </a:lnTo>
                      <a:lnTo>
                        <a:pt x="75" y="109"/>
                      </a:lnTo>
                      <a:lnTo>
                        <a:pt x="72" y="107"/>
                      </a:lnTo>
                      <a:lnTo>
                        <a:pt x="66" y="106"/>
                      </a:lnTo>
                      <a:lnTo>
                        <a:pt x="66" y="106"/>
                      </a:lnTo>
                      <a:lnTo>
                        <a:pt x="61" y="104"/>
                      </a:lnTo>
                      <a:lnTo>
                        <a:pt x="57" y="100"/>
                      </a:lnTo>
                      <a:lnTo>
                        <a:pt x="53" y="95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48" y="84"/>
                      </a:lnTo>
                      <a:lnTo>
                        <a:pt x="46" y="80"/>
                      </a:lnTo>
                      <a:lnTo>
                        <a:pt x="44" y="78"/>
                      </a:lnTo>
                      <a:lnTo>
                        <a:pt x="39" y="77"/>
                      </a:lnTo>
                      <a:lnTo>
                        <a:pt x="39" y="77"/>
                      </a:lnTo>
                      <a:lnTo>
                        <a:pt x="33" y="75"/>
                      </a:lnTo>
                      <a:lnTo>
                        <a:pt x="30" y="71"/>
                      </a:lnTo>
                      <a:lnTo>
                        <a:pt x="30" y="71"/>
                      </a:lnTo>
                      <a:lnTo>
                        <a:pt x="22" y="63"/>
                      </a:lnTo>
                      <a:lnTo>
                        <a:pt x="18" y="57"/>
                      </a:lnTo>
                      <a:lnTo>
                        <a:pt x="13" y="52"/>
                      </a:lnTo>
                      <a:lnTo>
                        <a:pt x="13" y="52"/>
                      </a:lnTo>
                      <a:lnTo>
                        <a:pt x="8" y="47"/>
                      </a:lnTo>
                      <a:lnTo>
                        <a:pt x="4" y="42"/>
                      </a:lnTo>
                      <a:lnTo>
                        <a:pt x="1" y="38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1" y="34"/>
                      </a:lnTo>
                      <a:lnTo>
                        <a:pt x="2" y="34"/>
                      </a:lnTo>
                      <a:lnTo>
                        <a:pt x="2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4" name="Freeform 137"/>
                <p:cNvSpPr/>
                <p:nvPr/>
              </p:nvSpPr>
              <p:spPr bwMode="auto">
                <a:xfrm>
                  <a:off x="4570" y="2651"/>
                  <a:ext cx="48" cy="73"/>
                </a:xfrm>
                <a:custGeom>
                  <a:avLst/>
                  <a:gdLst>
                    <a:gd name="T0" fmla="*/ 16 w 48"/>
                    <a:gd name="T1" fmla="*/ 0 h 73"/>
                    <a:gd name="T2" fmla="*/ 16 w 48"/>
                    <a:gd name="T3" fmla="*/ 0 h 73"/>
                    <a:gd name="T4" fmla="*/ 14 w 48"/>
                    <a:gd name="T5" fmla="*/ 1 h 73"/>
                    <a:gd name="T6" fmla="*/ 10 w 48"/>
                    <a:gd name="T7" fmla="*/ 5 h 73"/>
                    <a:gd name="T8" fmla="*/ 6 w 48"/>
                    <a:gd name="T9" fmla="*/ 7 h 73"/>
                    <a:gd name="T10" fmla="*/ 4 w 48"/>
                    <a:gd name="T11" fmla="*/ 11 h 73"/>
                    <a:gd name="T12" fmla="*/ 3 w 48"/>
                    <a:gd name="T13" fmla="*/ 15 h 73"/>
                    <a:gd name="T14" fmla="*/ 3 w 48"/>
                    <a:gd name="T15" fmla="*/ 22 h 73"/>
                    <a:gd name="T16" fmla="*/ 3 w 48"/>
                    <a:gd name="T17" fmla="*/ 22 h 73"/>
                    <a:gd name="T18" fmla="*/ 3 w 48"/>
                    <a:gd name="T19" fmla="*/ 42 h 73"/>
                    <a:gd name="T20" fmla="*/ 3 w 48"/>
                    <a:gd name="T21" fmla="*/ 49 h 73"/>
                    <a:gd name="T22" fmla="*/ 2 w 48"/>
                    <a:gd name="T23" fmla="*/ 54 h 73"/>
                    <a:gd name="T24" fmla="*/ 2 w 48"/>
                    <a:gd name="T25" fmla="*/ 54 h 73"/>
                    <a:gd name="T26" fmla="*/ 0 w 48"/>
                    <a:gd name="T27" fmla="*/ 59 h 73"/>
                    <a:gd name="T28" fmla="*/ 0 w 48"/>
                    <a:gd name="T29" fmla="*/ 64 h 73"/>
                    <a:gd name="T30" fmla="*/ 1 w 48"/>
                    <a:gd name="T31" fmla="*/ 66 h 73"/>
                    <a:gd name="T32" fmla="*/ 2 w 48"/>
                    <a:gd name="T33" fmla="*/ 68 h 73"/>
                    <a:gd name="T34" fmla="*/ 4 w 48"/>
                    <a:gd name="T35" fmla="*/ 70 h 73"/>
                    <a:gd name="T36" fmla="*/ 8 w 48"/>
                    <a:gd name="T37" fmla="*/ 70 h 73"/>
                    <a:gd name="T38" fmla="*/ 8 w 48"/>
                    <a:gd name="T39" fmla="*/ 70 h 73"/>
                    <a:gd name="T40" fmla="*/ 16 w 48"/>
                    <a:gd name="T41" fmla="*/ 72 h 73"/>
                    <a:gd name="T42" fmla="*/ 26 w 48"/>
                    <a:gd name="T43" fmla="*/ 73 h 73"/>
                    <a:gd name="T44" fmla="*/ 29 w 48"/>
                    <a:gd name="T45" fmla="*/ 72 h 73"/>
                    <a:gd name="T46" fmla="*/ 32 w 48"/>
                    <a:gd name="T47" fmla="*/ 71 h 73"/>
                    <a:gd name="T48" fmla="*/ 34 w 48"/>
                    <a:gd name="T49" fmla="*/ 70 h 73"/>
                    <a:gd name="T50" fmla="*/ 35 w 48"/>
                    <a:gd name="T51" fmla="*/ 68 h 73"/>
                    <a:gd name="T52" fmla="*/ 35 w 48"/>
                    <a:gd name="T53" fmla="*/ 68 h 73"/>
                    <a:gd name="T54" fmla="*/ 37 w 48"/>
                    <a:gd name="T55" fmla="*/ 58 h 73"/>
                    <a:gd name="T56" fmla="*/ 38 w 48"/>
                    <a:gd name="T57" fmla="*/ 55 h 73"/>
                    <a:gd name="T58" fmla="*/ 41 w 48"/>
                    <a:gd name="T59" fmla="*/ 51 h 73"/>
                    <a:gd name="T60" fmla="*/ 41 w 48"/>
                    <a:gd name="T61" fmla="*/ 51 h 73"/>
                    <a:gd name="T62" fmla="*/ 45 w 48"/>
                    <a:gd name="T63" fmla="*/ 47 h 73"/>
                    <a:gd name="T64" fmla="*/ 47 w 48"/>
                    <a:gd name="T65" fmla="*/ 41 h 73"/>
                    <a:gd name="T66" fmla="*/ 48 w 48"/>
                    <a:gd name="T67" fmla="*/ 39 h 73"/>
                    <a:gd name="T68" fmla="*/ 47 w 48"/>
                    <a:gd name="T69" fmla="*/ 37 h 73"/>
                    <a:gd name="T70" fmla="*/ 45 w 48"/>
                    <a:gd name="T71" fmla="*/ 35 h 73"/>
                    <a:gd name="T72" fmla="*/ 42 w 48"/>
                    <a:gd name="T73" fmla="*/ 34 h 73"/>
                    <a:gd name="T74" fmla="*/ 42 w 48"/>
                    <a:gd name="T75" fmla="*/ 34 h 73"/>
                    <a:gd name="T76" fmla="*/ 30 w 48"/>
                    <a:gd name="T77" fmla="*/ 32 h 73"/>
                    <a:gd name="T78" fmla="*/ 27 w 48"/>
                    <a:gd name="T79" fmla="*/ 29 h 73"/>
                    <a:gd name="T80" fmla="*/ 26 w 48"/>
                    <a:gd name="T81" fmla="*/ 27 h 73"/>
                    <a:gd name="T82" fmla="*/ 25 w 48"/>
                    <a:gd name="T83" fmla="*/ 25 h 73"/>
                    <a:gd name="T84" fmla="*/ 25 w 48"/>
                    <a:gd name="T85" fmla="*/ 25 h 73"/>
                    <a:gd name="T86" fmla="*/ 24 w 48"/>
                    <a:gd name="T87" fmla="*/ 20 h 73"/>
                    <a:gd name="T88" fmla="*/ 21 w 48"/>
                    <a:gd name="T89" fmla="*/ 14 h 73"/>
                    <a:gd name="T90" fmla="*/ 19 w 48"/>
                    <a:gd name="T91" fmla="*/ 10 h 73"/>
                    <a:gd name="T92" fmla="*/ 19 w 48"/>
                    <a:gd name="T93" fmla="*/ 6 h 73"/>
                    <a:gd name="T94" fmla="*/ 19 w 48"/>
                    <a:gd name="T95" fmla="*/ 6 h 73"/>
                    <a:gd name="T96" fmla="*/ 18 w 48"/>
                    <a:gd name="T97" fmla="*/ 2 h 73"/>
                    <a:gd name="T98" fmla="*/ 17 w 48"/>
                    <a:gd name="T99" fmla="*/ 0 h 73"/>
                    <a:gd name="T100" fmla="*/ 16 w 48"/>
                    <a:gd name="T101" fmla="*/ 0 h 73"/>
                    <a:gd name="T102" fmla="*/ 16 w 48"/>
                    <a:gd name="T10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" h="73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1"/>
                      </a:lnTo>
                      <a:lnTo>
                        <a:pt x="10" y="5"/>
                      </a:lnTo>
                      <a:lnTo>
                        <a:pt x="6" y="7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42"/>
                      </a:lnTo>
                      <a:lnTo>
                        <a:pt x="3" y="49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9"/>
                      </a:lnTo>
                      <a:lnTo>
                        <a:pt x="0" y="64"/>
                      </a:lnTo>
                      <a:lnTo>
                        <a:pt x="1" y="66"/>
                      </a:lnTo>
                      <a:lnTo>
                        <a:pt x="2" y="68"/>
                      </a:ln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2"/>
                      </a:lnTo>
                      <a:lnTo>
                        <a:pt x="26" y="73"/>
                      </a:lnTo>
                      <a:lnTo>
                        <a:pt x="29" y="72"/>
                      </a:lnTo>
                      <a:lnTo>
                        <a:pt x="32" y="71"/>
                      </a:lnTo>
                      <a:lnTo>
                        <a:pt x="34" y="70"/>
                      </a:lnTo>
                      <a:lnTo>
                        <a:pt x="35" y="68"/>
                      </a:lnTo>
                      <a:lnTo>
                        <a:pt x="35" y="68"/>
                      </a:lnTo>
                      <a:lnTo>
                        <a:pt x="37" y="58"/>
                      </a:lnTo>
                      <a:lnTo>
                        <a:pt x="38" y="55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5" y="47"/>
                      </a:lnTo>
                      <a:lnTo>
                        <a:pt x="47" y="41"/>
                      </a:lnTo>
                      <a:lnTo>
                        <a:pt x="48" y="39"/>
                      </a:lnTo>
                      <a:lnTo>
                        <a:pt x="47" y="37"/>
                      </a:lnTo>
                      <a:lnTo>
                        <a:pt x="45" y="35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30" y="32"/>
                      </a:lnTo>
                      <a:lnTo>
                        <a:pt x="27" y="29"/>
                      </a:lnTo>
                      <a:lnTo>
                        <a:pt x="26" y="27"/>
                      </a:lnTo>
                      <a:lnTo>
                        <a:pt x="25" y="25"/>
                      </a:lnTo>
                      <a:lnTo>
                        <a:pt x="25" y="25"/>
                      </a:lnTo>
                      <a:lnTo>
                        <a:pt x="24" y="20"/>
                      </a:lnTo>
                      <a:lnTo>
                        <a:pt x="21" y="14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9" y="6"/>
                      </a:lnTo>
                      <a:lnTo>
                        <a:pt x="18" y="2"/>
                      </a:lnTo>
                      <a:lnTo>
                        <a:pt x="17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5" name="Freeform 138"/>
                <p:cNvSpPr/>
                <p:nvPr/>
              </p:nvSpPr>
              <p:spPr bwMode="auto">
                <a:xfrm>
                  <a:off x="4405" y="2256"/>
                  <a:ext cx="284" cy="313"/>
                </a:xfrm>
                <a:custGeom>
                  <a:avLst/>
                  <a:gdLst>
                    <a:gd name="T0" fmla="*/ 165 w 284"/>
                    <a:gd name="T1" fmla="*/ 296 h 313"/>
                    <a:gd name="T2" fmla="*/ 174 w 284"/>
                    <a:gd name="T3" fmla="*/ 264 h 313"/>
                    <a:gd name="T4" fmla="*/ 157 w 284"/>
                    <a:gd name="T5" fmla="*/ 249 h 313"/>
                    <a:gd name="T6" fmla="*/ 131 w 284"/>
                    <a:gd name="T7" fmla="*/ 247 h 313"/>
                    <a:gd name="T8" fmla="*/ 121 w 284"/>
                    <a:gd name="T9" fmla="*/ 227 h 313"/>
                    <a:gd name="T10" fmla="*/ 105 w 284"/>
                    <a:gd name="T11" fmla="*/ 230 h 313"/>
                    <a:gd name="T12" fmla="*/ 96 w 284"/>
                    <a:gd name="T13" fmla="*/ 222 h 313"/>
                    <a:gd name="T14" fmla="*/ 64 w 284"/>
                    <a:gd name="T15" fmla="*/ 224 h 313"/>
                    <a:gd name="T16" fmla="*/ 37 w 284"/>
                    <a:gd name="T17" fmla="*/ 247 h 313"/>
                    <a:gd name="T18" fmla="*/ 20 w 284"/>
                    <a:gd name="T19" fmla="*/ 242 h 313"/>
                    <a:gd name="T20" fmla="*/ 2 w 284"/>
                    <a:gd name="T21" fmla="*/ 235 h 313"/>
                    <a:gd name="T22" fmla="*/ 6 w 284"/>
                    <a:gd name="T23" fmla="*/ 231 h 313"/>
                    <a:gd name="T24" fmla="*/ 18 w 284"/>
                    <a:gd name="T25" fmla="*/ 233 h 313"/>
                    <a:gd name="T26" fmla="*/ 52 w 284"/>
                    <a:gd name="T27" fmla="*/ 229 h 313"/>
                    <a:gd name="T28" fmla="*/ 60 w 284"/>
                    <a:gd name="T29" fmla="*/ 221 h 313"/>
                    <a:gd name="T30" fmla="*/ 66 w 284"/>
                    <a:gd name="T31" fmla="*/ 207 h 313"/>
                    <a:gd name="T32" fmla="*/ 89 w 284"/>
                    <a:gd name="T33" fmla="*/ 202 h 313"/>
                    <a:gd name="T34" fmla="*/ 98 w 284"/>
                    <a:gd name="T35" fmla="*/ 198 h 313"/>
                    <a:gd name="T36" fmla="*/ 112 w 284"/>
                    <a:gd name="T37" fmla="*/ 194 h 313"/>
                    <a:gd name="T38" fmla="*/ 117 w 284"/>
                    <a:gd name="T39" fmla="*/ 185 h 313"/>
                    <a:gd name="T40" fmla="*/ 118 w 284"/>
                    <a:gd name="T41" fmla="*/ 173 h 313"/>
                    <a:gd name="T42" fmla="*/ 103 w 284"/>
                    <a:gd name="T43" fmla="*/ 168 h 313"/>
                    <a:gd name="T44" fmla="*/ 80 w 284"/>
                    <a:gd name="T45" fmla="*/ 166 h 313"/>
                    <a:gd name="T46" fmla="*/ 68 w 284"/>
                    <a:gd name="T47" fmla="*/ 156 h 313"/>
                    <a:gd name="T48" fmla="*/ 78 w 284"/>
                    <a:gd name="T49" fmla="*/ 145 h 313"/>
                    <a:gd name="T50" fmla="*/ 88 w 284"/>
                    <a:gd name="T51" fmla="*/ 128 h 313"/>
                    <a:gd name="T52" fmla="*/ 98 w 284"/>
                    <a:gd name="T53" fmla="*/ 98 h 313"/>
                    <a:gd name="T54" fmla="*/ 107 w 284"/>
                    <a:gd name="T55" fmla="*/ 80 h 313"/>
                    <a:gd name="T56" fmla="*/ 111 w 284"/>
                    <a:gd name="T57" fmla="*/ 65 h 313"/>
                    <a:gd name="T58" fmla="*/ 129 w 284"/>
                    <a:gd name="T59" fmla="*/ 63 h 313"/>
                    <a:gd name="T60" fmla="*/ 132 w 284"/>
                    <a:gd name="T61" fmla="*/ 77 h 313"/>
                    <a:gd name="T62" fmla="*/ 126 w 284"/>
                    <a:gd name="T63" fmla="*/ 84 h 313"/>
                    <a:gd name="T64" fmla="*/ 121 w 284"/>
                    <a:gd name="T65" fmla="*/ 103 h 313"/>
                    <a:gd name="T66" fmla="*/ 123 w 284"/>
                    <a:gd name="T67" fmla="*/ 118 h 313"/>
                    <a:gd name="T68" fmla="*/ 165 w 284"/>
                    <a:gd name="T69" fmla="*/ 99 h 313"/>
                    <a:gd name="T70" fmla="*/ 171 w 284"/>
                    <a:gd name="T71" fmla="*/ 67 h 313"/>
                    <a:gd name="T72" fmla="*/ 160 w 284"/>
                    <a:gd name="T73" fmla="*/ 43 h 313"/>
                    <a:gd name="T74" fmla="*/ 191 w 284"/>
                    <a:gd name="T75" fmla="*/ 5 h 313"/>
                    <a:gd name="T76" fmla="*/ 212 w 284"/>
                    <a:gd name="T77" fmla="*/ 1 h 313"/>
                    <a:gd name="T78" fmla="*/ 225 w 284"/>
                    <a:gd name="T79" fmla="*/ 4 h 313"/>
                    <a:gd name="T80" fmla="*/ 264 w 284"/>
                    <a:gd name="T81" fmla="*/ 9 h 313"/>
                    <a:gd name="T82" fmla="*/ 282 w 284"/>
                    <a:gd name="T83" fmla="*/ 21 h 313"/>
                    <a:gd name="T84" fmla="*/ 282 w 284"/>
                    <a:gd name="T85" fmla="*/ 44 h 313"/>
                    <a:gd name="T86" fmla="*/ 276 w 284"/>
                    <a:gd name="T87" fmla="*/ 59 h 313"/>
                    <a:gd name="T88" fmla="*/ 270 w 284"/>
                    <a:gd name="T89" fmla="*/ 77 h 313"/>
                    <a:gd name="T90" fmla="*/ 261 w 284"/>
                    <a:gd name="T91" fmla="*/ 89 h 313"/>
                    <a:gd name="T92" fmla="*/ 243 w 284"/>
                    <a:gd name="T93" fmla="*/ 99 h 313"/>
                    <a:gd name="T94" fmla="*/ 249 w 284"/>
                    <a:gd name="T95" fmla="*/ 118 h 313"/>
                    <a:gd name="T96" fmla="*/ 260 w 284"/>
                    <a:gd name="T97" fmla="*/ 139 h 313"/>
                    <a:gd name="T98" fmla="*/ 245 w 284"/>
                    <a:gd name="T99" fmla="*/ 155 h 313"/>
                    <a:gd name="T100" fmla="*/ 238 w 284"/>
                    <a:gd name="T101" fmla="*/ 178 h 313"/>
                    <a:gd name="T102" fmla="*/ 194 w 284"/>
                    <a:gd name="T103" fmla="*/ 189 h 313"/>
                    <a:gd name="T104" fmla="*/ 192 w 284"/>
                    <a:gd name="T105" fmla="*/ 213 h 313"/>
                    <a:gd name="T106" fmla="*/ 198 w 284"/>
                    <a:gd name="T107" fmla="*/ 247 h 313"/>
                    <a:gd name="T108" fmla="*/ 191 w 284"/>
                    <a:gd name="T109" fmla="*/ 266 h 313"/>
                    <a:gd name="T110" fmla="*/ 180 w 284"/>
                    <a:gd name="T111" fmla="*/ 280 h 313"/>
                    <a:gd name="T112" fmla="*/ 183 w 284"/>
                    <a:gd name="T113" fmla="*/ 307 h 313"/>
                    <a:gd name="T114" fmla="*/ 165 w 284"/>
                    <a:gd name="T115" fmla="*/ 31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4" h="313">
                      <a:moveTo>
                        <a:pt x="163" y="309"/>
                      </a:moveTo>
                      <a:lnTo>
                        <a:pt x="163" y="309"/>
                      </a:lnTo>
                      <a:lnTo>
                        <a:pt x="162" y="304"/>
                      </a:lnTo>
                      <a:lnTo>
                        <a:pt x="163" y="300"/>
                      </a:lnTo>
                      <a:lnTo>
                        <a:pt x="164" y="298"/>
                      </a:lnTo>
                      <a:lnTo>
                        <a:pt x="165" y="296"/>
                      </a:lnTo>
                      <a:lnTo>
                        <a:pt x="165" y="296"/>
                      </a:lnTo>
                      <a:lnTo>
                        <a:pt x="169" y="292"/>
                      </a:lnTo>
                      <a:lnTo>
                        <a:pt x="173" y="286"/>
                      </a:lnTo>
                      <a:lnTo>
                        <a:pt x="174" y="278"/>
                      </a:lnTo>
                      <a:lnTo>
                        <a:pt x="175" y="271"/>
                      </a:lnTo>
                      <a:lnTo>
                        <a:pt x="175" y="271"/>
                      </a:lnTo>
                      <a:lnTo>
                        <a:pt x="175" y="267"/>
                      </a:lnTo>
                      <a:lnTo>
                        <a:pt x="174" y="264"/>
                      </a:lnTo>
                      <a:lnTo>
                        <a:pt x="171" y="261"/>
                      </a:lnTo>
                      <a:lnTo>
                        <a:pt x="167" y="258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62" y="253"/>
                      </a:lnTo>
                      <a:lnTo>
                        <a:pt x="160" y="251"/>
                      </a:lnTo>
                      <a:lnTo>
                        <a:pt x="157" y="249"/>
                      </a:lnTo>
                      <a:lnTo>
                        <a:pt x="152" y="248"/>
                      </a:lnTo>
                      <a:lnTo>
                        <a:pt x="152" y="248"/>
                      </a:lnTo>
                      <a:lnTo>
                        <a:pt x="145" y="249"/>
                      </a:lnTo>
                      <a:lnTo>
                        <a:pt x="139" y="250"/>
                      </a:lnTo>
                      <a:lnTo>
                        <a:pt x="134" y="249"/>
                      </a:lnTo>
                      <a:lnTo>
                        <a:pt x="133" y="248"/>
                      </a:lnTo>
                      <a:lnTo>
                        <a:pt x="131" y="247"/>
                      </a:lnTo>
                      <a:lnTo>
                        <a:pt x="131" y="247"/>
                      </a:lnTo>
                      <a:lnTo>
                        <a:pt x="126" y="239"/>
                      </a:lnTo>
                      <a:lnTo>
                        <a:pt x="124" y="236"/>
                      </a:lnTo>
                      <a:lnTo>
                        <a:pt x="123" y="232"/>
                      </a:lnTo>
                      <a:lnTo>
                        <a:pt x="123" y="232"/>
                      </a:lnTo>
                      <a:lnTo>
                        <a:pt x="123" y="229"/>
                      </a:lnTo>
                      <a:lnTo>
                        <a:pt x="121" y="227"/>
                      </a:lnTo>
                      <a:lnTo>
                        <a:pt x="119" y="227"/>
                      </a:lnTo>
                      <a:lnTo>
                        <a:pt x="114" y="225"/>
                      </a:lnTo>
                      <a:lnTo>
                        <a:pt x="114" y="225"/>
                      </a:lnTo>
                      <a:lnTo>
                        <a:pt x="110" y="227"/>
                      </a:lnTo>
                      <a:lnTo>
                        <a:pt x="108" y="229"/>
                      </a:lnTo>
                      <a:lnTo>
                        <a:pt x="106" y="230"/>
                      </a:lnTo>
                      <a:lnTo>
                        <a:pt x="105" y="230"/>
                      </a:lnTo>
                      <a:lnTo>
                        <a:pt x="105" y="229"/>
                      </a:lnTo>
                      <a:lnTo>
                        <a:pt x="105" y="229"/>
                      </a:lnTo>
                      <a:lnTo>
                        <a:pt x="105" y="225"/>
                      </a:lnTo>
                      <a:lnTo>
                        <a:pt x="104" y="224"/>
                      </a:lnTo>
                      <a:lnTo>
                        <a:pt x="102" y="223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81" y="219"/>
                      </a:lnTo>
                      <a:lnTo>
                        <a:pt x="75" y="219"/>
                      </a:lnTo>
                      <a:lnTo>
                        <a:pt x="71" y="219"/>
                      </a:lnTo>
                      <a:lnTo>
                        <a:pt x="69" y="221"/>
                      </a:lnTo>
                      <a:lnTo>
                        <a:pt x="69" y="221"/>
                      </a:lnTo>
                      <a:lnTo>
                        <a:pt x="67" y="223"/>
                      </a:lnTo>
                      <a:lnTo>
                        <a:pt x="64" y="224"/>
                      </a:lnTo>
                      <a:lnTo>
                        <a:pt x="62" y="225"/>
                      </a:lnTo>
                      <a:lnTo>
                        <a:pt x="60" y="229"/>
                      </a:lnTo>
                      <a:lnTo>
                        <a:pt x="60" y="229"/>
                      </a:lnTo>
                      <a:lnTo>
                        <a:pt x="55" y="234"/>
                      </a:lnTo>
                      <a:lnTo>
                        <a:pt x="49" y="241"/>
                      </a:lnTo>
                      <a:lnTo>
                        <a:pt x="41" y="246"/>
                      </a:lnTo>
                      <a:lnTo>
                        <a:pt x="37" y="247"/>
                      </a:lnTo>
                      <a:lnTo>
                        <a:pt x="34" y="248"/>
                      </a:lnTo>
                      <a:lnTo>
                        <a:pt x="34" y="248"/>
                      </a:lnTo>
                      <a:lnTo>
                        <a:pt x="28" y="247"/>
                      </a:lnTo>
                      <a:lnTo>
                        <a:pt x="25" y="246"/>
                      </a:lnTo>
                      <a:lnTo>
                        <a:pt x="22" y="244"/>
                      </a:lnTo>
                      <a:lnTo>
                        <a:pt x="20" y="242"/>
                      </a:lnTo>
                      <a:lnTo>
                        <a:pt x="20" y="242"/>
                      </a:lnTo>
                      <a:lnTo>
                        <a:pt x="19" y="238"/>
                      </a:lnTo>
                      <a:lnTo>
                        <a:pt x="17" y="237"/>
                      </a:lnTo>
                      <a:lnTo>
                        <a:pt x="13" y="236"/>
                      </a:lnTo>
                      <a:lnTo>
                        <a:pt x="9" y="236"/>
                      </a:lnTo>
                      <a:lnTo>
                        <a:pt x="9" y="236"/>
                      </a:lnTo>
                      <a:lnTo>
                        <a:pt x="4" y="236"/>
                      </a:lnTo>
                      <a:lnTo>
                        <a:pt x="2" y="235"/>
                      </a:lnTo>
                      <a:lnTo>
                        <a:pt x="0" y="23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30"/>
                      </a:lnTo>
                      <a:lnTo>
                        <a:pt x="3" y="229"/>
                      </a:lnTo>
                      <a:lnTo>
                        <a:pt x="5" y="230"/>
                      </a:lnTo>
                      <a:lnTo>
                        <a:pt x="6" y="231"/>
                      </a:lnTo>
                      <a:lnTo>
                        <a:pt x="6" y="231"/>
                      </a:lnTo>
                      <a:lnTo>
                        <a:pt x="8" y="233"/>
                      </a:lnTo>
                      <a:lnTo>
                        <a:pt x="12" y="234"/>
                      </a:lnTo>
                      <a:lnTo>
                        <a:pt x="16" y="235"/>
                      </a:lnTo>
                      <a:lnTo>
                        <a:pt x="17" y="234"/>
                      </a:lnTo>
                      <a:lnTo>
                        <a:pt x="18" y="233"/>
                      </a:lnTo>
                      <a:lnTo>
                        <a:pt x="18" y="233"/>
                      </a:lnTo>
                      <a:lnTo>
                        <a:pt x="19" y="231"/>
                      </a:lnTo>
                      <a:lnTo>
                        <a:pt x="21" y="231"/>
                      </a:lnTo>
                      <a:lnTo>
                        <a:pt x="25" y="230"/>
                      </a:lnTo>
                      <a:lnTo>
                        <a:pt x="38" y="230"/>
                      </a:lnTo>
                      <a:lnTo>
                        <a:pt x="38" y="230"/>
                      </a:lnTo>
                      <a:lnTo>
                        <a:pt x="49" y="230"/>
                      </a:lnTo>
                      <a:lnTo>
                        <a:pt x="52" y="229"/>
                      </a:lnTo>
                      <a:lnTo>
                        <a:pt x="54" y="227"/>
                      </a:lnTo>
                      <a:lnTo>
                        <a:pt x="54" y="227"/>
                      </a:lnTo>
                      <a:lnTo>
                        <a:pt x="56" y="225"/>
                      </a:lnTo>
                      <a:lnTo>
                        <a:pt x="59" y="224"/>
                      </a:lnTo>
                      <a:lnTo>
                        <a:pt x="60" y="223"/>
                      </a:lnTo>
                      <a:lnTo>
                        <a:pt x="60" y="221"/>
                      </a:lnTo>
                      <a:lnTo>
                        <a:pt x="60" y="221"/>
                      </a:lnTo>
                      <a:lnTo>
                        <a:pt x="60" y="214"/>
                      </a:lnTo>
                      <a:lnTo>
                        <a:pt x="60" y="211"/>
                      </a:lnTo>
                      <a:lnTo>
                        <a:pt x="62" y="209"/>
                      </a:lnTo>
                      <a:lnTo>
                        <a:pt x="62" y="209"/>
                      </a:lnTo>
                      <a:lnTo>
                        <a:pt x="65" y="208"/>
                      </a:lnTo>
                      <a:lnTo>
                        <a:pt x="66" y="208"/>
                      </a:lnTo>
                      <a:lnTo>
                        <a:pt x="66" y="207"/>
                      </a:lnTo>
                      <a:lnTo>
                        <a:pt x="66" y="207"/>
                      </a:lnTo>
                      <a:lnTo>
                        <a:pt x="67" y="204"/>
                      </a:lnTo>
                      <a:lnTo>
                        <a:pt x="68" y="203"/>
                      </a:lnTo>
                      <a:lnTo>
                        <a:pt x="70" y="203"/>
                      </a:lnTo>
                      <a:lnTo>
                        <a:pt x="70" y="203"/>
                      </a:lnTo>
                      <a:lnTo>
                        <a:pt x="82" y="202"/>
                      </a:lnTo>
                      <a:lnTo>
                        <a:pt x="89" y="202"/>
                      </a:lnTo>
                      <a:lnTo>
                        <a:pt x="91" y="202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200"/>
                      </a:lnTo>
                      <a:lnTo>
                        <a:pt x="94" y="200"/>
                      </a:lnTo>
                      <a:lnTo>
                        <a:pt x="96" y="199"/>
                      </a:lnTo>
                      <a:lnTo>
                        <a:pt x="98" y="198"/>
                      </a:lnTo>
                      <a:lnTo>
                        <a:pt x="98" y="198"/>
                      </a:lnTo>
                      <a:lnTo>
                        <a:pt x="102" y="196"/>
                      </a:lnTo>
                      <a:lnTo>
                        <a:pt x="106" y="195"/>
                      </a:lnTo>
                      <a:lnTo>
                        <a:pt x="110" y="195"/>
                      </a:lnTo>
                      <a:lnTo>
                        <a:pt x="112" y="195"/>
                      </a:lnTo>
                      <a:lnTo>
                        <a:pt x="112" y="194"/>
                      </a:lnTo>
                      <a:lnTo>
                        <a:pt x="112" y="194"/>
                      </a:lnTo>
                      <a:lnTo>
                        <a:pt x="114" y="191"/>
                      </a:lnTo>
                      <a:lnTo>
                        <a:pt x="117" y="189"/>
                      </a:lnTo>
                      <a:lnTo>
                        <a:pt x="119" y="188"/>
                      </a:lnTo>
                      <a:lnTo>
                        <a:pt x="120" y="187"/>
                      </a:lnTo>
                      <a:lnTo>
                        <a:pt x="120" y="187"/>
                      </a:lnTo>
                      <a:lnTo>
                        <a:pt x="119" y="185"/>
                      </a:lnTo>
                      <a:lnTo>
                        <a:pt x="117" y="185"/>
                      </a:lnTo>
                      <a:lnTo>
                        <a:pt x="116" y="184"/>
                      </a:lnTo>
                      <a:lnTo>
                        <a:pt x="117" y="181"/>
                      </a:lnTo>
                      <a:lnTo>
                        <a:pt x="117" y="181"/>
                      </a:lnTo>
                      <a:lnTo>
                        <a:pt x="118" y="179"/>
                      </a:lnTo>
                      <a:lnTo>
                        <a:pt x="119" y="176"/>
                      </a:lnTo>
                      <a:lnTo>
                        <a:pt x="119" y="174"/>
                      </a:lnTo>
                      <a:lnTo>
                        <a:pt x="118" y="173"/>
                      </a:lnTo>
                      <a:lnTo>
                        <a:pt x="118" y="173"/>
                      </a:lnTo>
                      <a:lnTo>
                        <a:pt x="111" y="172"/>
                      </a:lnTo>
                      <a:lnTo>
                        <a:pt x="108" y="170"/>
                      </a:lnTo>
                      <a:lnTo>
                        <a:pt x="106" y="168"/>
                      </a:lnTo>
                      <a:lnTo>
                        <a:pt x="106" y="168"/>
                      </a:lnTo>
                      <a:lnTo>
                        <a:pt x="105" y="167"/>
                      </a:lnTo>
                      <a:lnTo>
                        <a:pt x="103" y="168"/>
                      </a:lnTo>
                      <a:lnTo>
                        <a:pt x="96" y="170"/>
                      </a:lnTo>
                      <a:lnTo>
                        <a:pt x="96" y="170"/>
                      </a:lnTo>
                      <a:lnTo>
                        <a:pt x="86" y="171"/>
                      </a:lnTo>
                      <a:lnTo>
                        <a:pt x="83" y="170"/>
                      </a:lnTo>
                      <a:lnTo>
                        <a:pt x="81" y="168"/>
                      </a:lnTo>
                      <a:lnTo>
                        <a:pt x="81" y="168"/>
                      </a:lnTo>
                      <a:lnTo>
                        <a:pt x="80" y="166"/>
                      </a:lnTo>
                      <a:lnTo>
                        <a:pt x="78" y="166"/>
                      </a:lnTo>
                      <a:lnTo>
                        <a:pt x="73" y="164"/>
                      </a:lnTo>
                      <a:lnTo>
                        <a:pt x="73" y="164"/>
                      </a:lnTo>
                      <a:lnTo>
                        <a:pt x="69" y="163"/>
                      </a:lnTo>
                      <a:lnTo>
                        <a:pt x="67" y="161"/>
                      </a:lnTo>
                      <a:lnTo>
                        <a:pt x="66" y="159"/>
                      </a:lnTo>
                      <a:lnTo>
                        <a:pt x="68" y="156"/>
                      </a:lnTo>
                      <a:lnTo>
                        <a:pt x="68" y="156"/>
                      </a:lnTo>
                      <a:lnTo>
                        <a:pt x="70" y="153"/>
                      </a:lnTo>
                      <a:lnTo>
                        <a:pt x="75" y="151"/>
                      </a:lnTo>
                      <a:lnTo>
                        <a:pt x="77" y="149"/>
                      </a:lnTo>
                      <a:lnTo>
                        <a:pt x="78" y="148"/>
                      </a:lnTo>
                      <a:lnTo>
                        <a:pt x="78" y="145"/>
                      </a:lnTo>
                      <a:lnTo>
                        <a:pt x="78" y="145"/>
                      </a:lnTo>
                      <a:lnTo>
                        <a:pt x="79" y="143"/>
                      </a:lnTo>
                      <a:lnTo>
                        <a:pt x="80" y="142"/>
                      </a:lnTo>
                      <a:lnTo>
                        <a:pt x="83" y="137"/>
                      </a:lnTo>
                      <a:lnTo>
                        <a:pt x="86" y="133"/>
                      </a:lnTo>
                      <a:lnTo>
                        <a:pt x="88" y="131"/>
                      </a:lnTo>
                      <a:lnTo>
                        <a:pt x="88" y="128"/>
                      </a:lnTo>
                      <a:lnTo>
                        <a:pt x="88" y="128"/>
                      </a:lnTo>
                      <a:lnTo>
                        <a:pt x="90" y="121"/>
                      </a:lnTo>
                      <a:lnTo>
                        <a:pt x="92" y="117"/>
                      </a:lnTo>
                      <a:lnTo>
                        <a:pt x="94" y="113"/>
                      </a:lnTo>
                      <a:lnTo>
                        <a:pt x="95" y="107"/>
                      </a:lnTo>
                      <a:lnTo>
                        <a:pt x="95" y="107"/>
                      </a:lnTo>
                      <a:lnTo>
                        <a:pt x="96" y="102"/>
                      </a:lnTo>
                      <a:lnTo>
                        <a:pt x="98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3" y="89"/>
                      </a:lnTo>
                      <a:lnTo>
                        <a:pt x="103" y="86"/>
                      </a:lnTo>
                      <a:lnTo>
                        <a:pt x="105" y="86"/>
                      </a:lnTo>
                      <a:lnTo>
                        <a:pt x="106" y="85"/>
                      </a:lnTo>
                      <a:lnTo>
                        <a:pt x="107" y="80"/>
                      </a:lnTo>
                      <a:lnTo>
                        <a:pt x="107" y="80"/>
                      </a:lnTo>
                      <a:lnTo>
                        <a:pt x="107" y="76"/>
                      </a:lnTo>
                      <a:lnTo>
                        <a:pt x="108" y="74"/>
                      </a:lnTo>
                      <a:lnTo>
                        <a:pt x="109" y="72"/>
                      </a:lnTo>
                      <a:lnTo>
                        <a:pt x="110" y="68"/>
                      </a:lnTo>
                      <a:lnTo>
                        <a:pt x="110" y="68"/>
                      </a:lnTo>
                      <a:lnTo>
                        <a:pt x="111" y="65"/>
                      </a:lnTo>
                      <a:lnTo>
                        <a:pt x="113" y="63"/>
                      </a:lnTo>
                      <a:lnTo>
                        <a:pt x="116" y="61"/>
                      </a:lnTo>
                      <a:lnTo>
                        <a:pt x="119" y="60"/>
                      </a:lnTo>
                      <a:lnTo>
                        <a:pt x="123" y="59"/>
                      </a:lnTo>
                      <a:lnTo>
                        <a:pt x="125" y="59"/>
                      </a:lnTo>
                      <a:lnTo>
                        <a:pt x="128" y="61"/>
                      </a:lnTo>
                      <a:lnTo>
                        <a:pt x="129" y="63"/>
                      </a:lnTo>
                      <a:lnTo>
                        <a:pt x="129" y="63"/>
                      </a:lnTo>
                      <a:lnTo>
                        <a:pt x="131" y="68"/>
                      </a:lnTo>
                      <a:lnTo>
                        <a:pt x="131" y="73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2" y="77"/>
                      </a:lnTo>
                      <a:lnTo>
                        <a:pt x="132" y="77"/>
                      </a:lnTo>
                      <a:lnTo>
                        <a:pt x="134" y="77"/>
                      </a:lnTo>
                      <a:lnTo>
                        <a:pt x="134" y="79"/>
                      </a:lnTo>
                      <a:lnTo>
                        <a:pt x="134" y="81"/>
                      </a:lnTo>
                      <a:lnTo>
                        <a:pt x="131" y="82"/>
                      </a:lnTo>
                      <a:lnTo>
                        <a:pt x="131" y="82"/>
                      </a:lnTo>
                      <a:lnTo>
                        <a:pt x="127" y="84"/>
                      </a:lnTo>
                      <a:lnTo>
                        <a:pt x="126" y="84"/>
                      </a:lnTo>
                      <a:lnTo>
                        <a:pt x="124" y="86"/>
                      </a:lnTo>
                      <a:lnTo>
                        <a:pt x="124" y="90"/>
                      </a:lnTo>
                      <a:lnTo>
                        <a:pt x="124" y="90"/>
                      </a:lnTo>
                      <a:lnTo>
                        <a:pt x="123" y="99"/>
                      </a:lnTo>
                      <a:lnTo>
                        <a:pt x="123" y="102"/>
                      </a:lnTo>
                      <a:lnTo>
                        <a:pt x="121" y="103"/>
                      </a:lnTo>
                      <a:lnTo>
                        <a:pt x="121" y="103"/>
                      </a:lnTo>
                      <a:lnTo>
                        <a:pt x="121" y="104"/>
                      </a:lnTo>
                      <a:lnTo>
                        <a:pt x="120" y="105"/>
                      </a:lnTo>
                      <a:lnTo>
                        <a:pt x="119" y="112"/>
                      </a:lnTo>
                      <a:lnTo>
                        <a:pt x="120" y="116"/>
                      </a:lnTo>
                      <a:lnTo>
                        <a:pt x="121" y="118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28" y="116"/>
                      </a:lnTo>
                      <a:lnTo>
                        <a:pt x="136" y="113"/>
                      </a:lnTo>
                      <a:lnTo>
                        <a:pt x="145" y="108"/>
                      </a:lnTo>
                      <a:lnTo>
                        <a:pt x="151" y="106"/>
                      </a:lnTo>
                      <a:lnTo>
                        <a:pt x="151" y="106"/>
                      </a:lnTo>
                      <a:lnTo>
                        <a:pt x="157" y="104"/>
                      </a:lnTo>
                      <a:lnTo>
                        <a:pt x="165" y="99"/>
                      </a:lnTo>
                      <a:lnTo>
                        <a:pt x="170" y="93"/>
                      </a:lnTo>
                      <a:lnTo>
                        <a:pt x="173" y="91"/>
                      </a:lnTo>
                      <a:lnTo>
                        <a:pt x="173" y="89"/>
                      </a:lnTo>
                      <a:lnTo>
                        <a:pt x="173" y="89"/>
                      </a:lnTo>
                      <a:lnTo>
                        <a:pt x="174" y="77"/>
                      </a:lnTo>
                      <a:lnTo>
                        <a:pt x="173" y="71"/>
                      </a:lnTo>
                      <a:lnTo>
                        <a:pt x="171" y="67"/>
                      </a:lnTo>
                      <a:lnTo>
                        <a:pt x="170" y="66"/>
                      </a:lnTo>
                      <a:lnTo>
                        <a:pt x="170" y="66"/>
                      </a:lnTo>
                      <a:lnTo>
                        <a:pt x="167" y="61"/>
                      </a:lnTo>
                      <a:lnTo>
                        <a:pt x="164" y="56"/>
                      </a:lnTo>
                      <a:lnTo>
                        <a:pt x="161" y="49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1" y="38"/>
                      </a:lnTo>
                      <a:lnTo>
                        <a:pt x="164" y="34"/>
                      </a:lnTo>
                      <a:lnTo>
                        <a:pt x="173" y="22"/>
                      </a:lnTo>
                      <a:lnTo>
                        <a:pt x="182" y="10"/>
                      </a:lnTo>
                      <a:lnTo>
                        <a:pt x="188" y="7"/>
                      </a:lnTo>
                      <a:lnTo>
                        <a:pt x="191" y="5"/>
                      </a:lnTo>
                      <a:lnTo>
                        <a:pt x="191" y="5"/>
                      </a:lnTo>
                      <a:lnTo>
                        <a:pt x="197" y="5"/>
                      </a:lnTo>
                      <a:lnTo>
                        <a:pt x="203" y="5"/>
                      </a:lnTo>
                      <a:lnTo>
                        <a:pt x="208" y="5"/>
                      </a:lnTo>
                      <a:lnTo>
                        <a:pt x="209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12" y="1"/>
                      </a:lnTo>
                      <a:lnTo>
                        <a:pt x="217" y="0"/>
                      </a:lnTo>
                      <a:lnTo>
                        <a:pt x="220" y="0"/>
                      </a:lnTo>
                      <a:lnTo>
                        <a:pt x="222" y="0"/>
                      </a:lnTo>
                      <a:lnTo>
                        <a:pt x="223" y="1"/>
                      </a:lnTo>
                      <a:lnTo>
                        <a:pt x="223" y="1"/>
                      </a:lnTo>
                      <a:lnTo>
                        <a:pt x="223" y="3"/>
                      </a:lnTo>
                      <a:lnTo>
                        <a:pt x="225" y="4"/>
                      </a:lnTo>
                      <a:lnTo>
                        <a:pt x="235" y="4"/>
                      </a:lnTo>
                      <a:lnTo>
                        <a:pt x="235" y="4"/>
                      </a:lnTo>
                      <a:lnTo>
                        <a:pt x="252" y="4"/>
                      </a:lnTo>
                      <a:lnTo>
                        <a:pt x="259" y="5"/>
                      </a:lnTo>
                      <a:lnTo>
                        <a:pt x="262" y="7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4"/>
                      </a:lnTo>
                      <a:lnTo>
                        <a:pt x="271" y="18"/>
                      </a:lnTo>
                      <a:lnTo>
                        <a:pt x="275" y="20"/>
                      </a:lnTo>
                      <a:lnTo>
                        <a:pt x="276" y="21"/>
                      </a:lnTo>
                      <a:lnTo>
                        <a:pt x="278" y="21"/>
                      </a:lnTo>
                      <a:lnTo>
                        <a:pt x="278" y="21"/>
                      </a:lnTo>
                      <a:lnTo>
                        <a:pt x="282" y="21"/>
                      </a:lnTo>
                      <a:lnTo>
                        <a:pt x="284" y="22"/>
                      </a:lnTo>
                      <a:lnTo>
                        <a:pt x="284" y="24"/>
                      </a:lnTo>
                      <a:lnTo>
                        <a:pt x="284" y="29"/>
                      </a:lnTo>
                      <a:lnTo>
                        <a:pt x="284" y="29"/>
                      </a:lnTo>
                      <a:lnTo>
                        <a:pt x="284" y="37"/>
                      </a:lnTo>
                      <a:lnTo>
                        <a:pt x="284" y="41"/>
                      </a:lnTo>
                      <a:lnTo>
                        <a:pt x="282" y="44"/>
                      </a:lnTo>
                      <a:lnTo>
                        <a:pt x="282" y="44"/>
                      </a:lnTo>
                      <a:lnTo>
                        <a:pt x="279" y="48"/>
                      </a:lnTo>
                      <a:lnTo>
                        <a:pt x="279" y="50"/>
                      </a:lnTo>
                      <a:lnTo>
                        <a:pt x="278" y="53"/>
                      </a:lnTo>
                      <a:lnTo>
                        <a:pt x="278" y="53"/>
                      </a:lnTo>
                      <a:lnTo>
                        <a:pt x="278" y="57"/>
                      </a:lnTo>
                      <a:lnTo>
                        <a:pt x="276" y="59"/>
                      </a:lnTo>
                      <a:lnTo>
                        <a:pt x="275" y="61"/>
                      </a:lnTo>
                      <a:lnTo>
                        <a:pt x="274" y="63"/>
                      </a:lnTo>
                      <a:lnTo>
                        <a:pt x="274" y="63"/>
                      </a:lnTo>
                      <a:lnTo>
                        <a:pt x="274" y="71"/>
                      </a:lnTo>
                      <a:lnTo>
                        <a:pt x="272" y="75"/>
                      </a:lnTo>
                      <a:lnTo>
                        <a:pt x="270" y="77"/>
                      </a:lnTo>
                      <a:lnTo>
                        <a:pt x="270" y="77"/>
                      </a:lnTo>
                      <a:lnTo>
                        <a:pt x="269" y="78"/>
                      </a:lnTo>
                      <a:lnTo>
                        <a:pt x="268" y="80"/>
                      </a:lnTo>
                      <a:lnTo>
                        <a:pt x="267" y="84"/>
                      </a:lnTo>
                      <a:lnTo>
                        <a:pt x="267" y="84"/>
                      </a:lnTo>
                      <a:lnTo>
                        <a:pt x="266" y="86"/>
                      </a:lnTo>
                      <a:lnTo>
                        <a:pt x="264" y="88"/>
                      </a:lnTo>
                      <a:lnTo>
                        <a:pt x="261" y="89"/>
                      </a:lnTo>
                      <a:lnTo>
                        <a:pt x="257" y="89"/>
                      </a:lnTo>
                      <a:lnTo>
                        <a:pt x="257" y="89"/>
                      </a:lnTo>
                      <a:lnTo>
                        <a:pt x="254" y="90"/>
                      </a:lnTo>
                      <a:lnTo>
                        <a:pt x="249" y="92"/>
                      </a:lnTo>
                      <a:lnTo>
                        <a:pt x="246" y="95"/>
                      </a:lnTo>
                      <a:lnTo>
                        <a:pt x="245" y="98"/>
                      </a:lnTo>
                      <a:lnTo>
                        <a:pt x="243" y="99"/>
                      </a:lnTo>
                      <a:lnTo>
                        <a:pt x="243" y="99"/>
                      </a:lnTo>
                      <a:lnTo>
                        <a:pt x="243" y="103"/>
                      </a:lnTo>
                      <a:lnTo>
                        <a:pt x="243" y="108"/>
                      </a:lnTo>
                      <a:lnTo>
                        <a:pt x="245" y="114"/>
                      </a:lnTo>
                      <a:lnTo>
                        <a:pt x="247" y="116"/>
                      </a:lnTo>
                      <a:lnTo>
                        <a:pt x="249" y="118"/>
                      </a:lnTo>
                      <a:lnTo>
                        <a:pt x="249" y="118"/>
                      </a:lnTo>
                      <a:lnTo>
                        <a:pt x="254" y="121"/>
                      </a:lnTo>
                      <a:lnTo>
                        <a:pt x="259" y="125"/>
                      </a:lnTo>
                      <a:lnTo>
                        <a:pt x="262" y="131"/>
                      </a:lnTo>
                      <a:lnTo>
                        <a:pt x="262" y="133"/>
                      </a:lnTo>
                      <a:lnTo>
                        <a:pt x="262" y="135"/>
                      </a:lnTo>
                      <a:lnTo>
                        <a:pt x="262" y="135"/>
                      </a:lnTo>
                      <a:lnTo>
                        <a:pt x="260" y="139"/>
                      </a:lnTo>
                      <a:lnTo>
                        <a:pt x="259" y="143"/>
                      </a:lnTo>
                      <a:lnTo>
                        <a:pt x="255" y="146"/>
                      </a:lnTo>
                      <a:lnTo>
                        <a:pt x="251" y="148"/>
                      </a:lnTo>
                      <a:lnTo>
                        <a:pt x="251" y="148"/>
                      </a:lnTo>
                      <a:lnTo>
                        <a:pt x="249" y="149"/>
                      </a:lnTo>
                      <a:lnTo>
                        <a:pt x="247" y="150"/>
                      </a:lnTo>
                      <a:lnTo>
                        <a:pt x="245" y="155"/>
                      </a:lnTo>
                      <a:lnTo>
                        <a:pt x="245" y="159"/>
                      </a:lnTo>
                      <a:lnTo>
                        <a:pt x="245" y="165"/>
                      </a:lnTo>
                      <a:lnTo>
                        <a:pt x="245" y="165"/>
                      </a:lnTo>
                      <a:lnTo>
                        <a:pt x="243" y="171"/>
                      </a:lnTo>
                      <a:lnTo>
                        <a:pt x="242" y="175"/>
                      </a:lnTo>
                      <a:lnTo>
                        <a:pt x="240" y="176"/>
                      </a:lnTo>
                      <a:lnTo>
                        <a:pt x="238" y="178"/>
                      </a:lnTo>
                      <a:lnTo>
                        <a:pt x="232" y="180"/>
                      </a:lnTo>
                      <a:lnTo>
                        <a:pt x="232" y="180"/>
                      </a:lnTo>
                      <a:lnTo>
                        <a:pt x="213" y="184"/>
                      </a:lnTo>
                      <a:lnTo>
                        <a:pt x="205" y="186"/>
                      </a:lnTo>
                      <a:lnTo>
                        <a:pt x="196" y="188"/>
                      </a:lnTo>
                      <a:lnTo>
                        <a:pt x="196" y="188"/>
                      </a:lnTo>
                      <a:lnTo>
                        <a:pt x="194" y="189"/>
                      </a:lnTo>
                      <a:lnTo>
                        <a:pt x="191" y="192"/>
                      </a:lnTo>
                      <a:lnTo>
                        <a:pt x="190" y="194"/>
                      </a:lnTo>
                      <a:lnTo>
                        <a:pt x="189" y="199"/>
                      </a:lnTo>
                      <a:lnTo>
                        <a:pt x="189" y="202"/>
                      </a:lnTo>
                      <a:lnTo>
                        <a:pt x="189" y="205"/>
                      </a:lnTo>
                      <a:lnTo>
                        <a:pt x="191" y="209"/>
                      </a:lnTo>
                      <a:lnTo>
                        <a:pt x="192" y="213"/>
                      </a:lnTo>
                      <a:lnTo>
                        <a:pt x="192" y="213"/>
                      </a:lnTo>
                      <a:lnTo>
                        <a:pt x="196" y="221"/>
                      </a:lnTo>
                      <a:lnTo>
                        <a:pt x="200" y="231"/>
                      </a:lnTo>
                      <a:lnTo>
                        <a:pt x="202" y="235"/>
                      </a:lnTo>
                      <a:lnTo>
                        <a:pt x="202" y="239"/>
                      </a:lnTo>
                      <a:lnTo>
                        <a:pt x="200" y="243"/>
                      </a:lnTo>
                      <a:lnTo>
                        <a:pt x="198" y="247"/>
                      </a:lnTo>
                      <a:lnTo>
                        <a:pt x="198" y="247"/>
                      </a:lnTo>
                      <a:lnTo>
                        <a:pt x="193" y="252"/>
                      </a:lnTo>
                      <a:lnTo>
                        <a:pt x="191" y="259"/>
                      </a:lnTo>
                      <a:lnTo>
                        <a:pt x="190" y="263"/>
                      </a:lnTo>
                      <a:lnTo>
                        <a:pt x="190" y="264"/>
                      </a:lnTo>
                      <a:lnTo>
                        <a:pt x="191" y="266"/>
                      </a:lnTo>
                      <a:lnTo>
                        <a:pt x="191" y="266"/>
                      </a:lnTo>
                      <a:lnTo>
                        <a:pt x="192" y="268"/>
                      </a:lnTo>
                      <a:lnTo>
                        <a:pt x="192" y="271"/>
                      </a:lnTo>
                      <a:lnTo>
                        <a:pt x="190" y="273"/>
                      </a:lnTo>
                      <a:lnTo>
                        <a:pt x="185" y="275"/>
                      </a:lnTo>
                      <a:lnTo>
                        <a:pt x="185" y="275"/>
                      </a:lnTo>
                      <a:lnTo>
                        <a:pt x="182" y="276"/>
                      </a:lnTo>
                      <a:lnTo>
                        <a:pt x="180" y="280"/>
                      </a:lnTo>
                      <a:lnTo>
                        <a:pt x="179" y="285"/>
                      </a:lnTo>
                      <a:lnTo>
                        <a:pt x="179" y="291"/>
                      </a:lnTo>
                      <a:lnTo>
                        <a:pt x="179" y="291"/>
                      </a:lnTo>
                      <a:lnTo>
                        <a:pt x="180" y="298"/>
                      </a:lnTo>
                      <a:lnTo>
                        <a:pt x="181" y="301"/>
                      </a:lnTo>
                      <a:lnTo>
                        <a:pt x="182" y="304"/>
                      </a:lnTo>
                      <a:lnTo>
                        <a:pt x="183" y="307"/>
                      </a:lnTo>
                      <a:lnTo>
                        <a:pt x="183" y="307"/>
                      </a:lnTo>
                      <a:lnTo>
                        <a:pt x="182" y="310"/>
                      </a:lnTo>
                      <a:lnTo>
                        <a:pt x="179" y="311"/>
                      </a:lnTo>
                      <a:lnTo>
                        <a:pt x="171" y="313"/>
                      </a:lnTo>
                      <a:lnTo>
                        <a:pt x="171" y="313"/>
                      </a:lnTo>
                      <a:lnTo>
                        <a:pt x="168" y="313"/>
                      </a:lnTo>
                      <a:lnTo>
                        <a:pt x="165" y="311"/>
                      </a:lnTo>
                      <a:lnTo>
                        <a:pt x="163" y="309"/>
                      </a:lnTo>
                      <a:lnTo>
                        <a:pt x="163" y="3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6" name="Freeform 139"/>
                <p:cNvSpPr/>
                <p:nvPr/>
              </p:nvSpPr>
              <p:spPr bwMode="auto">
                <a:xfrm>
                  <a:off x="4518" y="2277"/>
                  <a:ext cx="10" cy="18"/>
                </a:xfrm>
                <a:custGeom>
                  <a:avLst/>
                  <a:gdLst>
                    <a:gd name="T0" fmla="*/ 7 w 10"/>
                    <a:gd name="T1" fmla="*/ 1 h 18"/>
                    <a:gd name="T2" fmla="*/ 7 w 10"/>
                    <a:gd name="T3" fmla="*/ 1 h 18"/>
                    <a:gd name="T4" fmla="*/ 5 w 10"/>
                    <a:gd name="T5" fmla="*/ 0 h 18"/>
                    <a:gd name="T6" fmla="*/ 4 w 10"/>
                    <a:gd name="T7" fmla="*/ 1 h 18"/>
                    <a:gd name="T8" fmla="*/ 4 w 10"/>
                    <a:gd name="T9" fmla="*/ 3 h 18"/>
                    <a:gd name="T10" fmla="*/ 4 w 10"/>
                    <a:gd name="T11" fmla="*/ 3 h 18"/>
                    <a:gd name="T12" fmla="*/ 4 w 10"/>
                    <a:gd name="T13" fmla="*/ 10 h 18"/>
                    <a:gd name="T14" fmla="*/ 4 w 10"/>
                    <a:gd name="T15" fmla="*/ 13 h 18"/>
                    <a:gd name="T16" fmla="*/ 3 w 10"/>
                    <a:gd name="T17" fmla="*/ 14 h 18"/>
                    <a:gd name="T18" fmla="*/ 3 w 10"/>
                    <a:gd name="T19" fmla="*/ 14 h 18"/>
                    <a:gd name="T20" fmla="*/ 0 w 10"/>
                    <a:gd name="T21" fmla="*/ 15 h 18"/>
                    <a:gd name="T22" fmla="*/ 0 w 10"/>
                    <a:gd name="T23" fmla="*/ 16 h 18"/>
                    <a:gd name="T24" fmla="*/ 0 w 10"/>
                    <a:gd name="T25" fmla="*/ 17 h 18"/>
                    <a:gd name="T26" fmla="*/ 1 w 10"/>
                    <a:gd name="T27" fmla="*/ 18 h 18"/>
                    <a:gd name="T28" fmla="*/ 1 w 10"/>
                    <a:gd name="T29" fmla="*/ 18 h 18"/>
                    <a:gd name="T30" fmla="*/ 5 w 10"/>
                    <a:gd name="T31" fmla="*/ 18 h 18"/>
                    <a:gd name="T32" fmla="*/ 6 w 10"/>
                    <a:gd name="T33" fmla="*/ 17 h 18"/>
                    <a:gd name="T34" fmla="*/ 7 w 10"/>
                    <a:gd name="T35" fmla="*/ 14 h 18"/>
                    <a:gd name="T36" fmla="*/ 7 w 10"/>
                    <a:gd name="T37" fmla="*/ 14 h 18"/>
                    <a:gd name="T38" fmla="*/ 7 w 10"/>
                    <a:gd name="T39" fmla="*/ 12 h 18"/>
                    <a:gd name="T40" fmla="*/ 9 w 10"/>
                    <a:gd name="T41" fmla="*/ 12 h 18"/>
                    <a:gd name="T42" fmla="*/ 10 w 10"/>
                    <a:gd name="T43" fmla="*/ 11 h 18"/>
                    <a:gd name="T44" fmla="*/ 10 w 10"/>
                    <a:gd name="T45" fmla="*/ 10 h 18"/>
                    <a:gd name="T46" fmla="*/ 10 w 10"/>
                    <a:gd name="T47" fmla="*/ 10 h 18"/>
                    <a:gd name="T48" fmla="*/ 10 w 10"/>
                    <a:gd name="T49" fmla="*/ 8 h 18"/>
                    <a:gd name="T50" fmla="*/ 9 w 10"/>
                    <a:gd name="T51" fmla="*/ 7 h 18"/>
                    <a:gd name="T52" fmla="*/ 7 w 10"/>
                    <a:gd name="T53" fmla="*/ 6 h 18"/>
                    <a:gd name="T54" fmla="*/ 7 w 10"/>
                    <a:gd name="T55" fmla="*/ 4 h 18"/>
                    <a:gd name="T56" fmla="*/ 7 w 10"/>
                    <a:gd name="T57" fmla="*/ 4 h 18"/>
                    <a:gd name="T58" fmla="*/ 7 w 10"/>
                    <a:gd name="T59" fmla="*/ 1 h 18"/>
                    <a:gd name="T60" fmla="*/ 7 w 10"/>
                    <a:gd name="T6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" h="18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10"/>
                      </a:lnTo>
                      <a:lnTo>
                        <a:pt x="4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5" y="18"/>
                      </a:lnTo>
                      <a:lnTo>
                        <a:pt x="6" y="17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2"/>
                      </a:lnTo>
                      <a:lnTo>
                        <a:pt x="9" y="12"/>
                      </a:lnTo>
                      <a:lnTo>
                        <a:pt x="10" y="11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8"/>
                      </a:lnTo>
                      <a:lnTo>
                        <a:pt x="9" y="7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7" name="Freeform 140"/>
                <p:cNvSpPr/>
                <p:nvPr/>
              </p:nvSpPr>
              <p:spPr bwMode="auto">
                <a:xfrm>
                  <a:off x="4511" y="2294"/>
                  <a:ext cx="7" cy="8"/>
                </a:xfrm>
                <a:custGeom>
                  <a:avLst/>
                  <a:gdLst>
                    <a:gd name="T0" fmla="*/ 3 w 7"/>
                    <a:gd name="T1" fmla="*/ 1 h 8"/>
                    <a:gd name="T2" fmla="*/ 3 w 7"/>
                    <a:gd name="T3" fmla="*/ 1 h 8"/>
                    <a:gd name="T4" fmla="*/ 3 w 7"/>
                    <a:gd name="T5" fmla="*/ 5 h 8"/>
                    <a:gd name="T6" fmla="*/ 4 w 7"/>
                    <a:gd name="T7" fmla="*/ 5 h 8"/>
                    <a:gd name="T8" fmla="*/ 5 w 7"/>
                    <a:gd name="T9" fmla="*/ 5 h 8"/>
                    <a:gd name="T10" fmla="*/ 5 w 7"/>
                    <a:gd name="T11" fmla="*/ 5 h 8"/>
                    <a:gd name="T12" fmla="*/ 6 w 7"/>
                    <a:gd name="T13" fmla="*/ 6 h 8"/>
                    <a:gd name="T14" fmla="*/ 7 w 7"/>
                    <a:gd name="T15" fmla="*/ 7 h 8"/>
                    <a:gd name="T16" fmla="*/ 7 w 7"/>
                    <a:gd name="T17" fmla="*/ 8 h 8"/>
                    <a:gd name="T18" fmla="*/ 5 w 7"/>
                    <a:gd name="T19" fmla="*/ 8 h 8"/>
                    <a:gd name="T20" fmla="*/ 5 w 7"/>
                    <a:gd name="T21" fmla="*/ 8 h 8"/>
                    <a:gd name="T22" fmla="*/ 4 w 7"/>
                    <a:gd name="T23" fmla="*/ 8 h 8"/>
                    <a:gd name="T24" fmla="*/ 3 w 7"/>
                    <a:gd name="T25" fmla="*/ 7 h 8"/>
                    <a:gd name="T26" fmla="*/ 3 w 7"/>
                    <a:gd name="T27" fmla="*/ 6 h 8"/>
                    <a:gd name="T28" fmla="*/ 1 w 7"/>
                    <a:gd name="T29" fmla="*/ 6 h 8"/>
                    <a:gd name="T30" fmla="*/ 1 w 7"/>
                    <a:gd name="T31" fmla="*/ 6 h 8"/>
                    <a:gd name="T32" fmla="*/ 0 w 7"/>
                    <a:gd name="T33" fmla="*/ 6 h 8"/>
                    <a:gd name="T34" fmla="*/ 0 w 7"/>
                    <a:gd name="T35" fmla="*/ 5 h 8"/>
                    <a:gd name="T36" fmla="*/ 0 w 7"/>
                    <a:gd name="T37" fmla="*/ 1 h 8"/>
                    <a:gd name="T38" fmla="*/ 0 w 7"/>
                    <a:gd name="T39" fmla="*/ 1 h 8"/>
                    <a:gd name="T40" fmla="*/ 1 w 7"/>
                    <a:gd name="T41" fmla="*/ 0 h 8"/>
                    <a:gd name="T42" fmla="*/ 2 w 7"/>
                    <a:gd name="T43" fmla="*/ 0 h 8"/>
                    <a:gd name="T44" fmla="*/ 3 w 7"/>
                    <a:gd name="T45" fmla="*/ 1 h 8"/>
                    <a:gd name="T46" fmla="*/ 3 w 7"/>
                    <a:gd name="T4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6" y="6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8" name="Freeform 141"/>
                <p:cNvSpPr/>
                <p:nvPr/>
              </p:nvSpPr>
              <p:spPr bwMode="auto">
                <a:xfrm>
                  <a:off x="4457" y="2421"/>
                  <a:ext cx="60" cy="34"/>
                </a:xfrm>
                <a:custGeom>
                  <a:avLst/>
                  <a:gdLst>
                    <a:gd name="T0" fmla="*/ 8 w 60"/>
                    <a:gd name="T1" fmla="*/ 2 h 34"/>
                    <a:gd name="T2" fmla="*/ 10 w 60"/>
                    <a:gd name="T3" fmla="*/ 3 h 34"/>
                    <a:gd name="T4" fmla="*/ 12 w 60"/>
                    <a:gd name="T5" fmla="*/ 5 h 34"/>
                    <a:gd name="T6" fmla="*/ 15 w 60"/>
                    <a:gd name="T7" fmla="*/ 7 h 34"/>
                    <a:gd name="T8" fmla="*/ 18 w 60"/>
                    <a:gd name="T9" fmla="*/ 8 h 34"/>
                    <a:gd name="T10" fmla="*/ 21 w 60"/>
                    <a:gd name="T11" fmla="*/ 9 h 34"/>
                    <a:gd name="T12" fmla="*/ 23 w 60"/>
                    <a:gd name="T13" fmla="*/ 11 h 34"/>
                    <a:gd name="T14" fmla="*/ 25 w 60"/>
                    <a:gd name="T15" fmla="*/ 12 h 34"/>
                    <a:gd name="T16" fmla="*/ 44 w 60"/>
                    <a:gd name="T17" fmla="*/ 12 h 34"/>
                    <a:gd name="T18" fmla="*/ 47 w 60"/>
                    <a:gd name="T19" fmla="*/ 10 h 34"/>
                    <a:gd name="T20" fmla="*/ 47 w 60"/>
                    <a:gd name="T21" fmla="*/ 10 h 34"/>
                    <a:gd name="T22" fmla="*/ 50 w 60"/>
                    <a:gd name="T23" fmla="*/ 11 h 34"/>
                    <a:gd name="T24" fmla="*/ 53 w 60"/>
                    <a:gd name="T25" fmla="*/ 13 h 34"/>
                    <a:gd name="T26" fmla="*/ 54 w 60"/>
                    <a:gd name="T27" fmla="*/ 13 h 34"/>
                    <a:gd name="T28" fmla="*/ 58 w 60"/>
                    <a:gd name="T29" fmla="*/ 9 h 34"/>
                    <a:gd name="T30" fmla="*/ 60 w 60"/>
                    <a:gd name="T31" fmla="*/ 9 h 34"/>
                    <a:gd name="T32" fmla="*/ 60 w 60"/>
                    <a:gd name="T33" fmla="*/ 12 h 34"/>
                    <a:gd name="T34" fmla="*/ 55 w 60"/>
                    <a:gd name="T35" fmla="*/ 17 h 34"/>
                    <a:gd name="T36" fmla="*/ 53 w 60"/>
                    <a:gd name="T37" fmla="*/ 21 h 34"/>
                    <a:gd name="T38" fmla="*/ 48 w 60"/>
                    <a:gd name="T39" fmla="*/ 25 h 34"/>
                    <a:gd name="T40" fmla="*/ 45 w 60"/>
                    <a:gd name="T41" fmla="*/ 25 h 34"/>
                    <a:gd name="T42" fmla="*/ 36 w 60"/>
                    <a:gd name="T43" fmla="*/ 27 h 34"/>
                    <a:gd name="T44" fmla="*/ 34 w 60"/>
                    <a:gd name="T45" fmla="*/ 28 h 34"/>
                    <a:gd name="T46" fmla="*/ 30 w 60"/>
                    <a:gd name="T47" fmla="*/ 34 h 34"/>
                    <a:gd name="T48" fmla="*/ 29 w 60"/>
                    <a:gd name="T49" fmla="*/ 33 h 34"/>
                    <a:gd name="T50" fmla="*/ 28 w 60"/>
                    <a:gd name="T51" fmla="*/ 30 h 34"/>
                    <a:gd name="T52" fmla="*/ 23 w 60"/>
                    <a:gd name="T53" fmla="*/ 29 h 34"/>
                    <a:gd name="T54" fmla="*/ 22 w 60"/>
                    <a:gd name="T55" fmla="*/ 27 h 34"/>
                    <a:gd name="T56" fmla="*/ 21 w 60"/>
                    <a:gd name="T57" fmla="*/ 27 h 34"/>
                    <a:gd name="T58" fmla="*/ 14 w 60"/>
                    <a:gd name="T59" fmla="*/ 26 h 34"/>
                    <a:gd name="T60" fmla="*/ 12 w 60"/>
                    <a:gd name="T61" fmla="*/ 24 h 34"/>
                    <a:gd name="T62" fmla="*/ 11 w 60"/>
                    <a:gd name="T63" fmla="*/ 21 h 34"/>
                    <a:gd name="T64" fmla="*/ 8 w 60"/>
                    <a:gd name="T65" fmla="*/ 17 h 34"/>
                    <a:gd name="T66" fmla="*/ 8 w 60"/>
                    <a:gd name="T67" fmla="*/ 15 h 34"/>
                    <a:gd name="T68" fmla="*/ 5 w 60"/>
                    <a:gd name="T69" fmla="*/ 9 h 34"/>
                    <a:gd name="T70" fmla="*/ 4 w 60"/>
                    <a:gd name="T71" fmla="*/ 10 h 34"/>
                    <a:gd name="T72" fmla="*/ 3 w 60"/>
                    <a:gd name="T73" fmla="*/ 13 h 34"/>
                    <a:gd name="T74" fmla="*/ 1 w 60"/>
                    <a:gd name="T75" fmla="*/ 16 h 34"/>
                    <a:gd name="T76" fmla="*/ 0 w 60"/>
                    <a:gd name="T77" fmla="*/ 13 h 34"/>
                    <a:gd name="T78" fmla="*/ 0 w 60"/>
                    <a:gd name="T79" fmla="*/ 6 h 34"/>
                    <a:gd name="T80" fmla="*/ 2 w 60"/>
                    <a:gd name="T81" fmla="*/ 1 h 34"/>
                    <a:gd name="T82" fmla="*/ 4 w 60"/>
                    <a:gd name="T83" fmla="*/ 0 h 34"/>
                    <a:gd name="T84" fmla="*/ 8 w 60"/>
                    <a:gd name="T8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0" h="34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4" y="5"/>
                      </a:lnTo>
                      <a:lnTo>
                        <a:pt x="15" y="7"/>
                      </a:lnTo>
                      <a:lnTo>
                        <a:pt x="16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1" y="9"/>
                      </a:lnTo>
                      <a:lnTo>
                        <a:pt x="22" y="10"/>
                      </a:lnTo>
                      <a:lnTo>
                        <a:pt x="23" y="11"/>
                      </a:lnTo>
                      <a:lnTo>
                        <a:pt x="25" y="12"/>
                      </a:lnTo>
                      <a:lnTo>
                        <a:pt x="25" y="12"/>
                      </a:lnTo>
                      <a:lnTo>
                        <a:pt x="38" y="12"/>
                      </a:lnTo>
                      <a:lnTo>
                        <a:pt x="44" y="12"/>
                      </a:lnTo>
                      <a:lnTo>
                        <a:pt x="46" y="11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8" y="10"/>
                      </a:lnTo>
                      <a:lnTo>
                        <a:pt x="50" y="11"/>
                      </a:lnTo>
                      <a:lnTo>
                        <a:pt x="52" y="13"/>
                      </a:lnTo>
                      <a:lnTo>
                        <a:pt x="53" y="13"/>
                      </a:lnTo>
                      <a:lnTo>
                        <a:pt x="54" y="13"/>
                      </a:lnTo>
                      <a:lnTo>
                        <a:pt x="54" y="13"/>
                      </a:lnTo>
                      <a:lnTo>
                        <a:pt x="56" y="11"/>
                      </a:lnTo>
                      <a:lnTo>
                        <a:pt x="58" y="9"/>
                      </a:lnTo>
                      <a:lnTo>
                        <a:pt x="59" y="8"/>
                      </a:lnTo>
                      <a:lnTo>
                        <a:pt x="60" y="9"/>
                      </a:lnTo>
                      <a:lnTo>
                        <a:pt x="60" y="9"/>
                      </a:lnTo>
                      <a:lnTo>
                        <a:pt x="60" y="12"/>
                      </a:lnTo>
                      <a:lnTo>
                        <a:pt x="59" y="13"/>
                      </a:lnTo>
                      <a:lnTo>
                        <a:pt x="55" y="17"/>
                      </a:lnTo>
                      <a:lnTo>
                        <a:pt x="55" y="17"/>
                      </a:lnTo>
                      <a:lnTo>
                        <a:pt x="53" y="21"/>
                      </a:lnTo>
                      <a:lnTo>
                        <a:pt x="52" y="23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38" y="26"/>
                      </a:lnTo>
                      <a:lnTo>
                        <a:pt x="36" y="27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1" y="33"/>
                      </a:lnTo>
                      <a:lnTo>
                        <a:pt x="30" y="34"/>
                      </a:lnTo>
                      <a:lnTo>
                        <a:pt x="29" y="33"/>
                      </a:lnTo>
                      <a:lnTo>
                        <a:pt x="29" y="33"/>
                      </a:lnTo>
                      <a:lnTo>
                        <a:pt x="29" y="31"/>
                      </a:lnTo>
                      <a:lnTo>
                        <a:pt x="28" y="30"/>
                      </a:lnTo>
                      <a:lnTo>
                        <a:pt x="26" y="29"/>
                      </a:lnTo>
                      <a:lnTo>
                        <a:pt x="23" y="29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4" y="26"/>
                      </a:lnTo>
                      <a:lnTo>
                        <a:pt x="12" y="25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1" y="21"/>
                      </a:lnTo>
                      <a:lnTo>
                        <a:pt x="9" y="20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1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9" name="Freeform 142"/>
                <p:cNvSpPr/>
                <p:nvPr/>
              </p:nvSpPr>
              <p:spPr bwMode="auto">
                <a:xfrm>
                  <a:off x="4437" y="2446"/>
                  <a:ext cx="19" cy="16"/>
                </a:xfrm>
                <a:custGeom>
                  <a:avLst/>
                  <a:gdLst>
                    <a:gd name="T0" fmla="*/ 10 w 19"/>
                    <a:gd name="T1" fmla="*/ 12 h 16"/>
                    <a:gd name="T2" fmla="*/ 10 w 19"/>
                    <a:gd name="T3" fmla="*/ 12 h 16"/>
                    <a:gd name="T4" fmla="*/ 7 w 19"/>
                    <a:gd name="T5" fmla="*/ 12 h 16"/>
                    <a:gd name="T6" fmla="*/ 5 w 19"/>
                    <a:gd name="T7" fmla="*/ 12 h 16"/>
                    <a:gd name="T8" fmla="*/ 3 w 19"/>
                    <a:gd name="T9" fmla="*/ 11 h 16"/>
                    <a:gd name="T10" fmla="*/ 3 w 19"/>
                    <a:gd name="T11" fmla="*/ 11 h 16"/>
                    <a:gd name="T12" fmla="*/ 2 w 19"/>
                    <a:gd name="T13" fmla="*/ 10 h 16"/>
                    <a:gd name="T14" fmla="*/ 1 w 19"/>
                    <a:gd name="T15" fmla="*/ 10 h 16"/>
                    <a:gd name="T16" fmla="*/ 0 w 19"/>
                    <a:gd name="T17" fmla="*/ 9 h 16"/>
                    <a:gd name="T18" fmla="*/ 0 w 19"/>
                    <a:gd name="T19" fmla="*/ 6 h 16"/>
                    <a:gd name="T20" fmla="*/ 0 w 19"/>
                    <a:gd name="T21" fmla="*/ 6 h 16"/>
                    <a:gd name="T22" fmla="*/ 1 w 19"/>
                    <a:gd name="T23" fmla="*/ 5 h 16"/>
                    <a:gd name="T24" fmla="*/ 3 w 19"/>
                    <a:gd name="T25" fmla="*/ 5 h 16"/>
                    <a:gd name="T26" fmla="*/ 5 w 19"/>
                    <a:gd name="T27" fmla="*/ 4 h 16"/>
                    <a:gd name="T28" fmla="*/ 6 w 19"/>
                    <a:gd name="T29" fmla="*/ 3 h 16"/>
                    <a:gd name="T30" fmla="*/ 6 w 19"/>
                    <a:gd name="T31" fmla="*/ 3 h 16"/>
                    <a:gd name="T32" fmla="*/ 6 w 19"/>
                    <a:gd name="T33" fmla="*/ 2 h 16"/>
                    <a:gd name="T34" fmla="*/ 7 w 19"/>
                    <a:gd name="T35" fmla="*/ 1 h 16"/>
                    <a:gd name="T36" fmla="*/ 9 w 19"/>
                    <a:gd name="T37" fmla="*/ 0 h 16"/>
                    <a:gd name="T38" fmla="*/ 14 w 19"/>
                    <a:gd name="T39" fmla="*/ 0 h 16"/>
                    <a:gd name="T40" fmla="*/ 15 w 19"/>
                    <a:gd name="T41" fmla="*/ 1 h 16"/>
                    <a:gd name="T42" fmla="*/ 16 w 19"/>
                    <a:gd name="T43" fmla="*/ 3 h 16"/>
                    <a:gd name="T44" fmla="*/ 16 w 19"/>
                    <a:gd name="T45" fmla="*/ 3 h 16"/>
                    <a:gd name="T46" fmla="*/ 18 w 19"/>
                    <a:gd name="T47" fmla="*/ 6 h 16"/>
                    <a:gd name="T48" fmla="*/ 19 w 19"/>
                    <a:gd name="T49" fmla="*/ 9 h 16"/>
                    <a:gd name="T50" fmla="*/ 18 w 19"/>
                    <a:gd name="T51" fmla="*/ 11 h 16"/>
                    <a:gd name="T52" fmla="*/ 16 w 19"/>
                    <a:gd name="T53" fmla="*/ 13 h 16"/>
                    <a:gd name="T54" fmla="*/ 16 w 19"/>
                    <a:gd name="T55" fmla="*/ 13 h 16"/>
                    <a:gd name="T56" fmla="*/ 14 w 19"/>
                    <a:gd name="T57" fmla="*/ 14 h 16"/>
                    <a:gd name="T58" fmla="*/ 13 w 19"/>
                    <a:gd name="T59" fmla="*/ 15 h 16"/>
                    <a:gd name="T60" fmla="*/ 11 w 19"/>
                    <a:gd name="T61" fmla="*/ 16 h 16"/>
                    <a:gd name="T62" fmla="*/ 10 w 19"/>
                    <a:gd name="T63" fmla="*/ 16 h 16"/>
                    <a:gd name="T64" fmla="*/ 10 w 19"/>
                    <a:gd name="T65" fmla="*/ 16 h 16"/>
                    <a:gd name="T66" fmla="*/ 9 w 19"/>
                    <a:gd name="T67" fmla="*/ 15 h 16"/>
                    <a:gd name="T68" fmla="*/ 10 w 19"/>
                    <a:gd name="T69" fmla="*/ 14 h 16"/>
                    <a:gd name="T70" fmla="*/ 10 w 19"/>
                    <a:gd name="T71" fmla="*/ 12 h 16"/>
                    <a:gd name="T72" fmla="*/ 10 w 19"/>
                    <a:gd name="T7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9" h="1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7" y="12"/>
                      </a:lnTo>
                      <a:lnTo>
                        <a:pt x="5" y="12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9"/>
                      </a:lnTo>
                      <a:lnTo>
                        <a:pt x="18" y="11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4"/>
                      </a:lnTo>
                      <a:lnTo>
                        <a:pt x="13" y="15"/>
                      </a:lnTo>
                      <a:lnTo>
                        <a:pt x="11" y="16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0" name="Freeform 143"/>
                <p:cNvSpPr/>
                <p:nvPr/>
              </p:nvSpPr>
              <p:spPr bwMode="auto">
                <a:xfrm>
                  <a:off x="4410" y="2461"/>
                  <a:ext cx="49" cy="19"/>
                </a:xfrm>
                <a:custGeom>
                  <a:avLst/>
                  <a:gdLst>
                    <a:gd name="T0" fmla="*/ 26 w 49"/>
                    <a:gd name="T1" fmla="*/ 1 h 19"/>
                    <a:gd name="T2" fmla="*/ 26 w 49"/>
                    <a:gd name="T3" fmla="*/ 1 h 19"/>
                    <a:gd name="T4" fmla="*/ 28 w 49"/>
                    <a:gd name="T5" fmla="*/ 3 h 19"/>
                    <a:gd name="T6" fmla="*/ 30 w 49"/>
                    <a:gd name="T7" fmla="*/ 5 h 19"/>
                    <a:gd name="T8" fmla="*/ 32 w 49"/>
                    <a:gd name="T9" fmla="*/ 6 h 19"/>
                    <a:gd name="T10" fmla="*/ 32 w 49"/>
                    <a:gd name="T11" fmla="*/ 6 h 19"/>
                    <a:gd name="T12" fmla="*/ 40 w 49"/>
                    <a:gd name="T13" fmla="*/ 6 h 19"/>
                    <a:gd name="T14" fmla="*/ 43 w 49"/>
                    <a:gd name="T15" fmla="*/ 6 h 19"/>
                    <a:gd name="T16" fmla="*/ 44 w 49"/>
                    <a:gd name="T17" fmla="*/ 8 h 19"/>
                    <a:gd name="T18" fmla="*/ 44 w 49"/>
                    <a:gd name="T19" fmla="*/ 9 h 19"/>
                    <a:gd name="T20" fmla="*/ 44 w 49"/>
                    <a:gd name="T21" fmla="*/ 9 h 19"/>
                    <a:gd name="T22" fmla="*/ 45 w 49"/>
                    <a:gd name="T23" fmla="*/ 10 h 19"/>
                    <a:gd name="T24" fmla="*/ 48 w 49"/>
                    <a:gd name="T25" fmla="*/ 12 h 19"/>
                    <a:gd name="T26" fmla="*/ 49 w 49"/>
                    <a:gd name="T27" fmla="*/ 13 h 19"/>
                    <a:gd name="T28" fmla="*/ 48 w 49"/>
                    <a:gd name="T29" fmla="*/ 14 h 19"/>
                    <a:gd name="T30" fmla="*/ 48 w 49"/>
                    <a:gd name="T31" fmla="*/ 14 h 19"/>
                    <a:gd name="T32" fmla="*/ 41 w 49"/>
                    <a:gd name="T33" fmla="*/ 14 h 19"/>
                    <a:gd name="T34" fmla="*/ 38 w 49"/>
                    <a:gd name="T35" fmla="*/ 15 h 19"/>
                    <a:gd name="T36" fmla="*/ 37 w 49"/>
                    <a:gd name="T37" fmla="*/ 16 h 19"/>
                    <a:gd name="T38" fmla="*/ 37 w 49"/>
                    <a:gd name="T39" fmla="*/ 16 h 19"/>
                    <a:gd name="T40" fmla="*/ 36 w 49"/>
                    <a:gd name="T41" fmla="*/ 17 h 19"/>
                    <a:gd name="T42" fmla="*/ 34 w 49"/>
                    <a:gd name="T43" fmla="*/ 18 h 19"/>
                    <a:gd name="T44" fmla="*/ 28 w 49"/>
                    <a:gd name="T45" fmla="*/ 19 h 19"/>
                    <a:gd name="T46" fmla="*/ 21 w 49"/>
                    <a:gd name="T47" fmla="*/ 18 h 19"/>
                    <a:gd name="T48" fmla="*/ 19 w 49"/>
                    <a:gd name="T49" fmla="*/ 18 h 19"/>
                    <a:gd name="T50" fmla="*/ 17 w 49"/>
                    <a:gd name="T51" fmla="*/ 17 h 19"/>
                    <a:gd name="T52" fmla="*/ 17 w 49"/>
                    <a:gd name="T53" fmla="*/ 17 h 19"/>
                    <a:gd name="T54" fmla="*/ 16 w 49"/>
                    <a:gd name="T55" fmla="*/ 16 h 19"/>
                    <a:gd name="T56" fmla="*/ 14 w 49"/>
                    <a:gd name="T57" fmla="*/ 15 h 19"/>
                    <a:gd name="T58" fmla="*/ 8 w 49"/>
                    <a:gd name="T59" fmla="*/ 15 h 19"/>
                    <a:gd name="T60" fmla="*/ 8 w 49"/>
                    <a:gd name="T61" fmla="*/ 15 h 19"/>
                    <a:gd name="T62" fmla="*/ 4 w 49"/>
                    <a:gd name="T63" fmla="*/ 14 h 19"/>
                    <a:gd name="T64" fmla="*/ 3 w 49"/>
                    <a:gd name="T65" fmla="*/ 13 h 19"/>
                    <a:gd name="T66" fmla="*/ 2 w 49"/>
                    <a:gd name="T67" fmla="*/ 11 h 19"/>
                    <a:gd name="T68" fmla="*/ 2 w 49"/>
                    <a:gd name="T69" fmla="*/ 11 h 19"/>
                    <a:gd name="T70" fmla="*/ 0 w 49"/>
                    <a:gd name="T71" fmla="*/ 4 h 19"/>
                    <a:gd name="T72" fmla="*/ 0 w 49"/>
                    <a:gd name="T73" fmla="*/ 1 h 19"/>
                    <a:gd name="T74" fmla="*/ 1 w 49"/>
                    <a:gd name="T75" fmla="*/ 1 h 19"/>
                    <a:gd name="T76" fmla="*/ 3 w 49"/>
                    <a:gd name="T77" fmla="*/ 0 h 19"/>
                    <a:gd name="T78" fmla="*/ 3 w 49"/>
                    <a:gd name="T79" fmla="*/ 0 h 19"/>
                    <a:gd name="T80" fmla="*/ 26 w 49"/>
                    <a:gd name="T81" fmla="*/ 1 h 19"/>
                    <a:gd name="T82" fmla="*/ 26 w 49"/>
                    <a:gd name="T8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9" h="19">
                      <a:moveTo>
                        <a:pt x="26" y="1"/>
                      </a:moveTo>
                      <a:lnTo>
                        <a:pt x="26" y="1"/>
                      </a:lnTo>
                      <a:lnTo>
                        <a:pt x="28" y="3"/>
                      </a:lnTo>
                      <a:lnTo>
                        <a:pt x="30" y="5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40" y="6"/>
                      </a:lnTo>
                      <a:lnTo>
                        <a:pt x="43" y="6"/>
                      </a:lnTo>
                      <a:lnTo>
                        <a:pt x="44" y="8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5" y="10"/>
                      </a:lnTo>
                      <a:lnTo>
                        <a:pt x="48" y="12"/>
                      </a:lnTo>
                      <a:lnTo>
                        <a:pt x="49" y="13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1" y="14"/>
                      </a:lnTo>
                      <a:lnTo>
                        <a:pt x="38" y="15"/>
                      </a:lnTo>
                      <a:lnTo>
                        <a:pt x="37" y="16"/>
                      </a:lnTo>
                      <a:lnTo>
                        <a:pt x="37" y="16"/>
                      </a:lnTo>
                      <a:lnTo>
                        <a:pt x="36" y="17"/>
                      </a:lnTo>
                      <a:lnTo>
                        <a:pt x="34" y="18"/>
                      </a:lnTo>
                      <a:lnTo>
                        <a:pt x="28" y="19"/>
                      </a:lnTo>
                      <a:lnTo>
                        <a:pt x="21" y="18"/>
                      </a:lnTo>
                      <a:lnTo>
                        <a:pt x="19" y="18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16" y="16"/>
                      </a:lnTo>
                      <a:lnTo>
                        <a:pt x="14" y="15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6" y="1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1" name="Freeform 144"/>
                <p:cNvSpPr/>
                <p:nvPr/>
              </p:nvSpPr>
              <p:spPr bwMode="auto">
                <a:xfrm>
                  <a:off x="4594" y="2073"/>
                  <a:ext cx="665" cy="908"/>
                </a:xfrm>
                <a:custGeom>
                  <a:avLst/>
                  <a:gdLst>
                    <a:gd name="T0" fmla="*/ 229 w 665"/>
                    <a:gd name="T1" fmla="*/ 149 h 908"/>
                    <a:gd name="T2" fmla="*/ 239 w 665"/>
                    <a:gd name="T3" fmla="*/ 133 h 908"/>
                    <a:gd name="T4" fmla="*/ 224 w 665"/>
                    <a:gd name="T5" fmla="*/ 116 h 908"/>
                    <a:gd name="T6" fmla="*/ 218 w 665"/>
                    <a:gd name="T7" fmla="*/ 84 h 908"/>
                    <a:gd name="T8" fmla="*/ 220 w 665"/>
                    <a:gd name="T9" fmla="*/ 69 h 908"/>
                    <a:gd name="T10" fmla="*/ 204 w 665"/>
                    <a:gd name="T11" fmla="*/ 24 h 908"/>
                    <a:gd name="T12" fmla="*/ 185 w 665"/>
                    <a:gd name="T13" fmla="*/ 0 h 908"/>
                    <a:gd name="T14" fmla="*/ 238 w 665"/>
                    <a:gd name="T15" fmla="*/ 27 h 908"/>
                    <a:gd name="T16" fmla="*/ 283 w 665"/>
                    <a:gd name="T17" fmla="*/ 26 h 908"/>
                    <a:gd name="T18" fmla="*/ 286 w 665"/>
                    <a:gd name="T19" fmla="*/ 65 h 908"/>
                    <a:gd name="T20" fmla="*/ 314 w 665"/>
                    <a:gd name="T21" fmla="*/ 75 h 908"/>
                    <a:gd name="T22" fmla="*/ 366 w 665"/>
                    <a:gd name="T23" fmla="*/ 70 h 908"/>
                    <a:gd name="T24" fmla="*/ 359 w 665"/>
                    <a:gd name="T25" fmla="*/ 93 h 908"/>
                    <a:gd name="T26" fmla="*/ 360 w 665"/>
                    <a:gd name="T27" fmla="*/ 122 h 908"/>
                    <a:gd name="T28" fmla="*/ 392 w 665"/>
                    <a:gd name="T29" fmla="*/ 131 h 908"/>
                    <a:gd name="T30" fmla="*/ 443 w 665"/>
                    <a:gd name="T31" fmla="*/ 93 h 908"/>
                    <a:gd name="T32" fmla="*/ 495 w 665"/>
                    <a:gd name="T33" fmla="*/ 67 h 908"/>
                    <a:gd name="T34" fmla="*/ 521 w 665"/>
                    <a:gd name="T35" fmla="*/ 43 h 908"/>
                    <a:gd name="T36" fmla="*/ 542 w 665"/>
                    <a:gd name="T37" fmla="*/ 52 h 908"/>
                    <a:gd name="T38" fmla="*/ 535 w 665"/>
                    <a:gd name="T39" fmla="*/ 71 h 908"/>
                    <a:gd name="T40" fmla="*/ 534 w 665"/>
                    <a:gd name="T41" fmla="*/ 102 h 908"/>
                    <a:gd name="T42" fmla="*/ 563 w 665"/>
                    <a:gd name="T43" fmla="*/ 119 h 908"/>
                    <a:gd name="T44" fmla="*/ 595 w 665"/>
                    <a:gd name="T45" fmla="*/ 161 h 908"/>
                    <a:gd name="T46" fmla="*/ 590 w 665"/>
                    <a:gd name="T47" fmla="*/ 232 h 908"/>
                    <a:gd name="T48" fmla="*/ 623 w 665"/>
                    <a:gd name="T49" fmla="*/ 287 h 908"/>
                    <a:gd name="T50" fmla="*/ 636 w 665"/>
                    <a:gd name="T51" fmla="*/ 351 h 908"/>
                    <a:gd name="T52" fmla="*/ 664 w 665"/>
                    <a:gd name="T53" fmla="*/ 426 h 908"/>
                    <a:gd name="T54" fmla="*/ 646 w 665"/>
                    <a:gd name="T55" fmla="*/ 467 h 908"/>
                    <a:gd name="T56" fmla="*/ 615 w 665"/>
                    <a:gd name="T57" fmla="*/ 472 h 908"/>
                    <a:gd name="T58" fmla="*/ 589 w 665"/>
                    <a:gd name="T59" fmla="*/ 491 h 908"/>
                    <a:gd name="T60" fmla="*/ 522 w 665"/>
                    <a:gd name="T61" fmla="*/ 533 h 908"/>
                    <a:gd name="T62" fmla="*/ 466 w 665"/>
                    <a:gd name="T63" fmla="*/ 556 h 908"/>
                    <a:gd name="T64" fmla="*/ 481 w 665"/>
                    <a:gd name="T65" fmla="*/ 586 h 908"/>
                    <a:gd name="T66" fmla="*/ 503 w 665"/>
                    <a:gd name="T67" fmla="*/ 656 h 908"/>
                    <a:gd name="T68" fmla="*/ 597 w 665"/>
                    <a:gd name="T69" fmla="*/ 737 h 908"/>
                    <a:gd name="T70" fmla="*/ 549 w 665"/>
                    <a:gd name="T71" fmla="*/ 787 h 908"/>
                    <a:gd name="T72" fmla="*/ 524 w 665"/>
                    <a:gd name="T73" fmla="*/ 834 h 908"/>
                    <a:gd name="T74" fmla="*/ 539 w 665"/>
                    <a:gd name="T75" fmla="*/ 866 h 908"/>
                    <a:gd name="T76" fmla="*/ 525 w 665"/>
                    <a:gd name="T77" fmla="*/ 863 h 908"/>
                    <a:gd name="T78" fmla="*/ 467 w 665"/>
                    <a:gd name="T79" fmla="*/ 876 h 908"/>
                    <a:gd name="T80" fmla="*/ 383 w 665"/>
                    <a:gd name="T81" fmla="*/ 896 h 908"/>
                    <a:gd name="T82" fmla="*/ 322 w 665"/>
                    <a:gd name="T83" fmla="*/ 908 h 908"/>
                    <a:gd name="T84" fmla="*/ 287 w 665"/>
                    <a:gd name="T85" fmla="*/ 878 h 908"/>
                    <a:gd name="T86" fmla="*/ 238 w 665"/>
                    <a:gd name="T87" fmla="*/ 873 h 908"/>
                    <a:gd name="T88" fmla="*/ 173 w 665"/>
                    <a:gd name="T89" fmla="*/ 865 h 908"/>
                    <a:gd name="T90" fmla="*/ 109 w 665"/>
                    <a:gd name="T91" fmla="*/ 862 h 908"/>
                    <a:gd name="T92" fmla="*/ 121 w 665"/>
                    <a:gd name="T93" fmla="*/ 773 h 908"/>
                    <a:gd name="T94" fmla="*/ 162 w 665"/>
                    <a:gd name="T95" fmla="*/ 718 h 908"/>
                    <a:gd name="T96" fmla="*/ 110 w 665"/>
                    <a:gd name="T97" fmla="*/ 702 h 908"/>
                    <a:gd name="T98" fmla="*/ 68 w 665"/>
                    <a:gd name="T99" fmla="*/ 688 h 908"/>
                    <a:gd name="T100" fmla="*/ 47 w 665"/>
                    <a:gd name="T101" fmla="*/ 676 h 908"/>
                    <a:gd name="T102" fmla="*/ 25 w 665"/>
                    <a:gd name="T103" fmla="*/ 634 h 908"/>
                    <a:gd name="T104" fmla="*/ 4 w 665"/>
                    <a:gd name="T105" fmla="*/ 590 h 908"/>
                    <a:gd name="T106" fmla="*/ 21 w 665"/>
                    <a:gd name="T107" fmla="*/ 531 h 908"/>
                    <a:gd name="T108" fmla="*/ 11 w 665"/>
                    <a:gd name="T109" fmla="*/ 457 h 908"/>
                    <a:gd name="T110" fmla="*/ 10 w 665"/>
                    <a:gd name="T111" fmla="*/ 383 h 908"/>
                    <a:gd name="T112" fmla="*/ 66 w 665"/>
                    <a:gd name="T113" fmla="*/ 347 h 908"/>
                    <a:gd name="T114" fmla="*/ 78 w 665"/>
                    <a:gd name="T115" fmla="*/ 304 h 908"/>
                    <a:gd name="T116" fmla="*/ 88 w 665"/>
                    <a:gd name="T117" fmla="*/ 263 h 908"/>
                    <a:gd name="T118" fmla="*/ 97 w 665"/>
                    <a:gd name="T119" fmla="*/ 199 h 908"/>
                    <a:gd name="T120" fmla="*/ 138 w 665"/>
                    <a:gd name="T121" fmla="*/ 156 h 908"/>
                    <a:gd name="T122" fmla="*/ 178 w 665"/>
                    <a:gd name="T123" fmla="*/ 187 h 908"/>
                    <a:gd name="T124" fmla="*/ 191 w 665"/>
                    <a:gd name="T125" fmla="*/ 188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65" h="908">
                      <a:moveTo>
                        <a:pt x="196" y="142"/>
                      </a:moveTo>
                      <a:lnTo>
                        <a:pt x="196" y="142"/>
                      </a:lnTo>
                      <a:lnTo>
                        <a:pt x="201" y="142"/>
                      </a:lnTo>
                      <a:lnTo>
                        <a:pt x="205" y="143"/>
                      </a:lnTo>
                      <a:lnTo>
                        <a:pt x="209" y="145"/>
                      </a:lnTo>
                      <a:lnTo>
                        <a:pt x="209" y="145"/>
                      </a:lnTo>
                      <a:lnTo>
                        <a:pt x="214" y="149"/>
                      </a:lnTo>
                      <a:lnTo>
                        <a:pt x="219" y="153"/>
                      </a:lnTo>
                      <a:lnTo>
                        <a:pt x="221" y="153"/>
                      </a:lnTo>
                      <a:lnTo>
                        <a:pt x="223" y="153"/>
                      </a:lnTo>
                      <a:lnTo>
                        <a:pt x="225" y="153"/>
                      </a:lnTo>
                      <a:lnTo>
                        <a:pt x="226" y="150"/>
                      </a:lnTo>
                      <a:lnTo>
                        <a:pt x="226" y="150"/>
                      </a:lnTo>
                      <a:lnTo>
                        <a:pt x="229" y="149"/>
                      </a:lnTo>
                      <a:lnTo>
                        <a:pt x="231" y="148"/>
                      </a:lnTo>
                      <a:lnTo>
                        <a:pt x="236" y="152"/>
                      </a:lnTo>
                      <a:lnTo>
                        <a:pt x="243" y="155"/>
                      </a:lnTo>
                      <a:lnTo>
                        <a:pt x="245" y="155"/>
                      </a:lnTo>
                      <a:lnTo>
                        <a:pt x="247" y="155"/>
                      </a:lnTo>
                      <a:lnTo>
                        <a:pt x="247" y="155"/>
                      </a:lnTo>
                      <a:lnTo>
                        <a:pt x="248" y="154"/>
                      </a:lnTo>
                      <a:lnTo>
                        <a:pt x="248" y="152"/>
                      </a:lnTo>
                      <a:lnTo>
                        <a:pt x="248" y="145"/>
                      </a:lnTo>
                      <a:lnTo>
                        <a:pt x="246" y="140"/>
                      </a:lnTo>
                      <a:lnTo>
                        <a:pt x="245" y="136"/>
                      </a:lnTo>
                      <a:lnTo>
                        <a:pt x="242" y="135"/>
                      </a:lnTo>
                      <a:lnTo>
                        <a:pt x="242" y="135"/>
                      </a:lnTo>
                      <a:lnTo>
                        <a:pt x="239" y="133"/>
                      </a:lnTo>
                      <a:lnTo>
                        <a:pt x="237" y="131"/>
                      </a:lnTo>
                      <a:lnTo>
                        <a:pt x="234" y="127"/>
                      </a:lnTo>
                      <a:lnTo>
                        <a:pt x="231" y="125"/>
                      </a:lnTo>
                      <a:lnTo>
                        <a:pt x="229" y="124"/>
                      </a:lnTo>
                      <a:lnTo>
                        <a:pt x="225" y="124"/>
                      </a:lnTo>
                      <a:lnTo>
                        <a:pt x="225" y="124"/>
                      </a:lnTo>
                      <a:lnTo>
                        <a:pt x="221" y="124"/>
                      </a:lnTo>
                      <a:lnTo>
                        <a:pt x="219" y="122"/>
                      </a:lnTo>
                      <a:lnTo>
                        <a:pt x="218" y="121"/>
                      </a:lnTo>
                      <a:lnTo>
                        <a:pt x="218" y="120"/>
                      </a:lnTo>
                      <a:lnTo>
                        <a:pt x="218" y="119"/>
                      </a:lnTo>
                      <a:lnTo>
                        <a:pt x="220" y="118"/>
                      </a:lnTo>
                      <a:lnTo>
                        <a:pt x="224" y="116"/>
                      </a:lnTo>
                      <a:lnTo>
                        <a:pt x="224" y="116"/>
                      </a:lnTo>
                      <a:lnTo>
                        <a:pt x="229" y="115"/>
                      </a:lnTo>
                      <a:lnTo>
                        <a:pt x="231" y="113"/>
                      </a:lnTo>
                      <a:lnTo>
                        <a:pt x="231" y="110"/>
                      </a:lnTo>
                      <a:lnTo>
                        <a:pt x="229" y="105"/>
                      </a:lnTo>
                      <a:lnTo>
                        <a:pt x="229" y="105"/>
                      </a:lnTo>
                      <a:lnTo>
                        <a:pt x="224" y="98"/>
                      </a:lnTo>
                      <a:lnTo>
                        <a:pt x="223" y="96"/>
                      </a:lnTo>
                      <a:lnTo>
                        <a:pt x="221" y="95"/>
                      </a:lnTo>
                      <a:lnTo>
                        <a:pt x="221" y="95"/>
                      </a:lnTo>
                      <a:lnTo>
                        <a:pt x="219" y="95"/>
                      </a:lnTo>
                      <a:lnTo>
                        <a:pt x="218" y="93"/>
                      </a:lnTo>
                      <a:lnTo>
                        <a:pt x="218" y="87"/>
                      </a:lnTo>
                      <a:lnTo>
                        <a:pt x="218" y="87"/>
                      </a:lnTo>
                      <a:lnTo>
                        <a:pt x="218" y="84"/>
                      </a:lnTo>
                      <a:lnTo>
                        <a:pt x="217" y="81"/>
                      </a:lnTo>
                      <a:lnTo>
                        <a:pt x="216" y="78"/>
                      </a:lnTo>
                      <a:lnTo>
                        <a:pt x="213" y="77"/>
                      </a:lnTo>
                      <a:lnTo>
                        <a:pt x="213" y="77"/>
                      </a:lnTo>
                      <a:lnTo>
                        <a:pt x="206" y="76"/>
                      </a:lnTo>
                      <a:lnTo>
                        <a:pt x="205" y="75"/>
                      </a:lnTo>
                      <a:lnTo>
                        <a:pt x="205" y="72"/>
                      </a:lnTo>
                      <a:lnTo>
                        <a:pt x="205" y="72"/>
                      </a:lnTo>
                      <a:lnTo>
                        <a:pt x="205" y="71"/>
                      </a:lnTo>
                      <a:lnTo>
                        <a:pt x="207" y="71"/>
                      </a:lnTo>
                      <a:lnTo>
                        <a:pt x="211" y="71"/>
                      </a:lnTo>
                      <a:lnTo>
                        <a:pt x="217" y="72"/>
                      </a:lnTo>
                      <a:lnTo>
                        <a:pt x="218" y="71"/>
                      </a:lnTo>
                      <a:lnTo>
                        <a:pt x="220" y="69"/>
                      </a:lnTo>
                      <a:lnTo>
                        <a:pt x="220" y="69"/>
                      </a:lnTo>
                      <a:lnTo>
                        <a:pt x="222" y="65"/>
                      </a:lnTo>
                      <a:lnTo>
                        <a:pt x="225" y="62"/>
                      </a:lnTo>
                      <a:lnTo>
                        <a:pt x="228" y="59"/>
                      </a:lnTo>
                      <a:lnTo>
                        <a:pt x="228" y="57"/>
                      </a:lnTo>
                      <a:lnTo>
                        <a:pt x="226" y="55"/>
                      </a:lnTo>
                      <a:lnTo>
                        <a:pt x="226" y="55"/>
                      </a:lnTo>
                      <a:lnTo>
                        <a:pt x="222" y="47"/>
                      </a:lnTo>
                      <a:lnTo>
                        <a:pt x="220" y="43"/>
                      </a:lnTo>
                      <a:lnTo>
                        <a:pt x="215" y="38"/>
                      </a:lnTo>
                      <a:lnTo>
                        <a:pt x="215" y="38"/>
                      </a:lnTo>
                      <a:lnTo>
                        <a:pt x="206" y="30"/>
                      </a:lnTo>
                      <a:lnTo>
                        <a:pt x="205" y="28"/>
                      </a:lnTo>
                      <a:lnTo>
                        <a:pt x="204" y="24"/>
                      </a:lnTo>
                      <a:lnTo>
                        <a:pt x="204" y="24"/>
                      </a:lnTo>
                      <a:lnTo>
                        <a:pt x="204" y="20"/>
                      </a:lnTo>
                      <a:lnTo>
                        <a:pt x="202" y="18"/>
                      </a:lnTo>
                      <a:lnTo>
                        <a:pt x="200" y="17"/>
                      </a:lnTo>
                      <a:lnTo>
                        <a:pt x="196" y="16"/>
                      </a:lnTo>
                      <a:lnTo>
                        <a:pt x="196" y="16"/>
                      </a:lnTo>
                      <a:lnTo>
                        <a:pt x="191" y="15"/>
                      </a:lnTo>
                      <a:lnTo>
                        <a:pt x="186" y="11"/>
                      </a:lnTo>
                      <a:lnTo>
                        <a:pt x="181" y="7"/>
                      </a:lnTo>
                      <a:lnTo>
                        <a:pt x="180" y="5"/>
                      </a:lnTo>
                      <a:lnTo>
                        <a:pt x="180" y="3"/>
                      </a:lnTo>
                      <a:lnTo>
                        <a:pt x="180" y="3"/>
                      </a:lnTo>
                      <a:lnTo>
                        <a:pt x="182" y="1"/>
                      </a:lnTo>
                      <a:lnTo>
                        <a:pt x="185" y="0"/>
                      </a:lnTo>
                      <a:lnTo>
                        <a:pt x="189" y="1"/>
                      </a:lnTo>
                      <a:lnTo>
                        <a:pt x="193" y="4"/>
                      </a:lnTo>
                      <a:lnTo>
                        <a:pt x="193" y="4"/>
                      </a:lnTo>
                      <a:lnTo>
                        <a:pt x="196" y="9"/>
                      </a:lnTo>
                      <a:lnTo>
                        <a:pt x="199" y="11"/>
                      </a:lnTo>
                      <a:lnTo>
                        <a:pt x="202" y="13"/>
                      </a:lnTo>
                      <a:lnTo>
                        <a:pt x="209" y="14"/>
                      </a:lnTo>
                      <a:lnTo>
                        <a:pt x="209" y="14"/>
                      </a:lnTo>
                      <a:lnTo>
                        <a:pt x="218" y="14"/>
                      </a:lnTo>
                      <a:lnTo>
                        <a:pt x="224" y="16"/>
                      </a:lnTo>
                      <a:lnTo>
                        <a:pt x="230" y="19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38" y="27"/>
                      </a:lnTo>
                      <a:lnTo>
                        <a:pt x="245" y="29"/>
                      </a:lnTo>
                      <a:lnTo>
                        <a:pt x="249" y="28"/>
                      </a:lnTo>
                      <a:lnTo>
                        <a:pt x="252" y="27"/>
                      </a:lnTo>
                      <a:lnTo>
                        <a:pt x="254" y="26"/>
                      </a:lnTo>
                      <a:lnTo>
                        <a:pt x="254" y="26"/>
                      </a:lnTo>
                      <a:lnTo>
                        <a:pt x="259" y="21"/>
                      </a:lnTo>
                      <a:lnTo>
                        <a:pt x="263" y="20"/>
                      </a:lnTo>
                      <a:lnTo>
                        <a:pt x="267" y="20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2" y="22"/>
                      </a:lnTo>
                      <a:lnTo>
                        <a:pt x="273" y="24"/>
                      </a:lnTo>
                      <a:lnTo>
                        <a:pt x="278" y="25"/>
                      </a:lnTo>
                      <a:lnTo>
                        <a:pt x="283" y="26"/>
                      </a:lnTo>
                      <a:lnTo>
                        <a:pt x="286" y="27"/>
                      </a:lnTo>
                      <a:lnTo>
                        <a:pt x="287" y="28"/>
                      </a:lnTo>
                      <a:lnTo>
                        <a:pt x="287" y="28"/>
                      </a:lnTo>
                      <a:lnTo>
                        <a:pt x="289" y="34"/>
                      </a:lnTo>
                      <a:lnTo>
                        <a:pt x="291" y="42"/>
                      </a:lnTo>
                      <a:lnTo>
                        <a:pt x="292" y="49"/>
                      </a:lnTo>
                      <a:lnTo>
                        <a:pt x="291" y="52"/>
                      </a:lnTo>
                      <a:lnTo>
                        <a:pt x="289" y="54"/>
                      </a:lnTo>
                      <a:lnTo>
                        <a:pt x="289" y="54"/>
                      </a:lnTo>
                      <a:lnTo>
                        <a:pt x="285" y="57"/>
                      </a:lnTo>
                      <a:lnTo>
                        <a:pt x="282" y="61"/>
                      </a:lnTo>
                      <a:lnTo>
                        <a:pt x="282" y="63"/>
                      </a:lnTo>
                      <a:lnTo>
                        <a:pt x="283" y="64"/>
                      </a:lnTo>
                      <a:lnTo>
                        <a:pt x="286" y="65"/>
                      </a:lnTo>
                      <a:lnTo>
                        <a:pt x="288" y="67"/>
                      </a:lnTo>
                      <a:lnTo>
                        <a:pt x="288" y="67"/>
                      </a:lnTo>
                      <a:lnTo>
                        <a:pt x="293" y="67"/>
                      </a:lnTo>
                      <a:lnTo>
                        <a:pt x="296" y="69"/>
                      </a:lnTo>
                      <a:lnTo>
                        <a:pt x="299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300" y="79"/>
                      </a:lnTo>
                      <a:lnTo>
                        <a:pt x="302" y="81"/>
                      </a:lnTo>
                      <a:lnTo>
                        <a:pt x="305" y="81"/>
                      </a:lnTo>
                      <a:lnTo>
                        <a:pt x="307" y="77"/>
                      </a:lnTo>
                      <a:lnTo>
                        <a:pt x="307" y="77"/>
                      </a:lnTo>
                      <a:lnTo>
                        <a:pt x="310" y="75"/>
                      </a:lnTo>
                      <a:lnTo>
                        <a:pt x="314" y="75"/>
                      </a:lnTo>
                      <a:lnTo>
                        <a:pt x="318" y="77"/>
                      </a:lnTo>
                      <a:lnTo>
                        <a:pt x="321" y="79"/>
                      </a:lnTo>
                      <a:lnTo>
                        <a:pt x="321" y="79"/>
                      </a:lnTo>
                      <a:lnTo>
                        <a:pt x="326" y="83"/>
                      </a:lnTo>
                      <a:lnTo>
                        <a:pt x="334" y="85"/>
                      </a:lnTo>
                      <a:lnTo>
                        <a:pt x="342" y="86"/>
                      </a:lnTo>
                      <a:lnTo>
                        <a:pt x="345" y="86"/>
                      </a:lnTo>
                      <a:lnTo>
                        <a:pt x="347" y="84"/>
                      </a:lnTo>
                      <a:lnTo>
                        <a:pt x="347" y="84"/>
                      </a:lnTo>
                      <a:lnTo>
                        <a:pt x="354" y="76"/>
                      </a:lnTo>
                      <a:lnTo>
                        <a:pt x="358" y="74"/>
                      </a:lnTo>
                      <a:lnTo>
                        <a:pt x="362" y="72"/>
                      </a:lnTo>
                      <a:lnTo>
                        <a:pt x="362" y="72"/>
                      </a:lnTo>
                      <a:lnTo>
                        <a:pt x="366" y="70"/>
                      </a:lnTo>
                      <a:lnTo>
                        <a:pt x="372" y="67"/>
                      </a:lnTo>
                      <a:lnTo>
                        <a:pt x="375" y="64"/>
                      </a:lnTo>
                      <a:lnTo>
                        <a:pt x="374" y="65"/>
                      </a:lnTo>
                      <a:lnTo>
                        <a:pt x="374" y="65"/>
                      </a:lnTo>
                      <a:lnTo>
                        <a:pt x="371" y="68"/>
                      </a:lnTo>
                      <a:lnTo>
                        <a:pt x="368" y="70"/>
                      </a:lnTo>
                      <a:lnTo>
                        <a:pt x="366" y="72"/>
                      </a:lnTo>
                      <a:lnTo>
                        <a:pt x="366" y="75"/>
                      </a:lnTo>
                      <a:lnTo>
                        <a:pt x="366" y="75"/>
                      </a:lnTo>
                      <a:lnTo>
                        <a:pt x="366" y="85"/>
                      </a:lnTo>
                      <a:lnTo>
                        <a:pt x="365" y="88"/>
                      </a:lnTo>
                      <a:lnTo>
                        <a:pt x="363" y="90"/>
                      </a:lnTo>
                      <a:lnTo>
                        <a:pt x="363" y="90"/>
                      </a:lnTo>
                      <a:lnTo>
                        <a:pt x="359" y="93"/>
                      </a:lnTo>
                      <a:lnTo>
                        <a:pt x="358" y="96"/>
                      </a:lnTo>
                      <a:lnTo>
                        <a:pt x="357" y="98"/>
                      </a:lnTo>
                      <a:lnTo>
                        <a:pt x="357" y="98"/>
                      </a:lnTo>
                      <a:lnTo>
                        <a:pt x="356" y="101"/>
                      </a:lnTo>
                      <a:lnTo>
                        <a:pt x="353" y="103"/>
                      </a:lnTo>
                      <a:lnTo>
                        <a:pt x="348" y="106"/>
                      </a:lnTo>
                      <a:lnTo>
                        <a:pt x="348" y="106"/>
                      </a:lnTo>
                      <a:lnTo>
                        <a:pt x="347" y="109"/>
                      </a:lnTo>
                      <a:lnTo>
                        <a:pt x="347" y="115"/>
                      </a:lnTo>
                      <a:lnTo>
                        <a:pt x="348" y="124"/>
                      </a:lnTo>
                      <a:lnTo>
                        <a:pt x="348" y="124"/>
                      </a:lnTo>
                      <a:lnTo>
                        <a:pt x="354" y="124"/>
                      </a:lnTo>
                      <a:lnTo>
                        <a:pt x="359" y="124"/>
                      </a:lnTo>
                      <a:lnTo>
                        <a:pt x="360" y="122"/>
                      </a:lnTo>
                      <a:lnTo>
                        <a:pt x="361" y="121"/>
                      </a:lnTo>
                      <a:lnTo>
                        <a:pt x="361" y="121"/>
                      </a:lnTo>
                      <a:lnTo>
                        <a:pt x="362" y="120"/>
                      </a:lnTo>
                      <a:lnTo>
                        <a:pt x="364" y="120"/>
                      </a:lnTo>
                      <a:lnTo>
                        <a:pt x="371" y="121"/>
                      </a:lnTo>
                      <a:lnTo>
                        <a:pt x="377" y="125"/>
                      </a:lnTo>
                      <a:lnTo>
                        <a:pt x="380" y="126"/>
                      </a:lnTo>
                      <a:lnTo>
                        <a:pt x="381" y="127"/>
                      </a:lnTo>
                      <a:lnTo>
                        <a:pt x="381" y="127"/>
                      </a:lnTo>
                      <a:lnTo>
                        <a:pt x="383" y="130"/>
                      </a:lnTo>
                      <a:lnTo>
                        <a:pt x="387" y="132"/>
                      </a:lnTo>
                      <a:lnTo>
                        <a:pt x="389" y="132"/>
                      </a:lnTo>
                      <a:lnTo>
                        <a:pt x="391" y="132"/>
                      </a:lnTo>
                      <a:lnTo>
                        <a:pt x="392" y="131"/>
                      </a:lnTo>
                      <a:lnTo>
                        <a:pt x="393" y="129"/>
                      </a:lnTo>
                      <a:lnTo>
                        <a:pt x="393" y="129"/>
                      </a:lnTo>
                      <a:lnTo>
                        <a:pt x="397" y="124"/>
                      </a:lnTo>
                      <a:lnTo>
                        <a:pt x="403" y="117"/>
                      </a:lnTo>
                      <a:lnTo>
                        <a:pt x="410" y="113"/>
                      </a:lnTo>
                      <a:lnTo>
                        <a:pt x="418" y="110"/>
                      </a:lnTo>
                      <a:lnTo>
                        <a:pt x="418" y="110"/>
                      </a:lnTo>
                      <a:lnTo>
                        <a:pt x="424" y="109"/>
                      </a:lnTo>
                      <a:lnTo>
                        <a:pt x="428" y="106"/>
                      </a:lnTo>
                      <a:lnTo>
                        <a:pt x="432" y="104"/>
                      </a:lnTo>
                      <a:lnTo>
                        <a:pt x="437" y="98"/>
                      </a:lnTo>
                      <a:lnTo>
                        <a:pt x="437" y="98"/>
                      </a:lnTo>
                      <a:lnTo>
                        <a:pt x="440" y="95"/>
                      </a:lnTo>
                      <a:lnTo>
                        <a:pt x="443" y="93"/>
                      </a:lnTo>
                      <a:lnTo>
                        <a:pt x="449" y="92"/>
                      </a:lnTo>
                      <a:lnTo>
                        <a:pt x="454" y="91"/>
                      </a:lnTo>
                      <a:lnTo>
                        <a:pt x="458" y="90"/>
                      </a:lnTo>
                      <a:lnTo>
                        <a:pt x="461" y="87"/>
                      </a:lnTo>
                      <a:lnTo>
                        <a:pt x="461" y="87"/>
                      </a:lnTo>
                      <a:lnTo>
                        <a:pt x="465" y="78"/>
                      </a:lnTo>
                      <a:lnTo>
                        <a:pt x="469" y="71"/>
                      </a:lnTo>
                      <a:lnTo>
                        <a:pt x="473" y="68"/>
                      </a:lnTo>
                      <a:lnTo>
                        <a:pt x="476" y="64"/>
                      </a:lnTo>
                      <a:lnTo>
                        <a:pt x="480" y="63"/>
                      </a:lnTo>
                      <a:lnTo>
                        <a:pt x="486" y="63"/>
                      </a:lnTo>
                      <a:lnTo>
                        <a:pt x="486" y="63"/>
                      </a:lnTo>
                      <a:lnTo>
                        <a:pt x="491" y="64"/>
                      </a:lnTo>
                      <a:lnTo>
                        <a:pt x="495" y="67"/>
                      </a:lnTo>
                      <a:lnTo>
                        <a:pt x="503" y="71"/>
                      </a:lnTo>
                      <a:lnTo>
                        <a:pt x="506" y="73"/>
                      </a:lnTo>
                      <a:lnTo>
                        <a:pt x="509" y="74"/>
                      </a:lnTo>
                      <a:lnTo>
                        <a:pt x="511" y="73"/>
                      </a:lnTo>
                      <a:lnTo>
                        <a:pt x="514" y="72"/>
                      </a:lnTo>
                      <a:lnTo>
                        <a:pt x="514" y="72"/>
                      </a:lnTo>
                      <a:lnTo>
                        <a:pt x="519" y="68"/>
                      </a:lnTo>
                      <a:lnTo>
                        <a:pt x="524" y="62"/>
                      </a:lnTo>
                      <a:lnTo>
                        <a:pt x="526" y="57"/>
                      </a:lnTo>
                      <a:lnTo>
                        <a:pt x="526" y="55"/>
                      </a:lnTo>
                      <a:lnTo>
                        <a:pt x="525" y="53"/>
                      </a:lnTo>
                      <a:lnTo>
                        <a:pt x="525" y="53"/>
                      </a:lnTo>
                      <a:lnTo>
                        <a:pt x="523" y="47"/>
                      </a:lnTo>
                      <a:lnTo>
                        <a:pt x="521" y="43"/>
                      </a:lnTo>
                      <a:lnTo>
                        <a:pt x="521" y="40"/>
                      </a:lnTo>
                      <a:lnTo>
                        <a:pt x="522" y="38"/>
                      </a:lnTo>
                      <a:lnTo>
                        <a:pt x="524" y="36"/>
                      </a:lnTo>
                      <a:lnTo>
                        <a:pt x="524" y="36"/>
                      </a:lnTo>
                      <a:lnTo>
                        <a:pt x="529" y="36"/>
                      </a:lnTo>
                      <a:lnTo>
                        <a:pt x="531" y="38"/>
                      </a:lnTo>
                      <a:lnTo>
                        <a:pt x="533" y="41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lnTo>
                        <a:pt x="534" y="48"/>
                      </a:lnTo>
                      <a:lnTo>
                        <a:pt x="535" y="50"/>
                      </a:lnTo>
                      <a:lnTo>
                        <a:pt x="538" y="52"/>
                      </a:lnTo>
                      <a:lnTo>
                        <a:pt x="542" y="52"/>
                      </a:lnTo>
                      <a:lnTo>
                        <a:pt x="542" y="52"/>
                      </a:lnTo>
                      <a:lnTo>
                        <a:pt x="546" y="53"/>
                      </a:lnTo>
                      <a:lnTo>
                        <a:pt x="547" y="54"/>
                      </a:lnTo>
                      <a:lnTo>
                        <a:pt x="545" y="59"/>
                      </a:lnTo>
                      <a:lnTo>
                        <a:pt x="545" y="59"/>
                      </a:lnTo>
                      <a:lnTo>
                        <a:pt x="546" y="62"/>
                      </a:lnTo>
                      <a:lnTo>
                        <a:pt x="547" y="64"/>
                      </a:lnTo>
                      <a:lnTo>
                        <a:pt x="549" y="67"/>
                      </a:lnTo>
                      <a:lnTo>
                        <a:pt x="549" y="69"/>
                      </a:lnTo>
                      <a:lnTo>
                        <a:pt x="549" y="69"/>
                      </a:lnTo>
                      <a:lnTo>
                        <a:pt x="548" y="70"/>
                      </a:lnTo>
                      <a:lnTo>
                        <a:pt x="546" y="71"/>
                      </a:lnTo>
                      <a:lnTo>
                        <a:pt x="542" y="71"/>
                      </a:lnTo>
                      <a:lnTo>
                        <a:pt x="537" y="71"/>
                      </a:lnTo>
                      <a:lnTo>
                        <a:pt x="535" y="71"/>
                      </a:lnTo>
                      <a:lnTo>
                        <a:pt x="535" y="72"/>
                      </a:lnTo>
                      <a:lnTo>
                        <a:pt x="535" y="72"/>
                      </a:lnTo>
                      <a:lnTo>
                        <a:pt x="535" y="75"/>
                      </a:lnTo>
                      <a:lnTo>
                        <a:pt x="534" y="76"/>
                      </a:lnTo>
                      <a:lnTo>
                        <a:pt x="533" y="77"/>
                      </a:lnTo>
                      <a:lnTo>
                        <a:pt x="533" y="77"/>
                      </a:lnTo>
                      <a:lnTo>
                        <a:pt x="531" y="77"/>
                      </a:lnTo>
                      <a:lnTo>
                        <a:pt x="531" y="79"/>
                      </a:lnTo>
                      <a:lnTo>
                        <a:pt x="531" y="86"/>
                      </a:lnTo>
                      <a:lnTo>
                        <a:pt x="531" y="86"/>
                      </a:lnTo>
                      <a:lnTo>
                        <a:pt x="531" y="96"/>
                      </a:lnTo>
                      <a:lnTo>
                        <a:pt x="531" y="100"/>
                      </a:lnTo>
                      <a:lnTo>
                        <a:pt x="532" y="101"/>
                      </a:lnTo>
                      <a:lnTo>
                        <a:pt x="534" y="102"/>
                      </a:lnTo>
                      <a:lnTo>
                        <a:pt x="534" y="102"/>
                      </a:lnTo>
                      <a:lnTo>
                        <a:pt x="537" y="102"/>
                      </a:lnTo>
                      <a:lnTo>
                        <a:pt x="542" y="102"/>
                      </a:lnTo>
                      <a:lnTo>
                        <a:pt x="546" y="101"/>
                      </a:lnTo>
                      <a:lnTo>
                        <a:pt x="548" y="98"/>
                      </a:lnTo>
                      <a:lnTo>
                        <a:pt x="548" y="98"/>
                      </a:lnTo>
                      <a:lnTo>
                        <a:pt x="550" y="96"/>
                      </a:lnTo>
                      <a:lnTo>
                        <a:pt x="553" y="96"/>
                      </a:lnTo>
                      <a:lnTo>
                        <a:pt x="557" y="98"/>
                      </a:lnTo>
                      <a:lnTo>
                        <a:pt x="559" y="101"/>
                      </a:lnTo>
                      <a:lnTo>
                        <a:pt x="559" y="101"/>
                      </a:lnTo>
                      <a:lnTo>
                        <a:pt x="560" y="109"/>
                      </a:lnTo>
                      <a:lnTo>
                        <a:pt x="562" y="116"/>
                      </a:lnTo>
                      <a:lnTo>
                        <a:pt x="563" y="119"/>
                      </a:lnTo>
                      <a:lnTo>
                        <a:pt x="565" y="122"/>
                      </a:lnTo>
                      <a:lnTo>
                        <a:pt x="568" y="125"/>
                      </a:lnTo>
                      <a:lnTo>
                        <a:pt x="572" y="126"/>
                      </a:lnTo>
                      <a:lnTo>
                        <a:pt x="572" y="126"/>
                      </a:lnTo>
                      <a:lnTo>
                        <a:pt x="579" y="125"/>
                      </a:lnTo>
                      <a:lnTo>
                        <a:pt x="583" y="125"/>
                      </a:lnTo>
                      <a:lnTo>
                        <a:pt x="586" y="125"/>
                      </a:lnTo>
                      <a:lnTo>
                        <a:pt x="587" y="127"/>
                      </a:lnTo>
                      <a:lnTo>
                        <a:pt x="588" y="132"/>
                      </a:lnTo>
                      <a:lnTo>
                        <a:pt x="588" y="132"/>
                      </a:lnTo>
                      <a:lnTo>
                        <a:pt x="590" y="141"/>
                      </a:lnTo>
                      <a:lnTo>
                        <a:pt x="593" y="149"/>
                      </a:lnTo>
                      <a:lnTo>
                        <a:pt x="595" y="158"/>
                      </a:lnTo>
                      <a:lnTo>
                        <a:pt x="595" y="161"/>
                      </a:lnTo>
                      <a:lnTo>
                        <a:pt x="595" y="164"/>
                      </a:lnTo>
                      <a:lnTo>
                        <a:pt x="595" y="164"/>
                      </a:lnTo>
                      <a:lnTo>
                        <a:pt x="595" y="168"/>
                      </a:lnTo>
                      <a:lnTo>
                        <a:pt x="596" y="170"/>
                      </a:lnTo>
                      <a:lnTo>
                        <a:pt x="601" y="176"/>
                      </a:lnTo>
                      <a:lnTo>
                        <a:pt x="603" y="179"/>
                      </a:lnTo>
                      <a:lnTo>
                        <a:pt x="604" y="184"/>
                      </a:lnTo>
                      <a:lnTo>
                        <a:pt x="605" y="189"/>
                      </a:lnTo>
                      <a:lnTo>
                        <a:pt x="604" y="196"/>
                      </a:lnTo>
                      <a:lnTo>
                        <a:pt x="604" y="196"/>
                      </a:lnTo>
                      <a:lnTo>
                        <a:pt x="603" y="202"/>
                      </a:lnTo>
                      <a:lnTo>
                        <a:pt x="601" y="210"/>
                      </a:lnTo>
                      <a:lnTo>
                        <a:pt x="594" y="221"/>
                      </a:lnTo>
                      <a:lnTo>
                        <a:pt x="590" y="232"/>
                      </a:lnTo>
                      <a:lnTo>
                        <a:pt x="589" y="236"/>
                      </a:lnTo>
                      <a:lnTo>
                        <a:pt x="589" y="242"/>
                      </a:lnTo>
                      <a:lnTo>
                        <a:pt x="589" y="242"/>
                      </a:lnTo>
                      <a:lnTo>
                        <a:pt x="591" y="246"/>
                      </a:lnTo>
                      <a:lnTo>
                        <a:pt x="593" y="250"/>
                      </a:lnTo>
                      <a:lnTo>
                        <a:pt x="600" y="259"/>
                      </a:lnTo>
                      <a:lnTo>
                        <a:pt x="607" y="265"/>
                      </a:lnTo>
                      <a:lnTo>
                        <a:pt x="615" y="271"/>
                      </a:lnTo>
                      <a:lnTo>
                        <a:pt x="615" y="271"/>
                      </a:lnTo>
                      <a:lnTo>
                        <a:pt x="618" y="272"/>
                      </a:lnTo>
                      <a:lnTo>
                        <a:pt x="620" y="275"/>
                      </a:lnTo>
                      <a:lnTo>
                        <a:pt x="622" y="277"/>
                      </a:lnTo>
                      <a:lnTo>
                        <a:pt x="623" y="281"/>
                      </a:lnTo>
                      <a:lnTo>
                        <a:pt x="623" y="287"/>
                      </a:lnTo>
                      <a:lnTo>
                        <a:pt x="621" y="296"/>
                      </a:lnTo>
                      <a:lnTo>
                        <a:pt x="621" y="296"/>
                      </a:lnTo>
                      <a:lnTo>
                        <a:pt x="620" y="299"/>
                      </a:lnTo>
                      <a:lnTo>
                        <a:pt x="620" y="302"/>
                      </a:lnTo>
                      <a:lnTo>
                        <a:pt x="621" y="305"/>
                      </a:lnTo>
                      <a:lnTo>
                        <a:pt x="623" y="308"/>
                      </a:lnTo>
                      <a:lnTo>
                        <a:pt x="626" y="316"/>
                      </a:lnTo>
                      <a:lnTo>
                        <a:pt x="629" y="320"/>
                      </a:lnTo>
                      <a:lnTo>
                        <a:pt x="631" y="325"/>
                      </a:lnTo>
                      <a:lnTo>
                        <a:pt x="631" y="325"/>
                      </a:lnTo>
                      <a:lnTo>
                        <a:pt x="633" y="335"/>
                      </a:lnTo>
                      <a:lnTo>
                        <a:pt x="636" y="344"/>
                      </a:lnTo>
                      <a:lnTo>
                        <a:pt x="636" y="347"/>
                      </a:lnTo>
                      <a:lnTo>
                        <a:pt x="636" y="351"/>
                      </a:lnTo>
                      <a:lnTo>
                        <a:pt x="635" y="355"/>
                      </a:lnTo>
                      <a:lnTo>
                        <a:pt x="633" y="359"/>
                      </a:lnTo>
                      <a:lnTo>
                        <a:pt x="633" y="359"/>
                      </a:lnTo>
                      <a:lnTo>
                        <a:pt x="631" y="362"/>
                      </a:lnTo>
                      <a:lnTo>
                        <a:pt x="630" y="365"/>
                      </a:lnTo>
                      <a:lnTo>
                        <a:pt x="630" y="369"/>
                      </a:lnTo>
                      <a:lnTo>
                        <a:pt x="630" y="372"/>
                      </a:lnTo>
                      <a:lnTo>
                        <a:pt x="633" y="379"/>
                      </a:lnTo>
                      <a:lnTo>
                        <a:pt x="638" y="389"/>
                      </a:lnTo>
                      <a:lnTo>
                        <a:pt x="638" y="389"/>
                      </a:lnTo>
                      <a:lnTo>
                        <a:pt x="645" y="400"/>
                      </a:lnTo>
                      <a:lnTo>
                        <a:pt x="653" y="411"/>
                      </a:lnTo>
                      <a:lnTo>
                        <a:pt x="661" y="420"/>
                      </a:lnTo>
                      <a:lnTo>
                        <a:pt x="664" y="426"/>
                      </a:lnTo>
                      <a:lnTo>
                        <a:pt x="665" y="431"/>
                      </a:lnTo>
                      <a:lnTo>
                        <a:pt x="665" y="431"/>
                      </a:lnTo>
                      <a:lnTo>
                        <a:pt x="665" y="444"/>
                      </a:lnTo>
                      <a:lnTo>
                        <a:pt x="664" y="459"/>
                      </a:lnTo>
                      <a:lnTo>
                        <a:pt x="662" y="465"/>
                      </a:lnTo>
                      <a:lnTo>
                        <a:pt x="661" y="471"/>
                      </a:lnTo>
                      <a:lnTo>
                        <a:pt x="659" y="475"/>
                      </a:lnTo>
                      <a:lnTo>
                        <a:pt x="657" y="476"/>
                      </a:lnTo>
                      <a:lnTo>
                        <a:pt x="657" y="476"/>
                      </a:lnTo>
                      <a:lnTo>
                        <a:pt x="652" y="476"/>
                      </a:lnTo>
                      <a:lnTo>
                        <a:pt x="649" y="474"/>
                      </a:lnTo>
                      <a:lnTo>
                        <a:pt x="647" y="472"/>
                      </a:lnTo>
                      <a:lnTo>
                        <a:pt x="646" y="467"/>
                      </a:lnTo>
                      <a:lnTo>
                        <a:pt x="646" y="467"/>
                      </a:lnTo>
                      <a:lnTo>
                        <a:pt x="646" y="464"/>
                      </a:lnTo>
                      <a:lnTo>
                        <a:pt x="645" y="461"/>
                      </a:lnTo>
                      <a:lnTo>
                        <a:pt x="640" y="458"/>
                      </a:lnTo>
                      <a:lnTo>
                        <a:pt x="637" y="456"/>
                      </a:lnTo>
                      <a:lnTo>
                        <a:pt x="635" y="456"/>
                      </a:lnTo>
                      <a:lnTo>
                        <a:pt x="632" y="456"/>
                      </a:lnTo>
                      <a:lnTo>
                        <a:pt x="629" y="457"/>
                      </a:lnTo>
                      <a:lnTo>
                        <a:pt x="629" y="457"/>
                      </a:lnTo>
                      <a:lnTo>
                        <a:pt x="623" y="459"/>
                      </a:lnTo>
                      <a:lnTo>
                        <a:pt x="619" y="462"/>
                      </a:lnTo>
                      <a:lnTo>
                        <a:pt x="616" y="467"/>
                      </a:lnTo>
                      <a:lnTo>
                        <a:pt x="616" y="469"/>
                      </a:lnTo>
                      <a:lnTo>
                        <a:pt x="615" y="472"/>
                      </a:lnTo>
                      <a:lnTo>
                        <a:pt x="615" y="472"/>
                      </a:lnTo>
                      <a:lnTo>
                        <a:pt x="615" y="475"/>
                      </a:lnTo>
                      <a:lnTo>
                        <a:pt x="614" y="477"/>
                      </a:lnTo>
                      <a:lnTo>
                        <a:pt x="611" y="478"/>
                      </a:lnTo>
                      <a:lnTo>
                        <a:pt x="609" y="479"/>
                      </a:lnTo>
                      <a:lnTo>
                        <a:pt x="605" y="482"/>
                      </a:lnTo>
                      <a:lnTo>
                        <a:pt x="602" y="482"/>
                      </a:lnTo>
                      <a:lnTo>
                        <a:pt x="602" y="482"/>
                      </a:lnTo>
                      <a:lnTo>
                        <a:pt x="601" y="483"/>
                      </a:lnTo>
                      <a:lnTo>
                        <a:pt x="600" y="484"/>
                      </a:lnTo>
                      <a:lnTo>
                        <a:pt x="597" y="487"/>
                      </a:lnTo>
                      <a:lnTo>
                        <a:pt x="596" y="488"/>
                      </a:lnTo>
                      <a:lnTo>
                        <a:pt x="594" y="490"/>
                      </a:lnTo>
                      <a:lnTo>
                        <a:pt x="592" y="491"/>
                      </a:lnTo>
                      <a:lnTo>
                        <a:pt x="589" y="491"/>
                      </a:lnTo>
                      <a:lnTo>
                        <a:pt x="589" y="491"/>
                      </a:lnTo>
                      <a:lnTo>
                        <a:pt x="579" y="493"/>
                      </a:lnTo>
                      <a:lnTo>
                        <a:pt x="567" y="497"/>
                      </a:lnTo>
                      <a:lnTo>
                        <a:pt x="557" y="502"/>
                      </a:lnTo>
                      <a:lnTo>
                        <a:pt x="551" y="505"/>
                      </a:lnTo>
                      <a:lnTo>
                        <a:pt x="546" y="510"/>
                      </a:lnTo>
                      <a:lnTo>
                        <a:pt x="546" y="510"/>
                      </a:lnTo>
                      <a:lnTo>
                        <a:pt x="537" y="517"/>
                      </a:lnTo>
                      <a:lnTo>
                        <a:pt x="531" y="521"/>
                      </a:lnTo>
                      <a:lnTo>
                        <a:pt x="526" y="525"/>
                      </a:lnTo>
                      <a:lnTo>
                        <a:pt x="524" y="526"/>
                      </a:lnTo>
                      <a:lnTo>
                        <a:pt x="524" y="529"/>
                      </a:lnTo>
                      <a:lnTo>
                        <a:pt x="524" y="529"/>
                      </a:lnTo>
                      <a:lnTo>
                        <a:pt x="522" y="533"/>
                      </a:lnTo>
                      <a:lnTo>
                        <a:pt x="518" y="536"/>
                      </a:lnTo>
                      <a:lnTo>
                        <a:pt x="512" y="539"/>
                      </a:lnTo>
                      <a:lnTo>
                        <a:pt x="505" y="540"/>
                      </a:lnTo>
                      <a:lnTo>
                        <a:pt x="505" y="540"/>
                      </a:lnTo>
                      <a:lnTo>
                        <a:pt x="487" y="543"/>
                      </a:lnTo>
                      <a:lnTo>
                        <a:pt x="480" y="546"/>
                      </a:lnTo>
                      <a:lnTo>
                        <a:pt x="477" y="547"/>
                      </a:lnTo>
                      <a:lnTo>
                        <a:pt x="476" y="550"/>
                      </a:lnTo>
                      <a:lnTo>
                        <a:pt x="476" y="550"/>
                      </a:lnTo>
                      <a:lnTo>
                        <a:pt x="474" y="555"/>
                      </a:lnTo>
                      <a:lnTo>
                        <a:pt x="472" y="557"/>
                      </a:lnTo>
                      <a:lnTo>
                        <a:pt x="469" y="557"/>
                      </a:lnTo>
                      <a:lnTo>
                        <a:pt x="466" y="556"/>
                      </a:lnTo>
                      <a:lnTo>
                        <a:pt x="466" y="556"/>
                      </a:lnTo>
                      <a:lnTo>
                        <a:pt x="463" y="554"/>
                      </a:lnTo>
                      <a:lnTo>
                        <a:pt x="459" y="553"/>
                      </a:lnTo>
                      <a:lnTo>
                        <a:pt x="454" y="555"/>
                      </a:lnTo>
                      <a:lnTo>
                        <a:pt x="452" y="556"/>
                      </a:lnTo>
                      <a:lnTo>
                        <a:pt x="451" y="558"/>
                      </a:lnTo>
                      <a:lnTo>
                        <a:pt x="451" y="558"/>
                      </a:lnTo>
                      <a:lnTo>
                        <a:pt x="451" y="560"/>
                      </a:lnTo>
                      <a:lnTo>
                        <a:pt x="451" y="563"/>
                      </a:lnTo>
                      <a:lnTo>
                        <a:pt x="456" y="569"/>
                      </a:lnTo>
                      <a:lnTo>
                        <a:pt x="462" y="575"/>
                      </a:lnTo>
                      <a:lnTo>
                        <a:pt x="469" y="578"/>
                      </a:lnTo>
                      <a:lnTo>
                        <a:pt x="469" y="578"/>
                      </a:lnTo>
                      <a:lnTo>
                        <a:pt x="476" y="582"/>
                      </a:lnTo>
                      <a:lnTo>
                        <a:pt x="481" y="586"/>
                      </a:lnTo>
                      <a:lnTo>
                        <a:pt x="483" y="589"/>
                      </a:lnTo>
                      <a:lnTo>
                        <a:pt x="483" y="591"/>
                      </a:lnTo>
                      <a:lnTo>
                        <a:pt x="483" y="594"/>
                      </a:lnTo>
                      <a:lnTo>
                        <a:pt x="482" y="599"/>
                      </a:lnTo>
                      <a:lnTo>
                        <a:pt x="482" y="599"/>
                      </a:lnTo>
                      <a:lnTo>
                        <a:pt x="480" y="607"/>
                      </a:lnTo>
                      <a:lnTo>
                        <a:pt x="479" y="617"/>
                      </a:lnTo>
                      <a:lnTo>
                        <a:pt x="480" y="622"/>
                      </a:lnTo>
                      <a:lnTo>
                        <a:pt x="481" y="627"/>
                      </a:lnTo>
                      <a:lnTo>
                        <a:pt x="482" y="631"/>
                      </a:lnTo>
                      <a:lnTo>
                        <a:pt x="486" y="635"/>
                      </a:lnTo>
                      <a:lnTo>
                        <a:pt x="486" y="635"/>
                      </a:lnTo>
                      <a:lnTo>
                        <a:pt x="493" y="645"/>
                      </a:lnTo>
                      <a:lnTo>
                        <a:pt x="503" y="656"/>
                      </a:lnTo>
                      <a:lnTo>
                        <a:pt x="514" y="667"/>
                      </a:lnTo>
                      <a:lnTo>
                        <a:pt x="524" y="676"/>
                      </a:lnTo>
                      <a:lnTo>
                        <a:pt x="524" y="676"/>
                      </a:lnTo>
                      <a:lnTo>
                        <a:pt x="545" y="696"/>
                      </a:lnTo>
                      <a:lnTo>
                        <a:pt x="557" y="705"/>
                      </a:lnTo>
                      <a:lnTo>
                        <a:pt x="569" y="716"/>
                      </a:lnTo>
                      <a:lnTo>
                        <a:pt x="569" y="716"/>
                      </a:lnTo>
                      <a:lnTo>
                        <a:pt x="576" y="720"/>
                      </a:lnTo>
                      <a:lnTo>
                        <a:pt x="582" y="723"/>
                      </a:lnTo>
                      <a:lnTo>
                        <a:pt x="593" y="727"/>
                      </a:lnTo>
                      <a:lnTo>
                        <a:pt x="596" y="729"/>
                      </a:lnTo>
                      <a:lnTo>
                        <a:pt x="599" y="730"/>
                      </a:lnTo>
                      <a:lnTo>
                        <a:pt x="600" y="733"/>
                      </a:lnTo>
                      <a:lnTo>
                        <a:pt x="597" y="737"/>
                      </a:lnTo>
                      <a:lnTo>
                        <a:pt x="597" y="737"/>
                      </a:lnTo>
                      <a:lnTo>
                        <a:pt x="593" y="745"/>
                      </a:lnTo>
                      <a:lnTo>
                        <a:pt x="589" y="750"/>
                      </a:lnTo>
                      <a:lnTo>
                        <a:pt x="583" y="753"/>
                      </a:lnTo>
                      <a:lnTo>
                        <a:pt x="578" y="755"/>
                      </a:lnTo>
                      <a:lnTo>
                        <a:pt x="578" y="755"/>
                      </a:lnTo>
                      <a:lnTo>
                        <a:pt x="576" y="755"/>
                      </a:lnTo>
                      <a:lnTo>
                        <a:pt x="574" y="756"/>
                      </a:lnTo>
                      <a:lnTo>
                        <a:pt x="572" y="759"/>
                      </a:lnTo>
                      <a:lnTo>
                        <a:pt x="569" y="763"/>
                      </a:lnTo>
                      <a:lnTo>
                        <a:pt x="566" y="770"/>
                      </a:lnTo>
                      <a:lnTo>
                        <a:pt x="566" y="770"/>
                      </a:lnTo>
                      <a:lnTo>
                        <a:pt x="560" y="777"/>
                      </a:lnTo>
                      <a:lnTo>
                        <a:pt x="549" y="787"/>
                      </a:lnTo>
                      <a:lnTo>
                        <a:pt x="536" y="796"/>
                      </a:lnTo>
                      <a:lnTo>
                        <a:pt x="531" y="799"/>
                      </a:lnTo>
                      <a:lnTo>
                        <a:pt x="525" y="800"/>
                      </a:lnTo>
                      <a:lnTo>
                        <a:pt x="525" y="800"/>
                      </a:lnTo>
                      <a:lnTo>
                        <a:pt x="522" y="800"/>
                      </a:lnTo>
                      <a:lnTo>
                        <a:pt x="519" y="802"/>
                      </a:lnTo>
                      <a:lnTo>
                        <a:pt x="517" y="804"/>
                      </a:lnTo>
                      <a:lnTo>
                        <a:pt x="516" y="806"/>
                      </a:lnTo>
                      <a:lnTo>
                        <a:pt x="515" y="812"/>
                      </a:lnTo>
                      <a:lnTo>
                        <a:pt x="515" y="817"/>
                      </a:lnTo>
                      <a:lnTo>
                        <a:pt x="515" y="817"/>
                      </a:lnTo>
                      <a:lnTo>
                        <a:pt x="516" y="822"/>
                      </a:lnTo>
                      <a:lnTo>
                        <a:pt x="519" y="828"/>
                      </a:lnTo>
                      <a:lnTo>
                        <a:pt x="524" y="834"/>
                      </a:lnTo>
                      <a:lnTo>
                        <a:pt x="529" y="839"/>
                      </a:lnTo>
                      <a:lnTo>
                        <a:pt x="529" y="839"/>
                      </a:lnTo>
                      <a:lnTo>
                        <a:pt x="533" y="842"/>
                      </a:lnTo>
                      <a:lnTo>
                        <a:pt x="534" y="844"/>
                      </a:lnTo>
                      <a:lnTo>
                        <a:pt x="534" y="848"/>
                      </a:lnTo>
                      <a:lnTo>
                        <a:pt x="533" y="853"/>
                      </a:lnTo>
                      <a:lnTo>
                        <a:pt x="533" y="853"/>
                      </a:lnTo>
                      <a:lnTo>
                        <a:pt x="531" y="861"/>
                      </a:lnTo>
                      <a:lnTo>
                        <a:pt x="531" y="862"/>
                      </a:lnTo>
                      <a:lnTo>
                        <a:pt x="531" y="863"/>
                      </a:lnTo>
                      <a:lnTo>
                        <a:pt x="535" y="864"/>
                      </a:lnTo>
                      <a:lnTo>
                        <a:pt x="535" y="864"/>
                      </a:lnTo>
                      <a:lnTo>
                        <a:pt x="537" y="865"/>
                      </a:lnTo>
                      <a:lnTo>
                        <a:pt x="539" y="866"/>
                      </a:lnTo>
                      <a:lnTo>
                        <a:pt x="540" y="868"/>
                      </a:lnTo>
                      <a:lnTo>
                        <a:pt x="542" y="870"/>
                      </a:lnTo>
                      <a:lnTo>
                        <a:pt x="542" y="875"/>
                      </a:lnTo>
                      <a:lnTo>
                        <a:pt x="540" y="880"/>
                      </a:lnTo>
                      <a:lnTo>
                        <a:pt x="540" y="880"/>
                      </a:lnTo>
                      <a:lnTo>
                        <a:pt x="540" y="884"/>
                      </a:lnTo>
                      <a:lnTo>
                        <a:pt x="539" y="885"/>
                      </a:lnTo>
                      <a:lnTo>
                        <a:pt x="539" y="885"/>
                      </a:lnTo>
                      <a:lnTo>
                        <a:pt x="537" y="883"/>
                      </a:lnTo>
                      <a:lnTo>
                        <a:pt x="534" y="877"/>
                      </a:lnTo>
                      <a:lnTo>
                        <a:pt x="534" y="877"/>
                      </a:lnTo>
                      <a:lnTo>
                        <a:pt x="531" y="871"/>
                      </a:lnTo>
                      <a:lnTo>
                        <a:pt x="528" y="865"/>
                      </a:lnTo>
                      <a:lnTo>
                        <a:pt x="525" y="863"/>
                      </a:lnTo>
                      <a:lnTo>
                        <a:pt x="523" y="862"/>
                      </a:lnTo>
                      <a:lnTo>
                        <a:pt x="520" y="861"/>
                      </a:lnTo>
                      <a:lnTo>
                        <a:pt x="516" y="861"/>
                      </a:lnTo>
                      <a:lnTo>
                        <a:pt x="516" y="861"/>
                      </a:lnTo>
                      <a:lnTo>
                        <a:pt x="508" y="861"/>
                      </a:lnTo>
                      <a:lnTo>
                        <a:pt x="500" y="863"/>
                      </a:lnTo>
                      <a:lnTo>
                        <a:pt x="491" y="864"/>
                      </a:lnTo>
                      <a:lnTo>
                        <a:pt x="482" y="865"/>
                      </a:lnTo>
                      <a:lnTo>
                        <a:pt x="482" y="865"/>
                      </a:lnTo>
                      <a:lnTo>
                        <a:pt x="479" y="866"/>
                      </a:lnTo>
                      <a:lnTo>
                        <a:pt x="476" y="868"/>
                      </a:lnTo>
                      <a:lnTo>
                        <a:pt x="473" y="871"/>
                      </a:lnTo>
                      <a:lnTo>
                        <a:pt x="469" y="875"/>
                      </a:lnTo>
                      <a:lnTo>
                        <a:pt x="467" y="876"/>
                      </a:lnTo>
                      <a:lnTo>
                        <a:pt x="465" y="876"/>
                      </a:lnTo>
                      <a:lnTo>
                        <a:pt x="465" y="876"/>
                      </a:lnTo>
                      <a:lnTo>
                        <a:pt x="460" y="876"/>
                      </a:lnTo>
                      <a:lnTo>
                        <a:pt x="456" y="875"/>
                      </a:lnTo>
                      <a:lnTo>
                        <a:pt x="450" y="875"/>
                      </a:lnTo>
                      <a:lnTo>
                        <a:pt x="444" y="877"/>
                      </a:lnTo>
                      <a:lnTo>
                        <a:pt x="444" y="877"/>
                      </a:lnTo>
                      <a:lnTo>
                        <a:pt x="419" y="889"/>
                      </a:lnTo>
                      <a:lnTo>
                        <a:pt x="406" y="894"/>
                      </a:lnTo>
                      <a:lnTo>
                        <a:pt x="402" y="897"/>
                      </a:lnTo>
                      <a:lnTo>
                        <a:pt x="397" y="898"/>
                      </a:lnTo>
                      <a:lnTo>
                        <a:pt x="397" y="898"/>
                      </a:lnTo>
                      <a:lnTo>
                        <a:pt x="390" y="897"/>
                      </a:lnTo>
                      <a:lnTo>
                        <a:pt x="383" y="896"/>
                      </a:lnTo>
                      <a:lnTo>
                        <a:pt x="368" y="890"/>
                      </a:lnTo>
                      <a:lnTo>
                        <a:pt x="368" y="890"/>
                      </a:lnTo>
                      <a:lnTo>
                        <a:pt x="360" y="886"/>
                      </a:lnTo>
                      <a:lnTo>
                        <a:pt x="349" y="882"/>
                      </a:lnTo>
                      <a:lnTo>
                        <a:pt x="344" y="880"/>
                      </a:lnTo>
                      <a:lnTo>
                        <a:pt x="339" y="880"/>
                      </a:lnTo>
                      <a:lnTo>
                        <a:pt x="335" y="882"/>
                      </a:lnTo>
                      <a:lnTo>
                        <a:pt x="333" y="885"/>
                      </a:lnTo>
                      <a:lnTo>
                        <a:pt x="333" y="885"/>
                      </a:lnTo>
                      <a:lnTo>
                        <a:pt x="330" y="893"/>
                      </a:lnTo>
                      <a:lnTo>
                        <a:pt x="326" y="901"/>
                      </a:lnTo>
                      <a:lnTo>
                        <a:pt x="325" y="904"/>
                      </a:lnTo>
                      <a:lnTo>
                        <a:pt x="324" y="906"/>
                      </a:lnTo>
                      <a:lnTo>
                        <a:pt x="322" y="908"/>
                      </a:lnTo>
                      <a:lnTo>
                        <a:pt x="320" y="907"/>
                      </a:lnTo>
                      <a:lnTo>
                        <a:pt x="320" y="907"/>
                      </a:lnTo>
                      <a:lnTo>
                        <a:pt x="315" y="906"/>
                      </a:lnTo>
                      <a:lnTo>
                        <a:pt x="310" y="903"/>
                      </a:lnTo>
                      <a:lnTo>
                        <a:pt x="306" y="900"/>
                      </a:lnTo>
                      <a:lnTo>
                        <a:pt x="305" y="898"/>
                      </a:lnTo>
                      <a:lnTo>
                        <a:pt x="305" y="894"/>
                      </a:lnTo>
                      <a:lnTo>
                        <a:pt x="305" y="894"/>
                      </a:lnTo>
                      <a:lnTo>
                        <a:pt x="303" y="888"/>
                      </a:lnTo>
                      <a:lnTo>
                        <a:pt x="300" y="883"/>
                      </a:lnTo>
                      <a:lnTo>
                        <a:pt x="295" y="879"/>
                      </a:lnTo>
                      <a:lnTo>
                        <a:pt x="289" y="878"/>
                      </a:lnTo>
                      <a:lnTo>
                        <a:pt x="289" y="878"/>
                      </a:lnTo>
                      <a:lnTo>
                        <a:pt x="287" y="878"/>
                      </a:lnTo>
                      <a:lnTo>
                        <a:pt x="285" y="879"/>
                      </a:lnTo>
                      <a:lnTo>
                        <a:pt x="281" y="882"/>
                      </a:lnTo>
                      <a:lnTo>
                        <a:pt x="279" y="884"/>
                      </a:lnTo>
                      <a:lnTo>
                        <a:pt x="277" y="884"/>
                      </a:lnTo>
                      <a:lnTo>
                        <a:pt x="275" y="884"/>
                      </a:lnTo>
                      <a:lnTo>
                        <a:pt x="275" y="884"/>
                      </a:lnTo>
                      <a:lnTo>
                        <a:pt x="273" y="884"/>
                      </a:lnTo>
                      <a:lnTo>
                        <a:pt x="271" y="883"/>
                      </a:lnTo>
                      <a:lnTo>
                        <a:pt x="268" y="879"/>
                      </a:lnTo>
                      <a:lnTo>
                        <a:pt x="265" y="876"/>
                      </a:lnTo>
                      <a:lnTo>
                        <a:pt x="263" y="874"/>
                      </a:lnTo>
                      <a:lnTo>
                        <a:pt x="260" y="874"/>
                      </a:lnTo>
                      <a:lnTo>
                        <a:pt x="260" y="874"/>
                      </a:lnTo>
                      <a:lnTo>
                        <a:pt x="238" y="873"/>
                      </a:lnTo>
                      <a:lnTo>
                        <a:pt x="225" y="871"/>
                      </a:lnTo>
                      <a:lnTo>
                        <a:pt x="219" y="870"/>
                      </a:lnTo>
                      <a:lnTo>
                        <a:pt x="215" y="868"/>
                      </a:lnTo>
                      <a:lnTo>
                        <a:pt x="215" y="868"/>
                      </a:lnTo>
                      <a:lnTo>
                        <a:pt x="205" y="861"/>
                      </a:lnTo>
                      <a:lnTo>
                        <a:pt x="195" y="857"/>
                      </a:lnTo>
                      <a:lnTo>
                        <a:pt x="187" y="855"/>
                      </a:lnTo>
                      <a:lnTo>
                        <a:pt x="182" y="854"/>
                      </a:lnTo>
                      <a:lnTo>
                        <a:pt x="179" y="854"/>
                      </a:lnTo>
                      <a:lnTo>
                        <a:pt x="179" y="854"/>
                      </a:lnTo>
                      <a:lnTo>
                        <a:pt x="175" y="855"/>
                      </a:lnTo>
                      <a:lnTo>
                        <a:pt x="173" y="857"/>
                      </a:lnTo>
                      <a:lnTo>
                        <a:pt x="172" y="860"/>
                      </a:lnTo>
                      <a:lnTo>
                        <a:pt x="173" y="865"/>
                      </a:lnTo>
                      <a:lnTo>
                        <a:pt x="173" y="865"/>
                      </a:lnTo>
                      <a:lnTo>
                        <a:pt x="173" y="871"/>
                      </a:lnTo>
                      <a:lnTo>
                        <a:pt x="173" y="874"/>
                      </a:lnTo>
                      <a:lnTo>
                        <a:pt x="173" y="875"/>
                      </a:lnTo>
                      <a:lnTo>
                        <a:pt x="172" y="876"/>
                      </a:lnTo>
                      <a:lnTo>
                        <a:pt x="166" y="876"/>
                      </a:lnTo>
                      <a:lnTo>
                        <a:pt x="166" y="876"/>
                      </a:lnTo>
                      <a:lnTo>
                        <a:pt x="132" y="876"/>
                      </a:lnTo>
                      <a:lnTo>
                        <a:pt x="115" y="874"/>
                      </a:lnTo>
                      <a:lnTo>
                        <a:pt x="109" y="873"/>
                      </a:lnTo>
                      <a:lnTo>
                        <a:pt x="108" y="872"/>
                      </a:lnTo>
                      <a:lnTo>
                        <a:pt x="108" y="871"/>
                      </a:lnTo>
                      <a:lnTo>
                        <a:pt x="108" y="871"/>
                      </a:lnTo>
                      <a:lnTo>
                        <a:pt x="109" y="862"/>
                      </a:lnTo>
                      <a:lnTo>
                        <a:pt x="111" y="850"/>
                      </a:lnTo>
                      <a:lnTo>
                        <a:pt x="113" y="837"/>
                      </a:lnTo>
                      <a:lnTo>
                        <a:pt x="113" y="826"/>
                      </a:lnTo>
                      <a:lnTo>
                        <a:pt x="113" y="826"/>
                      </a:lnTo>
                      <a:lnTo>
                        <a:pt x="114" y="817"/>
                      </a:lnTo>
                      <a:lnTo>
                        <a:pt x="115" y="807"/>
                      </a:lnTo>
                      <a:lnTo>
                        <a:pt x="118" y="800"/>
                      </a:lnTo>
                      <a:lnTo>
                        <a:pt x="122" y="793"/>
                      </a:lnTo>
                      <a:lnTo>
                        <a:pt x="122" y="793"/>
                      </a:lnTo>
                      <a:lnTo>
                        <a:pt x="123" y="791"/>
                      </a:lnTo>
                      <a:lnTo>
                        <a:pt x="123" y="788"/>
                      </a:lnTo>
                      <a:lnTo>
                        <a:pt x="121" y="782"/>
                      </a:lnTo>
                      <a:lnTo>
                        <a:pt x="121" y="777"/>
                      </a:lnTo>
                      <a:lnTo>
                        <a:pt x="121" y="773"/>
                      </a:lnTo>
                      <a:lnTo>
                        <a:pt x="123" y="769"/>
                      </a:lnTo>
                      <a:lnTo>
                        <a:pt x="127" y="763"/>
                      </a:lnTo>
                      <a:lnTo>
                        <a:pt x="127" y="763"/>
                      </a:lnTo>
                      <a:lnTo>
                        <a:pt x="143" y="745"/>
                      </a:lnTo>
                      <a:lnTo>
                        <a:pt x="148" y="737"/>
                      </a:lnTo>
                      <a:lnTo>
                        <a:pt x="150" y="733"/>
                      </a:lnTo>
                      <a:lnTo>
                        <a:pt x="151" y="730"/>
                      </a:lnTo>
                      <a:lnTo>
                        <a:pt x="151" y="730"/>
                      </a:lnTo>
                      <a:lnTo>
                        <a:pt x="152" y="727"/>
                      </a:lnTo>
                      <a:lnTo>
                        <a:pt x="153" y="726"/>
                      </a:lnTo>
                      <a:lnTo>
                        <a:pt x="158" y="725"/>
                      </a:lnTo>
                      <a:lnTo>
                        <a:pt x="161" y="722"/>
                      </a:lnTo>
                      <a:lnTo>
                        <a:pt x="162" y="721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61" y="713"/>
                      </a:lnTo>
                      <a:lnTo>
                        <a:pt x="160" y="711"/>
                      </a:lnTo>
                      <a:lnTo>
                        <a:pt x="159" y="708"/>
                      </a:lnTo>
                      <a:lnTo>
                        <a:pt x="152" y="706"/>
                      </a:lnTo>
                      <a:lnTo>
                        <a:pt x="142" y="705"/>
                      </a:lnTo>
                      <a:lnTo>
                        <a:pt x="142" y="705"/>
                      </a:lnTo>
                      <a:lnTo>
                        <a:pt x="135" y="704"/>
                      </a:lnTo>
                      <a:lnTo>
                        <a:pt x="130" y="704"/>
                      </a:lnTo>
                      <a:lnTo>
                        <a:pt x="120" y="705"/>
                      </a:lnTo>
                      <a:lnTo>
                        <a:pt x="117" y="705"/>
                      </a:lnTo>
                      <a:lnTo>
                        <a:pt x="114" y="705"/>
                      </a:lnTo>
                      <a:lnTo>
                        <a:pt x="111" y="704"/>
                      </a:lnTo>
                      <a:lnTo>
                        <a:pt x="110" y="702"/>
                      </a:lnTo>
                      <a:lnTo>
                        <a:pt x="110" y="702"/>
                      </a:lnTo>
                      <a:lnTo>
                        <a:pt x="108" y="697"/>
                      </a:lnTo>
                      <a:lnTo>
                        <a:pt x="106" y="692"/>
                      </a:lnTo>
                      <a:lnTo>
                        <a:pt x="104" y="690"/>
                      </a:lnTo>
                      <a:lnTo>
                        <a:pt x="101" y="689"/>
                      </a:lnTo>
                      <a:lnTo>
                        <a:pt x="93" y="689"/>
                      </a:lnTo>
                      <a:lnTo>
                        <a:pt x="93" y="689"/>
                      </a:lnTo>
                      <a:lnTo>
                        <a:pt x="85" y="690"/>
                      </a:lnTo>
                      <a:lnTo>
                        <a:pt x="77" y="692"/>
                      </a:lnTo>
                      <a:lnTo>
                        <a:pt x="74" y="692"/>
                      </a:lnTo>
                      <a:lnTo>
                        <a:pt x="72" y="692"/>
                      </a:lnTo>
                      <a:lnTo>
                        <a:pt x="70" y="690"/>
                      </a:lnTo>
                      <a:lnTo>
                        <a:pt x="68" y="688"/>
                      </a:lnTo>
                      <a:lnTo>
                        <a:pt x="68" y="688"/>
                      </a:lnTo>
                      <a:lnTo>
                        <a:pt x="67" y="683"/>
                      </a:lnTo>
                      <a:lnTo>
                        <a:pt x="65" y="680"/>
                      </a:lnTo>
                      <a:lnTo>
                        <a:pt x="64" y="679"/>
                      </a:lnTo>
                      <a:lnTo>
                        <a:pt x="62" y="679"/>
                      </a:lnTo>
                      <a:lnTo>
                        <a:pt x="59" y="683"/>
                      </a:lnTo>
                      <a:lnTo>
                        <a:pt x="59" y="683"/>
                      </a:lnTo>
                      <a:lnTo>
                        <a:pt x="54" y="687"/>
                      </a:lnTo>
                      <a:lnTo>
                        <a:pt x="50" y="688"/>
                      </a:lnTo>
                      <a:lnTo>
                        <a:pt x="49" y="688"/>
                      </a:lnTo>
                      <a:lnTo>
                        <a:pt x="48" y="688"/>
                      </a:lnTo>
                      <a:lnTo>
                        <a:pt x="47" y="686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47" y="676"/>
                      </a:lnTo>
                      <a:lnTo>
                        <a:pt x="46" y="669"/>
                      </a:lnTo>
                      <a:lnTo>
                        <a:pt x="44" y="664"/>
                      </a:lnTo>
                      <a:lnTo>
                        <a:pt x="43" y="661"/>
                      </a:lnTo>
                      <a:lnTo>
                        <a:pt x="39" y="659"/>
                      </a:lnTo>
                      <a:lnTo>
                        <a:pt x="35" y="657"/>
                      </a:lnTo>
                      <a:lnTo>
                        <a:pt x="35" y="657"/>
                      </a:lnTo>
                      <a:lnTo>
                        <a:pt x="28" y="653"/>
                      </a:lnTo>
                      <a:lnTo>
                        <a:pt x="22" y="649"/>
                      </a:lnTo>
                      <a:lnTo>
                        <a:pt x="21" y="647"/>
                      </a:lnTo>
                      <a:lnTo>
                        <a:pt x="21" y="645"/>
                      </a:lnTo>
                      <a:lnTo>
                        <a:pt x="21" y="643"/>
                      </a:lnTo>
                      <a:lnTo>
                        <a:pt x="22" y="640"/>
                      </a:lnTo>
                      <a:lnTo>
                        <a:pt x="22" y="640"/>
                      </a:lnTo>
                      <a:lnTo>
                        <a:pt x="25" y="634"/>
                      </a:lnTo>
                      <a:lnTo>
                        <a:pt x="29" y="629"/>
                      </a:lnTo>
                      <a:lnTo>
                        <a:pt x="31" y="622"/>
                      </a:lnTo>
                      <a:lnTo>
                        <a:pt x="31" y="615"/>
                      </a:lnTo>
                      <a:lnTo>
                        <a:pt x="31" y="615"/>
                      </a:lnTo>
                      <a:lnTo>
                        <a:pt x="30" y="610"/>
                      </a:lnTo>
                      <a:lnTo>
                        <a:pt x="28" y="605"/>
                      </a:lnTo>
                      <a:lnTo>
                        <a:pt x="23" y="603"/>
                      </a:lnTo>
                      <a:lnTo>
                        <a:pt x="17" y="601"/>
                      </a:lnTo>
                      <a:lnTo>
                        <a:pt x="17" y="601"/>
                      </a:lnTo>
                      <a:lnTo>
                        <a:pt x="14" y="600"/>
                      </a:lnTo>
                      <a:lnTo>
                        <a:pt x="10" y="599"/>
                      </a:lnTo>
                      <a:lnTo>
                        <a:pt x="7" y="597"/>
                      </a:lnTo>
                      <a:lnTo>
                        <a:pt x="5" y="593"/>
                      </a:lnTo>
                      <a:lnTo>
                        <a:pt x="4" y="590"/>
                      </a:lnTo>
                      <a:lnTo>
                        <a:pt x="3" y="587"/>
                      </a:lnTo>
                      <a:lnTo>
                        <a:pt x="3" y="584"/>
                      </a:lnTo>
                      <a:lnTo>
                        <a:pt x="3" y="579"/>
                      </a:lnTo>
                      <a:lnTo>
                        <a:pt x="3" y="579"/>
                      </a:lnTo>
                      <a:lnTo>
                        <a:pt x="5" y="573"/>
                      </a:lnTo>
                      <a:lnTo>
                        <a:pt x="8" y="568"/>
                      </a:lnTo>
                      <a:lnTo>
                        <a:pt x="14" y="563"/>
                      </a:lnTo>
                      <a:lnTo>
                        <a:pt x="19" y="559"/>
                      </a:lnTo>
                      <a:lnTo>
                        <a:pt x="19" y="559"/>
                      </a:lnTo>
                      <a:lnTo>
                        <a:pt x="23" y="554"/>
                      </a:lnTo>
                      <a:lnTo>
                        <a:pt x="24" y="550"/>
                      </a:lnTo>
                      <a:lnTo>
                        <a:pt x="24" y="548"/>
                      </a:lnTo>
                      <a:lnTo>
                        <a:pt x="24" y="541"/>
                      </a:lnTo>
                      <a:lnTo>
                        <a:pt x="21" y="531"/>
                      </a:lnTo>
                      <a:lnTo>
                        <a:pt x="21" y="531"/>
                      </a:lnTo>
                      <a:lnTo>
                        <a:pt x="16" y="516"/>
                      </a:lnTo>
                      <a:lnTo>
                        <a:pt x="9" y="499"/>
                      </a:lnTo>
                      <a:lnTo>
                        <a:pt x="3" y="482"/>
                      </a:lnTo>
                      <a:lnTo>
                        <a:pt x="1" y="475"/>
                      </a:lnTo>
                      <a:lnTo>
                        <a:pt x="0" y="471"/>
                      </a:lnTo>
                      <a:lnTo>
                        <a:pt x="0" y="471"/>
                      </a:lnTo>
                      <a:lnTo>
                        <a:pt x="1" y="469"/>
                      </a:lnTo>
                      <a:lnTo>
                        <a:pt x="2" y="467"/>
                      </a:lnTo>
                      <a:lnTo>
                        <a:pt x="6" y="464"/>
                      </a:lnTo>
                      <a:lnTo>
                        <a:pt x="7" y="464"/>
                      </a:lnTo>
                      <a:lnTo>
                        <a:pt x="9" y="462"/>
                      </a:lnTo>
                      <a:lnTo>
                        <a:pt x="10" y="460"/>
                      </a:lnTo>
                      <a:lnTo>
                        <a:pt x="11" y="457"/>
                      </a:lnTo>
                      <a:lnTo>
                        <a:pt x="11" y="457"/>
                      </a:lnTo>
                      <a:lnTo>
                        <a:pt x="11" y="453"/>
                      </a:lnTo>
                      <a:lnTo>
                        <a:pt x="14" y="446"/>
                      </a:lnTo>
                      <a:lnTo>
                        <a:pt x="17" y="433"/>
                      </a:lnTo>
                      <a:lnTo>
                        <a:pt x="19" y="426"/>
                      </a:lnTo>
                      <a:lnTo>
                        <a:pt x="20" y="419"/>
                      </a:lnTo>
                      <a:lnTo>
                        <a:pt x="20" y="413"/>
                      </a:lnTo>
                      <a:lnTo>
                        <a:pt x="18" y="407"/>
                      </a:lnTo>
                      <a:lnTo>
                        <a:pt x="18" y="407"/>
                      </a:lnTo>
                      <a:lnTo>
                        <a:pt x="10" y="392"/>
                      </a:lnTo>
                      <a:lnTo>
                        <a:pt x="9" y="387"/>
                      </a:lnTo>
                      <a:lnTo>
                        <a:pt x="9" y="385"/>
                      </a:lnTo>
                      <a:lnTo>
                        <a:pt x="10" y="383"/>
                      </a:lnTo>
                      <a:lnTo>
                        <a:pt x="10" y="383"/>
                      </a:lnTo>
                      <a:lnTo>
                        <a:pt x="11" y="381"/>
                      </a:lnTo>
                      <a:lnTo>
                        <a:pt x="15" y="378"/>
                      </a:lnTo>
                      <a:lnTo>
                        <a:pt x="23" y="376"/>
                      </a:lnTo>
                      <a:lnTo>
                        <a:pt x="45" y="374"/>
                      </a:lnTo>
                      <a:lnTo>
                        <a:pt x="45" y="374"/>
                      </a:lnTo>
                      <a:lnTo>
                        <a:pt x="50" y="373"/>
                      </a:lnTo>
                      <a:lnTo>
                        <a:pt x="56" y="370"/>
                      </a:lnTo>
                      <a:lnTo>
                        <a:pt x="60" y="367"/>
                      </a:lnTo>
                      <a:lnTo>
                        <a:pt x="63" y="362"/>
                      </a:lnTo>
                      <a:lnTo>
                        <a:pt x="66" y="358"/>
                      </a:lnTo>
                      <a:lnTo>
                        <a:pt x="67" y="355"/>
                      </a:lnTo>
                      <a:lnTo>
                        <a:pt x="67" y="350"/>
                      </a:lnTo>
                      <a:lnTo>
                        <a:pt x="66" y="347"/>
                      </a:lnTo>
                      <a:lnTo>
                        <a:pt x="66" y="347"/>
                      </a:lnTo>
                      <a:lnTo>
                        <a:pt x="64" y="344"/>
                      </a:lnTo>
                      <a:lnTo>
                        <a:pt x="64" y="341"/>
                      </a:lnTo>
                      <a:lnTo>
                        <a:pt x="64" y="339"/>
                      </a:lnTo>
                      <a:lnTo>
                        <a:pt x="66" y="336"/>
                      </a:lnTo>
                      <a:lnTo>
                        <a:pt x="72" y="332"/>
                      </a:lnTo>
                      <a:lnTo>
                        <a:pt x="78" y="329"/>
                      </a:lnTo>
                      <a:lnTo>
                        <a:pt x="78" y="329"/>
                      </a:lnTo>
                      <a:lnTo>
                        <a:pt x="80" y="327"/>
                      </a:lnTo>
                      <a:lnTo>
                        <a:pt x="82" y="325"/>
                      </a:lnTo>
                      <a:lnTo>
                        <a:pt x="83" y="320"/>
                      </a:lnTo>
                      <a:lnTo>
                        <a:pt x="83" y="316"/>
                      </a:lnTo>
                      <a:lnTo>
                        <a:pt x="82" y="313"/>
                      </a:lnTo>
                      <a:lnTo>
                        <a:pt x="81" y="308"/>
                      </a:lnTo>
                      <a:lnTo>
                        <a:pt x="78" y="304"/>
                      </a:lnTo>
                      <a:lnTo>
                        <a:pt x="75" y="302"/>
                      </a:lnTo>
                      <a:lnTo>
                        <a:pt x="75" y="302"/>
                      </a:lnTo>
                      <a:lnTo>
                        <a:pt x="72" y="299"/>
                      </a:lnTo>
                      <a:lnTo>
                        <a:pt x="68" y="296"/>
                      </a:lnTo>
                      <a:lnTo>
                        <a:pt x="66" y="293"/>
                      </a:lnTo>
                      <a:lnTo>
                        <a:pt x="65" y="290"/>
                      </a:lnTo>
                      <a:lnTo>
                        <a:pt x="66" y="287"/>
                      </a:lnTo>
                      <a:lnTo>
                        <a:pt x="67" y="285"/>
                      </a:lnTo>
                      <a:lnTo>
                        <a:pt x="70" y="282"/>
                      </a:lnTo>
                      <a:lnTo>
                        <a:pt x="73" y="279"/>
                      </a:lnTo>
                      <a:lnTo>
                        <a:pt x="73" y="279"/>
                      </a:lnTo>
                      <a:lnTo>
                        <a:pt x="80" y="275"/>
                      </a:lnTo>
                      <a:lnTo>
                        <a:pt x="86" y="270"/>
                      </a:lnTo>
                      <a:lnTo>
                        <a:pt x="88" y="263"/>
                      </a:lnTo>
                      <a:lnTo>
                        <a:pt x="90" y="256"/>
                      </a:lnTo>
                      <a:lnTo>
                        <a:pt x="90" y="256"/>
                      </a:lnTo>
                      <a:lnTo>
                        <a:pt x="90" y="251"/>
                      </a:lnTo>
                      <a:lnTo>
                        <a:pt x="92" y="248"/>
                      </a:lnTo>
                      <a:lnTo>
                        <a:pt x="96" y="241"/>
                      </a:lnTo>
                      <a:lnTo>
                        <a:pt x="102" y="233"/>
                      </a:lnTo>
                      <a:lnTo>
                        <a:pt x="104" y="229"/>
                      </a:lnTo>
                      <a:lnTo>
                        <a:pt x="105" y="225"/>
                      </a:lnTo>
                      <a:lnTo>
                        <a:pt x="105" y="225"/>
                      </a:lnTo>
                      <a:lnTo>
                        <a:pt x="105" y="217"/>
                      </a:lnTo>
                      <a:lnTo>
                        <a:pt x="103" y="210"/>
                      </a:lnTo>
                      <a:lnTo>
                        <a:pt x="101" y="203"/>
                      </a:lnTo>
                      <a:lnTo>
                        <a:pt x="97" y="199"/>
                      </a:lnTo>
                      <a:lnTo>
                        <a:pt x="97" y="199"/>
                      </a:lnTo>
                      <a:lnTo>
                        <a:pt x="95" y="197"/>
                      </a:lnTo>
                      <a:lnTo>
                        <a:pt x="93" y="192"/>
                      </a:lnTo>
                      <a:lnTo>
                        <a:pt x="91" y="188"/>
                      </a:lnTo>
                      <a:lnTo>
                        <a:pt x="90" y="183"/>
                      </a:lnTo>
                      <a:lnTo>
                        <a:pt x="90" y="178"/>
                      </a:lnTo>
                      <a:lnTo>
                        <a:pt x="91" y="173"/>
                      </a:lnTo>
                      <a:lnTo>
                        <a:pt x="94" y="169"/>
                      </a:lnTo>
                      <a:lnTo>
                        <a:pt x="99" y="165"/>
                      </a:lnTo>
                      <a:lnTo>
                        <a:pt x="99" y="165"/>
                      </a:lnTo>
                      <a:lnTo>
                        <a:pt x="105" y="162"/>
                      </a:lnTo>
                      <a:lnTo>
                        <a:pt x="113" y="159"/>
                      </a:lnTo>
                      <a:lnTo>
                        <a:pt x="121" y="157"/>
                      </a:lnTo>
                      <a:lnTo>
                        <a:pt x="131" y="156"/>
                      </a:lnTo>
                      <a:lnTo>
                        <a:pt x="138" y="156"/>
                      </a:lnTo>
                      <a:lnTo>
                        <a:pt x="146" y="157"/>
                      </a:lnTo>
                      <a:lnTo>
                        <a:pt x="150" y="159"/>
                      </a:lnTo>
                      <a:lnTo>
                        <a:pt x="152" y="160"/>
                      </a:lnTo>
                      <a:lnTo>
                        <a:pt x="152" y="162"/>
                      </a:lnTo>
                      <a:lnTo>
                        <a:pt x="152" y="162"/>
                      </a:lnTo>
                      <a:lnTo>
                        <a:pt x="154" y="172"/>
                      </a:lnTo>
                      <a:lnTo>
                        <a:pt x="158" y="181"/>
                      </a:lnTo>
                      <a:lnTo>
                        <a:pt x="161" y="184"/>
                      </a:lnTo>
                      <a:lnTo>
                        <a:pt x="163" y="187"/>
                      </a:lnTo>
                      <a:lnTo>
                        <a:pt x="166" y="189"/>
                      </a:lnTo>
                      <a:lnTo>
                        <a:pt x="170" y="189"/>
                      </a:lnTo>
                      <a:lnTo>
                        <a:pt x="170" y="189"/>
                      </a:lnTo>
                      <a:lnTo>
                        <a:pt x="175" y="188"/>
                      </a:lnTo>
                      <a:lnTo>
                        <a:pt x="178" y="187"/>
                      </a:lnTo>
                      <a:lnTo>
                        <a:pt x="179" y="186"/>
                      </a:lnTo>
                      <a:lnTo>
                        <a:pt x="180" y="185"/>
                      </a:lnTo>
                      <a:lnTo>
                        <a:pt x="179" y="179"/>
                      </a:lnTo>
                      <a:lnTo>
                        <a:pt x="179" y="179"/>
                      </a:lnTo>
                      <a:lnTo>
                        <a:pt x="178" y="175"/>
                      </a:lnTo>
                      <a:lnTo>
                        <a:pt x="179" y="172"/>
                      </a:lnTo>
                      <a:lnTo>
                        <a:pt x="180" y="172"/>
                      </a:lnTo>
                      <a:lnTo>
                        <a:pt x="181" y="173"/>
                      </a:lnTo>
                      <a:lnTo>
                        <a:pt x="183" y="177"/>
                      </a:lnTo>
                      <a:lnTo>
                        <a:pt x="183" y="177"/>
                      </a:lnTo>
                      <a:lnTo>
                        <a:pt x="188" y="188"/>
                      </a:lnTo>
                      <a:lnTo>
                        <a:pt x="190" y="190"/>
                      </a:lnTo>
                      <a:lnTo>
                        <a:pt x="190" y="189"/>
                      </a:lnTo>
                      <a:lnTo>
                        <a:pt x="191" y="188"/>
                      </a:lnTo>
                      <a:lnTo>
                        <a:pt x="191" y="188"/>
                      </a:lnTo>
                      <a:lnTo>
                        <a:pt x="192" y="184"/>
                      </a:lnTo>
                      <a:lnTo>
                        <a:pt x="193" y="178"/>
                      </a:lnTo>
                      <a:lnTo>
                        <a:pt x="194" y="174"/>
                      </a:lnTo>
                      <a:lnTo>
                        <a:pt x="195" y="173"/>
                      </a:lnTo>
                      <a:lnTo>
                        <a:pt x="197" y="172"/>
                      </a:lnTo>
                      <a:lnTo>
                        <a:pt x="197" y="172"/>
                      </a:lnTo>
                      <a:lnTo>
                        <a:pt x="199" y="170"/>
                      </a:lnTo>
                      <a:lnTo>
                        <a:pt x="200" y="165"/>
                      </a:lnTo>
                      <a:lnTo>
                        <a:pt x="200" y="156"/>
                      </a:lnTo>
                      <a:lnTo>
                        <a:pt x="196" y="142"/>
                      </a:lnTo>
                      <a:lnTo>
                        <a:pt x="196" y="142"/>
                      </a:lnTo>
                      <a:close/>
                    </a:path>
                  </a:pathLst>
                </a:custGeom>
                <a:solidFill>
                  <a:srgbClr val="B40D1E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2" name="Freeform 145"/>
                <p:cNvSpPr/>
                <p:nvPr/>
              </p:nvSpPr>
              <p:spPr bwMode="auto">
                <a:xfrm>
                  <a:off x="4560" y="2936"/>
                  <a:ext cx="369" cy="217"/>
                </a:xfrm>
                <a:custGeom>
                  <a:avLst/>
                  <a:gdLst>
                    <a:gd name="T0" fmla="*/ 4 w 369"/>
                    <a:gd name="T1" fmla="*/ 173 h 217"/>
                    <a:gd name="T2" fmla="*/ 21 w 369"/>
                    <a:gd name="T3" fmla="*/ 164 h 217"/>
                    <a:gd name="T4" fmla="*/ 19 w 369"/>
                    <a:gd name="T5" fmla="*/ 146 h 217"/>
                    <a:gd name="T6" fmla="*/ 30 w 369"/>
                    <a:gd name="T7" fmla="*/ 125 h 217"/>
                    <a:gd name="T8" fmla="*/ 50 w 369"/>
                    <a:gd name="T9" fmla="*/ 94 h 217"/>
                    <a:gd name="T10" fmla="*/ 72 w 369"/>
                    <a:gd name="T11" fmla="*/ 70 h 217"/>
                    <a:gd name="T12" fmla="*/ 94 w 369"/>
                    <a:gd name="T13" fmla="*/ 33 h 217"/>
                    <a:gd name="T14" fmla="*/ 106 w 369"/>
                    <a:gd name="T15" fmla="*/ 30 h 217"/>
                    <a:gd name="T16" fmla="*/ 125 w 369"/>
                    <a:gd name="T17" fmla="*/ 41 h 217"/>
                    <a:gd name="T18" fmla="*/ 136 w 369"/>
                    <a:gd name="T19" fmla="*/ 22 h 217"/>
                    <a:gd name="T20" fmla="*/ 152 w 369"/>
                    <a:gd name="T21" fmla="*/ 23 h 217"/>
                    <a:gd name="T22" fmla="*/ 163 w 369"/>
                    <a:gd name="T23" fmla="*/ 21 h 217"/>
                    <a:gd name="T24" fmla="*/ 177 w 369"/>
                    <a:gd name="T25" fmla="*/ 26 h 217"/>
                    <a:gd name="T26" fmla="*/ 196 w 369"/>
                    <a:gd name="T27" fmla="*/ 21 h 217"/>
                    <a:gd name="T28" fmla="*/ 211 w 369"/>
                    <a:gd name="T29" fmla="*/ 24 h 217"/>
                    <a:gd name="T30" fmla="*/ 223 w 369"/>
                    <a:gd name="T31" fmla="*/ 19 h 217"/>
                    <a:gd name="T32" fmla="*/ 213 w 369"/>
                    <a:gd name="T33" fmla="*/ 3 h 217"/>
                    <a:gd name="T34" fmla="*/ 228 w 369"/>
                    <a:gd name="T35" fmla="*/ 5 h 217"/>
                    <a:gd name="T36" fmla="*/ 247 w 369"/>
                    <a:gd name="T37" fmla="*/ 12 h 217"/>
                    <a:gd name="T38" fmla="*/ 272 w 369"/>
                    <a:gd name="T39" fmla="*/ 19 h 217"/>
                    <a:gd name="T40" fmla="*/ 280 w 369"/>
                    <a:gd name="T41" fmla="*/ 20 h 217"/>
                    <a:gd name="T42" fmla="*/ 287 w 369"/>
                    <a:gd name="T43" fmla="*/ 16 h 217"/>
                    <a:gd name="T44" fmla="*/ 298 w 369"/>
                    <a:gd name="T45" fmla="*/ 29 h 217"/>
                    <a:gd name="T46" fmla="*/ 287 w 369"/>
                    <a:gd name="T47" fmla="*/ 56 h 217"/>
                    <a:gd name="T48" fmla="*/ 291 w 369"/>
                    <a:gd name="T49" fmla="*/ 76 h 217"/>
                    <a:gd name="T50" fmla="*/ 314 w 369"/>
                    <a:gd name="T51" fmla="*/ 91 h 217"/>
                    <a:gd name="T52" fmla="*/ 324 w 369"/>
                    <a:gd name="T53" fmla="*/ 98 h 217"/>
                    <a:gd name="T54" fmla="*/ 337 w 369"/>
                    <a:gd name="T55" fmla="*/ 109 h 217"/>
                    <a:gd name="T56" fmla="*/ 349 w 369"/>
                    <a:gd name="T57" fmla="*/ 110 h 217"/>
                    <a:gd name="T58" fmla="*/ 367 w 369"/>
                    <a:gd name="T59" fmla="*/ 94 h 217"/>
                    <a:gd name="T60" fmla="*/ 368 w 369"/>
                    <a:gd name="T61" fmla="*/ 100 h 217"/>
                    <a:gd name="T62" fmla="*/ 360 w 369"/>
                    <a:gd name="T63" fmla="*/ 117 h 217"/>
                    <a:gd name="T64" fmla="*/ 367 w 369"/>
                    <a:gd name="T65" fmla="*/ 140 h 217"/>
                    <a:gd name="T66" fmla="*/ 363 w 369"/>
                    <a:gd name="T67" fmla="*/ 142 h 217"/>
                    <a:gd name="T68" fmla="*/ 352 w 369"/>
                    <a:gd name="T69" fmla="*/ 133 h 217"/>
                    <a:gd name="T70" fmla="*/ 338 w 369"/>
                    <a:gd name="T71" fmla="*/ 141 h 217"/>
                    <a:gd name="T72" fmla="*/ 337 w 369"/>
                    <a:gd name="T73" fmla="*/ 159 h 217"/>
                    <a:gd name="T74" fmla="*/ 338 w 369"/>
                    <a:gd name="T75" fmla="*/ 169 h 217"/>
                    <a:gd name="T76" fmla="*/ 321 w 369"/>
                    <a:gd name="T77" fmla="*/ 159 h 217"/>
                    <a:gd name="T78" fmla="*/ 310 w 369"/>
                    <a:gd name="T79" fmla="*/ 164 h 217"/>
                    <a:gd name="T80" fmla="*/ 301 w 369"/>
                    <a:gd name="T81" fmla="*/ 163 h 217"/>
                    <a:gd name="T82" fmla="*/ 291 w 369"/>
                    <a:gd name="T83" fmla="*/ 150 h 217"/>
                    <a:gd name="T84" fmla="*/ 273 w 369"/>
                    <a:gd name="T85" fmla="*/ 145 h 217"/>
                    <a:gd name="T86" fmla="*/ 268 w 369"/>
                    <a:gd name="T87" fmla="*/ 170 h 217"/>
                    <a:gd name="T88" fmla="*/ 253 w 369"/>
                    <a:gd name="T89" fmla="*/ 187 h 217"/>
                    <a:gd name="T90" fmla="*/ 247 w 369"/>
                    <a:gd name="T91" fmla="*/ 216 h 217"/>
                    <a:gd name="T92" fmla="*/ 240 w 369"/>
                    <a:gd name="T93" fmla="*/ 213 h 217"/>
                    <a:gd name="T94" fmla="*/ 238 w 369"/>
                    <a:gd name="T95" fmla="*/ 197 h 217"/>
                    <a:gd name="T96" fmla="*/ 217 w 369"/>
                    <a:gd name="T97" fmla="*/ 184 h 217"/>
                    <a:gd name="T98" fmla="*/ 210 w 369"/>
                    <a:gd name="T99" fmla="*/ 160 h 217"/>
                    <a:gd name="T100" fmla="*/ 202 w 369"/>
                    <a:gd name="T101" fmla="*/ 153 h 217"/>
                    <a:gd name="T102" fmla="*/ 186 w 369"/>
                    <a:gd name="T103" fmla="*/ 156 h 217"/>
                    <a:gd name="T104" fmla="*/ 178 w 369"/>
                    <a:gd name="T105" fmla="*/ 168 h 217"/>
                    <a:gd name="T106" fmla="*/ 173 w 369"/>
                    <a:gd name="T107" fmla="*/ 182 h 217"/>
                    <a:gd name="T108" fmla="*/ 163 w 369"/>
                    <a:gd name="T109" fmla="*/ 203 h 217"/>
                    <a:gd name="T110" fmla="*/ 124 w 369"/>
                    <a:gd name="T111" fmla="*/ 211 h 217"/>
                    <a:gd name="T112" fmla="*/ 83 w 369"/>
                    <a:gd name="T113" fmla="*/ 200 h 217"/>
                    <a:gd name="T114" fmla="*/ 76 w 369"/>
                    <a:gd name="T115" fmla="*/ 178 h 217"/>
                    <a:gd name="T116" fmla="*/ 69 w 369"/>
                    <a:gd name="T117" fmla="*/ 168 h 217"/>
                    <a:gd name="T118" fmla="*/ 44 w 369"/>
                    <a:gd name="T119" fmla="*/ 168 h 217"/>
                    <a:gd name="T120" fmla="*/ 36 w 369"/>
                    <a:gd name="T121" fmla="*/ 170 h 217"/>
                    <a:gd name="T122" fmla="*/ 23 w 369"/>
                    <a:gd name="T123" fmla="*/ 172 h 217"/>
                    <a:gd name="T124" fmla="*/ 2 w 369"/>
                    <a:gd name="T125" fmla="*/ 181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" h="217">
                      <a:moveTo>
                        <a:pt x="0" y="180"/>
                      </a:moveTo>
                      <a:lnTo>
                        <a:pt x="0" y="180"/>
                      </a:lnTo>
                      <a:lnTo>
                        <a:pt x="0" y="179"/>
                      </a:lnTo>
                      <a:lnTo>
                        <a:pt x="0" y="177"/>
                      </a:lnTo>
                      <a:lnTo>
                        <a:pt x="4" y="173"/>
                      </a:lnTo>
                      <a:lnTo>
                        <a:pt x="9" y="171"/>
                      </a:lnTo>
                      <a:lnTo>
                        <a:pt x="9" y="171"/>
                      </a:lnTo>
                      <a:lnTo>
                        <a:pt x="15" y="168"/>
                      </a:lnTo>
                      <a:lnTo>
                        <a:pt x="20" y="166"/>
                      </a:lnTo>
                      <a:lnTo>
                        <a:pt x="21" y="164"/>
                      </a:lnTo>
                      <a:lnTo>
                        <a:pt x="21" y="162"/>
                      </a:lnTo>
                      <a:lnTo>
                        <a:pt x="20" y="155"/>
                      </a:lnTo>
                      <a:lnTo>
                        <a:pt x="20" y="155"/>
                      </a:lnTo>
                      <a:lnTo>
                        <a:pt x="20" y="151"/>
                      </a:lnTo>
                      <a:lnTo>
                        <a:pt x="19" y="146"/>
                      </a:lnTo>
                      <a:lnTo>
                        <a:pt x="21" y="138"/>
                      </a:lnTo>
                      <a:lnTo>
                        <a:pt x="25" y="130"/>
                      </a:lnTo>
                      <a:lnTo>
                        <a:pt x="27" y="127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7" y="120"/>
                      </a:lnTo>
                      <a:lnTo>
                        <a:pt x="43" y="111"/>
                      </a:lnTo>
                      <a:lnTo>
                        <a:pt x="48" y="102"/>
                      </a:lnTo>
                      <a:lnTo>
                        <a:pt x="50" y="94"/>
                      </a:lnTo>
                      <a:lnTo>
                        <a:pt x="50" y="94"/>
                      </a:lnTo>
                      <a:lnTo>
                        <a:pt x="51" y="91"/>
                      </a:lnTo>
                      <a:lnTo>
                        <a:pt x="53" y="87"/>
                      </a:lnTo>
                      <a:lnTo>
                        <a:pt x="61" y="81"/>
                      </a:lnTo>
                      <a:lnTo>
                        <a:pt x="67" y="74"/>
                      </a:lnTo>
                      <a:lnTo>
                        <a:pt x="72" y="70"/>
                      </a:lnTo>
                      <a:lnTo>
                        <a:pt x="72" y="70"/>
                      </a:lnTo>
                      <a:lnTo>
                        <a:pt x="78" y="60"/>
                      </a:lnTo>
                      <a:lnTo>
                        <a:pt x="85" y="45"/>
                      </a:lnTo>
                      <a:lnTo>
                        <a:pt x="90" y="38"/>
                      </a:lnTo>
                      <a:lnTo>
                        <a:pt x="94" y="33"/>
                      </a:lnTo>
                      <a:lnTo>
                        <a:pt x="98" y="29"/>
                      </a:lnTo>
                      <a:lnTo>
                        <a:pt x="100" y="28"/>
                      </a:lnTo>
                      <a:lnTo>
                        <a:pt x="102" y="28"/>
                      </a:lnTo>
                      <a:lnTo>
                        <a:pt x="102" y="28"/>
                      </a:lnTo>
                      <a:lnTo>
                        <a:pt x="106" y="30"/>
                      </a:lnTo>
                      <a:lnTo>
                        <a:pt x="110" y="34"/>
                      </a:lnTo>
                      <a:lnTo>
                        <a:pt x="116" y="40"/>
                      </a:lnTo>
                      <a:lnTo>
                        <a:pt x="120" y="42"/>
                      </a:lnTo>
                      <a:lnTo>
                        <a:pt x="122" y="42"/>
                      </a:lnTo>
                      <a:lnTo>
                        <a:pt x="125" y="41"/>
                      </a:lnTo>
                      <a:lnTo>
                        <a:pt x="127" y="37"/>
                      </a:lnTo>
                      <a:lnTo>
                        <a:pt x="127" y="37"/>
                      </a:lnTo>
                      <a:lnTo>
                        <a:pt x="130" y="28"/>
                      </a:lnTo>
                      <a:lnTo>
                        <a:pt x="134" y="23"/>
                      </a:lnTo>
                      <a:lnTo>
                        <a:pt x="136" y="22"/>
                      </a:lnTo>
                      <a:lnTo>
                        <a:pt x="138" y="21"/>
                      </a:lnTo>
                      <a:lnTo>
                        <a:pt x="142" y="21"/>
                      </a:lnTo>
                      <a:lnTo>
                        <a:pt x="142" y="21"/>
                      </a:lnTo>
                      <a:lnTo>
                        <a:pt x="150" y="23"/>
                      </a:lnTo>
                      <a:lnTo>
                        <a:pt x="152" y="23"/>
                      </a:lnTo>
                      <a:lnTo>
                        <a:pt x="154" y="21"/>
                      </a:lnTo>
                      <a:lnTo>
                        <a:pt x="154" y="21"/>
                      </a:lnTo>
                      <a:lnTo>
                        <a:pt x="156" y="20"/>
                      </a:lnTo>
                      <a:lnTo>
                        <a:pt x="159" y="20"/>
                      </a:lnTo>
                      <a:lnTo>
                        <a:pt x="163" y="21"/>
                      </a:lnTo>
                      <a:lnTo>
                        <a:pt x="165" y="23"/>
                      </a:lnTo>
                      <a:lnTo>
                        <a:pt x="165" y="23"/>
                      </a:lnTo>
                      <a:lnTo>
                        <a:pt x="168" y="25"/>
                      </a:lnTo>
                      <a:lnTo>
                        <a:pt x="172" y="26"/>
                      </a:lnTo>
                      <a:lnTo>
                        <a:pt x="177" y="26"/>
                      </a:lnTo>
                      <a:lnTo>
                        <a:pt x="181" y="23"/>
                      </a:lnTo>
                      <a:lnTo>
                        <a:pt x="181" y="23"/>
                      </a:lnTo>
                      <a:lnTo>
                        <a:pt x="185" y="21"/>
                      </a:lnTo>
                      <a:lnTo>
                        <a:pt x="191" y="20"/>
                      </a:lnTo>
                      <a:lnTo>
                        <a:pt x="196" y="21"/>
                      </a:lnTo>
                      <a:lnTo>
                        <a:pt x="198" y="22"/>
                      </a:lnTo>
                      <a:lnTo>
                        <a:pt x="198" y="22"/>
                      </a:lnTo>
                      <a:lnTo>
                        <a:pt x="199" y="23"/>
                      </a:lnTo>
                      <a:lnTo>
                        <a:pt x="202" y="24"/>
                      </a:lnTo>
                      <a:lnTo>
                        <a:pt x="211" y="24"/>
                      </a:lnTo>
                      <a:lnTo>
                        <a:pt x="220" y="24"/>
                      </a:lnTo>
                      <a:lnTo>
                        <a:pt x="223" y="23"/>
                      </a:lnTo>
                      <a:lnTo>
                        <a:pt x="224" y="22"/>
                      </a:lnTo>
                      <a:lnTo>
                        <a:pt x="224" y="22"/>
                      </a:lnTo>
                      <a:lnTo>
                        <a:pt x="223" y="19"/>
                      </a:lnTo>
                      <a:lnTo>
                        <a:pt x="221" y="14"/>
                      </a:lnTo>
                      <a:lnTo>
                        <a:pt x="219" y="10"/>
                      </a:lnTo>
                      <a:lnTo>
                        <a:pt x="215" y="7"/>
                      </a:lnTo>
                      <a:lnTo>
                        <a:pt x="215" y="7"/>
                      </a:lnTo>
                      <a:lnTo>
                        <a:pt x="213" y="3"/>
                      </a:lnTo>
                      <a:lnTo>
                        <a:pt x="213" y="1"/>
                      </a:lnTo>
                      <a:lnTo>
                        <a:pt x="216" y="0"/>
                      </a:lnTo>
                      <a:lnTo>
                        <a:pt x="221" y="2"/>
                      </a:lnTo>
                      <a:lnTo>
                        <a:pt x="221" y="2"/>
                      </a:lnTo>
                      <a:lnTo>
                        <a:pt x="228" y="5"/>
                      </a:lnTo>
                      <a:lnTo>
                        <a:pt x="236" y="7"/>
                      </a:lnTo>
                      <a:lnTo>
                        <a:pt x="243" y="9"/>
                      </a:lnTo>
                      <a:lnTo>
                        <a:pt x="245" y="10"/>
                      </a:lnTo>
                      <a:lnTo>
                        <a:pt x="247" y="12"/>
                      </a:lnTo>
                      <a:lnTo>
                        <a:pt x="247" y="12"/>
                      </a:lnTo>
                      <a:lnTo>
                        <a:pt x="248" y="13"/>
                      </a:lnTo>
                      <a:lnTo>
                        <a:pt x="251" y="14"/>
                      </a:lnTo>
                      <a:lnTo>
                        <a:pt x="259" y="15"/>
                      </a:lnTo>
                      <a:lnTo>
                        <a:pt x="268" y="17"/>
                      </a:lnTo>
                      <a:lnTo>
                        <a:pt x="272" y="19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78" y="22"/>
                      </a:lnTo>
                      <a:lnTo>
                        <a:pt x="279" y="22"/>
                      </a:lnTo>
                      <a:lnTo>
                        <a:pt x="280" y="20"/>
                      </a:lnTo>
                      <a:lnTo>
                        <a:pt x="281" y="17"/>
                      </a:lnTo>
                      <a:lnTo>
                        <a:pt x="282" y="16"/>
                      </a:lnTo>
                      <a:lnTo>
                        <a:pt x="284" y="16"/>
                      </a:lnTo>
                      <a:lnTo>
                        <a:pt x="284" y="16"/>
                      </a:lnTo>
                      <a:lnTo>
                        <a:pt x="287" y="16"/>
                      </a:lnTo>
                      <a:lnTo>
                        <a:pt x="291" y="19"/>
                      </a:lnTo>
                      <a:lnTo>
                        <a:pt x="293" y="20"/>
                      </a:lnTo>
                      <a:lnTo>
                        <a:pt x="295" y="23"/>
                      </a:lnTo>
                      <a:lnTo>
                        <a:pt x="297" y="26"/>
                      </a:lnTo>
                      <a:lnTo>
                        <a:pt x="298" y="29"/>
                      </a:lnTo>
                      <a:lnTo>
                        <a:pt x="298" y="33"/>
                      </a:lnTo>
                      <a:lnTo>
                        <a:pt x="296" y="37"/>
                      </a:lnTo>
                      <a:lnTo>
                        <a:pt x="296" y="37"/>
                      </a:lnTo>
                      <a:lnTo>
                        <a:pt x="292" y="45"/>
                      </a:lnTo>
                      <a:lnTo>
                        <a:pt x="287" y="56"/>
                      </a:lnTo>
                      <a:lnTo>
                        <a:pt x="286" y="60"/>
                      </a:lnTo>
                      <a:lnTo>
                        <a:pt x="286" y="66"/>
                      </a:lnTo>
                      <a:lnTo>
                        <a:pt x="287" y="71"/>
                      </a:lnTo>
                      <a:lnTo>
                        <a:pt x="291" y="76"/>
                      </a:lnTo>
                      <a:lnTo>
                        <a:pt x="291" y="76"/>
                      </a:lnTo>
                      <a:lnTo>
                        <a:pt x="295" y="79"/>
                      </a:lnTo>
                      <a:lnTo>
                        <a:pt x="298" y="82"/>
                      </a:lnTo>
                      <a:lnTo>
                        <a:pt x="307" y="85"/>
                      </a:lnTo>
                      <a:lnTo>
                        <a:pt x="313" y="88"/>
                      </a:lnTo>
                      <a:lnTo>
                        <a:pt x="314" y="91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6" y="95"/>
                      </a:lnTo>
                      <a:lnTo>
                        <a:pt x="319" y="96"/>
                      </a:lnTo>
                      <a:lnTo>
                        <a:pt x="324" y="98"/>
                      </a:lnTo>
                      <a:lnTo>
                        <a:pt x="330" y="100"/>
                      </a:lnTo>
                      <a:lnTo>
                        <a:pt x="333" y="101"/>
                      </a:lnTo>
                      <a:lnTo>
                        <a:pt x="335" y="103"/>
                      </a:lnTo>
                      <a:lnTo>
                        <a:pt x="335" y="103"/>
                      </a:lnTo>
                      <a:lnTo>
                        <a:pt x="337" y="109"/>
                      </a:lnTo>
                      <a:lnTo>
                        <a:pt x="339" y="111"/>
                      </a:lnTo>
                      <a:lnTo>
                        <a:pt x="341" y="112"/>
                      </a:lnTo>
                      <a:lnTo>
                        <a:pt x="343" y="113"/>
                      </a:lnTo>
                      <a:lnTo>
                        <a:pt x="345" y="112"/>
                      </a:lnTo>
                      <a:lnTo>
                        <a:pt x="349" y="110"/>
                      </a:lnTo>
                      <a:lnTo>
                        <a:pt x="352" y="107"/>
                      </a:lnTo>
                      <a:lnTo>
                        <a:pt x="352" y="107"/>
                      </a:lnTo>
                      <a:lnTo>
                        <a:pt x="359" y="99"/>
                      </a:lnTo>
                      <a:lnTo>
                        <a:pt x="365" y="95"/>
                      </a:lnTo>
                      <a:lnTo>
                        <a:pt x="367" y="94"/>
                      </a:lnTo>
                      <a:lnTo>
                        <a:pt x="368" y="94"/>
                      </a:lnTo>
                      <a:lnTo>
                        <a:pt x="369" y="95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8" y="100"/>
                      </a:lnTo>
                      <a:lnTo>
                        <a:pt x="366" y="103"/>
                      </a:lnTo>
                      <a:lnTo>
                        <a:pt x="363" y="109"/>
                      </a:lnTo>
                      <a:lnTo>
                        <a:pt x="362" y="112"/>
                      </a:lnTo>
                      <a:lnTo>
                        <a:pt x="360" y="114"/>
                      </a:lnTo>
                      <a:lnTo>
                        <a:pt x="360" y="117"/>
                      </a:lnTo>
                      <a:lnTo>
                        <a:pt x="362" y="121"/>
                      </a:lnTo>
                      <a:lnTo>
                        <a:pt x="362" y="121"/>
                      </a:lnTo>
                      <a:lnTo>
                        <a:pt x="364" y="126"/>
                      </a:lnTo>
                      <a:lnTo>
                        <a:pt x="366" y="130"/>
                      </a:lnTo>
                      <a:lnTo>
                        <a:pt x="367" y="140"/>
                      </a:lnTo>
                      <a:lnTo>
                        <a:pt x="367" y="140"/>
                      </a:lnTo>
                      <a:lnTo>
                        <a:pt x="366" y="144"/>
                      </a:lnTo>
                      <a:lnTo>
                        <a:pt x="365" y="145"/>
                      </a:lnTo>
                      <a:lnTo>
                        <a:pt x="364" y="145"/>
                      </a:lnTo>
                      <a:lnTo>
                        <a:pt x="363" y="142"/>
                      </a:lnTo>
                      <a:lnTo>
                        <a:pt x="363" y="142"/>
                      </a:lnTo>
                      <a:lnTo>
                        <a:pt x="362" y="138"/>
                      </a:lnTo>
                      <a:lnTo>
                        <a:pt x="359" y="135"/>
                      </a:lnTo>
                      <a:lnTo>
                        <a:pt x="356" y="134"/>
                      </a:lnTo>
                      <a:lnTo>
                        <a:pt x="352" y="133"/>
                      </a:lnTo>
                      <a:lnTo>
                        <a:pt x="352" y="133"/>
                      </a:lnTo>
                      <a:lnTo>
                        <a:pt x="347" y="133"/>
                      </a:lnTo>
                      <a:lnTo>
                        <a:pt x="343" y="135"/>
                      </a:lnTo>
                      <a:lnTo>
                        <a:pt x="340" y="137"/>
                      </a:lnTo>
                      <a:lnTo>
                        <a:pt x="338" y="141"/>
                      </a:lnTo>
                      <a:lnTo>
                        <a:pt x="338" y="141"/>
                      </a:lnTo>
                      <a:lnTo>
                        <a:pt x="336" y="146"/>
                      </a:lnTo>
                      <a:lnTo>
                        <a:pt x="335" y="151"/>
                      </a:lnTo>
                      <a:lnTo>
                        <a:pt x="336" y="155"/>
                      </a:lnTo>
                      <a:lnTo>
                        <a:pt x="337" y="159"/>
                      </a:lnTo>
                      <a:lnTo>
                        <a:pt x="337" y="159"/>
                      </a:lnTo>
                      <a:lnTo>
                        <a:pt x="339" y="164"/>
                      </a:lnTo>
                      <a:lnTo>
                        <a:pt x="339" y="168"/>
                      </a:lnTo>
                      <a:lnTo>
                        <a:pt x="339" y="169"/>
                      </a:lnTo>
                      <a:lnTo>
                        <a:pt x="338" y="169"/>
                      </a:lnTo>
                      <a:lnTo>
                        <a:pt x="336" y="168"/>
                      </a:lnTo>
                      <a:lnTo>
                        <a:pt x="336" y="168"/>
                      </a:lnTo>
                      <a:lnTo>
                        <a:pt x="331" y="164"/>
                      </a:lnTo>
                      <a:lnTo>
                        <a:pt x="326" y="160"/>
                      </a:lnTo>
                      <a:lnTo>
                        <a:pt x="321" y="159"/>
                      </a:lnTo>
                      <a:lnTo>
                        <a:pt x="316" y="159"/>
                      </a:lnTo>
                      <a:lnTo>
                        <a:pt x="316" y="159"/>
                      </a:lnTo>
                      <a:lnTo>
                        <a:pt x="314" y="160"/>
                      </a:lnTo>
                      <a:lnTo>
                        <a:pt x="312" y="162"/>
                      </a:lnTo>
                      <a:lnTo>
                        <a:pt x="310" y="164"/>
                      </a:lnTo>
                      <a:lnTo>
                        <a:pt x="308" y="166"/>
                      </a:lnTo>
                      <a:lnTo>
                        <a:pt x="306" y="166"/>
                      </a:lnTo>
                      <a:lnTo>
                        <a:pt x="304" y="165"/>
                      </a:lnTo>
                      <a:lnTo>
                        <a:pt x="304" y="165"/>
                      </a:lnTo>
                      <a:lnTo>
                        <a:pt x="301" y="163"/>
                      </a:lnTo>
                      <a:lnTo>
                        <a:pt x="299" y="162"/>
                      </a:lnTo>
                      <a:lnTo>
                        <a:pt x="297" y="157"/>
                      </a:lnTo>
                      <a:lnTo>
                        <a:pt x="294" y="153"/>
                      </a:lnTo>
                      <a:lnTo>
                        <a:pt x="291" y="150"/>
                      </a:lnTo>
                      <a:lnTo>
                        <a:pt x="291" y="150"/>
                      </a:lnTo>
                      <a:lnTo>
                        <a:pt x="285" y="146"/>
                      </a:lnTo>
                      <a:lnTo>
                        <a:pt x="280" y="144"/>
                      </a:lnTo>
                      <a:lnTo>
                        <a:pt x="278" y="144"/>
                      </a:lnTo>
                      <a:lnTo>
                        <a:pt x="276" y="144"/>
                      </a:lnTo>
                      <a:lnTo>
                        <a:pt x="273" y="145"/>
                      </a:lnTo>
                      <a:lnTo>
                        <a:pt x="272" y="148"/>
                      </a:lnTo>
                      <a:lnTo>
                        <a:pt x="272" y="148"/>
                      </a:lnTo>
                      <a:lnTo>
                        <a:pt x="271" y="154"/>
                      </a:lnTo>
                      <a:lnTo>
                        <a:pt x="270" y="163"/>
                      </a:lnTo>
                      <a:lnTo>
                        <a:pt x="268" y="170"/>
                      </a:lnTo>
                      <a:lnTo>
                        <a:pt x="266" y="174"/>
                      </a:lnTo>
                      <a:lnTo>
                        <a:pt x="263" y="178"/>
                      </a:lnTo>
                      <a:lnTo>
                        <a:pt x="263" y="178"/>
                      </a:lnTo>
                      <a:lnTo>
                        <a:pt x="257" y="183"/>
                      </a:lnTo>
                      <a:lnTo>
                        <a:pt x="253" y="187"/>
                      </a:lnTo>
                      <a:lnTo>
                        <a:pt x="251" y="192"/>
                      </a:lnTo>
                      <a:lnTo>
                        <a:pt x="250" y="197"/>
                      </a:lnTo>
                      <a:lnTo>
                        <a:pt x="250" y="197"/>
                      </a:lnTo>
                      <a:lnTo>
                        <a:pt x="249" y="212"/>
                      </a:lnTo>
                      <a:lnTo>
                        <a:pt x="247" y="216"/>
                      </a:lnTo>
                      <a:lnTo>
                        <a:pt x="245" y="217"/>
                      </a:lnTo>
                      <a:lnTo>
                        <a:pt x="244" y="217"/>
                      </a:lnTo>
                      <a:lnTo>
                        <a:pt x="244" y="217"/>
                      </a:lnTo>
                      <a:lnTo>
                        <a:pt x="242" y="215"/>
                      </a:lnTo>
                      <a:lnTo>
                        <a:pt x="240" y="213"/>
                      </a:lnTo>
                      <a:lnTo>
                        <a:pt x="240" y="210"/>
                      </a:lnTo>
                      <a:lnTo>
                        <a:pt x="240" y="205"/>
                      </a:lnTo>
                      <a:lnTo>
                        <a:pt x="240" y="205"/>
                      </a:lnTo>
                      <a:lnTo>
                        <a:pt x="239" y="200"/>
                      </a:lnTo>
                      <a:lnTo>
                        <a:pt x="238" y="197"/>
                      </a:lnTo>
                      <a:lnTo>
                        <a:pt x="236" y="195"/>
                      </a:lnTo>
                      <a:lnTo>
                        <a:pt x="230" y="193"/>
                      </a:lnTo>
                      <a:lnTo>
                        <a:pt x="230" y="193"/>
                      </a:lnTo>
                      <a:lnTo>
                        <a:pt x="224" y="188"/>
                      </a:lnTo>
                      <a:lnTo>
                        <a:pt x="217" y="184"/>
                      </a:lnTo>
                      <a:lnTo>
                        <a:pt x="213" y="179"/>
                      </a:lnTo>
                      <a:lnTo>
                        <a:pt x="211" y="172"/>
                      </a:lnTo>
                      <a:lnTo>
                        <a:pt x="211" y="172"/>
                      </a:lnTo>
                      <a:lnTo>
                        <a:pt x="210" y="166"/>
                      </a:lnTo>
                      <a:lnTo>
                        <a:pt x="210" y="160"/>
                      </a:lnTo>
                      <a:lnTo>
                        <a:pt x="209" y="158"/>
                      </a:lnTo>
                      <a:lnTo>
                        <a:pt x="208" y="156"/>
                      </a:lnTo>
                      <a:lnTo>
                        <a:pt x="206" y="154"/>
                      </a:lnTo>
                      <a:lnTo>
                        <a:pt x="202" y="153"/>
                      </a:lnTo>
                      <a:lnTo>
                        <a:pt x="202" y="153"/>
                      </a:lnTo>
                      <a:lnTo>
                        <a:pt x="196" y="152"/>
                      </a:lnTo>
                      <a:lnTo>
                        <a:pt x="191" y="152"/>
                      </a:lnTo>
                      <a:lnTo>
                        <a:pt x="187" y="153"/>
                      </a:lnTo>
                      <a:lnTo>
                        <a:pt x="186" y="154"/>
                      </a:lnTo>
                      <a:lnTo>
                        <a:pt x="186" y="156"/>
                      </a:lnTo>
                      <a:lnTo>
                        <a:pt x="186" y="156"/>
                      </a:lnTo>
                      <a:lnTo>
                        <a:pt x="185" y="160"/>
                      </a:lnTo>
                      <a:lnTo>
                        <a:pt x="184" y="163"/>
                      </a:lnTo>
                      <a:lnTo>
                        <a:pt x="182" y="166"/>
                      </a:lnTo>
                      <a:lnTo>
                        <a:pt x="178" y="168"/>
                      </a:lnTo>
                      <a:lnTo>
                        <a:pt x="178" y="168"/>
                      </a:lnTo>
                      <a:lnTo>
                        <a:pt x="174" y="170"/>
                      </a:lnTo>
                      <a:lnTo>
                        <a:pt x="173" y="173"/>
                      </a:lnTo>
                      <a:lnTo>
                        <a:pt x="173" y="182"/>
                      </a:lnTo>
                      <a:lnTo>
                        <a:pt x="173" y="182"/>
                      </a:lnTo>
                      <a:lnTo>
                        <a:pt x="172" y="187"/>
                      </a:lnTo>
                      <a:lnTo>
                        <a:pt x="169" y="194"/>
                      </a:lnTo>
                      <a:lnTo>
                        <a:pt x="166" y="199"/>
                      </a:lnTo>
                      <a:lnTo>
                        <a:pt x="163" y="203"/>
                      </a:lnTo>
                      <a:lnTo>
                        <a:pt x="163" y="203"/>
                      </a:lnTo>
                      <a:lnTo>
                        <a:pt x="156" y="206"/>
                      </a:lnTo>
                      <a:lnTo>
                        <a:pt x="148" y="209"/>
                      </a:lnTo>
                      <a:lnTo>
                        <a:pt x="136" y="211"/>
                      </a:lnTo>
                      <a:lnTo>
                        <a:pt x="124" y="211"/>
                      </a:lnTo>
                      <a:lnTo>
                        <a:pt x="124" y="211"/>
                      </a:lnTo>
                      <a:lnTo>
                        <a:pt x="111" y="210"/>
                      </a:lnTo>
                      <a:lnTo>
                        <a:pt x="98" y="208"/>
                      </a:lnTo>
                      <a:lnTo>
                        <a:pt x="93" y="206"/>
                      </a:lnTo>
                      <a:lnTo>
                        <a:pt x="87" y="203"/>
                      </a:lnTo>
                      <a:lnTo>
                        <a:pt x="83" y="200"/>
                      </a:lnTo>
                      <a:lnTo>
                        <a:pt x="80" y="196"/>
                      </a:lnTo>
                      <a:lnTo>
                        <a:pt x="80" y="196"/>
                      </a:lnTo>
                      <a:lnTo>
                        <a:pt x="79" y="192"/>
                      </a:lnTo>
                      <a:lnTo>
                        <a:pt x="78" y="186"/>
                      </a:lnTo>
                      <a:lnTo>
                        <a:pt x="76" y="178"/>
                      </a:lnTo>
                      <a:lnTo>
                        <a:pt x="76" y="174"/>
                      </a:lnTo>
                      <a:lnTo>
                        <a:pt x="73" y="171"/>
                      </a:lnTo>
                      <a:lnTo>
                        <a:pt x="72" y="169"/>
                      </a:lnTo>
                      <a:lnTo>
                        <a:pt x="69" y="168"/>
                      </a:lnTo>
                      <a:lnTo>
                        <a:pt x="69" y="168"/>
                      </a:lnTo>
                      <a:lnTo>
                        <a:pt x="61" y="167"/>
                      </a:lnTo>
                      <a:lnTo>
                        <a:pt x="53" y="166"/>
                      </a:lnTo>
                      <a:lnTo>
                        <a:pt x="48" y="166"/>
                      </a:lnTo>
                      <a:lnTo>
                        <a:pt x="45" y="166"/>
                      </a:lnTo>
                      <a:lnTo>
                        <a:pt x="44" y="168"/>
                      </a:lnTo>
                      <a:lnTo>
                        <a:pt x="44" y="168"/>
                      </a:lnTo>
                      <a:lnTo>
                        <a:pt x="42" y="170"/>
                      </a:lnTo>
                      <a:lnTo>
                        <a:pt x="40" y="171"/>
                      </a:lnTo>
                      <a:lnTo>
                        <a:pt x="37" y="171"/>
                      </a:lnTo>
                      <a:lnTo>
                        <a:pt x="36" y="170"/>
                      </a:lnTo>
                      <a:lnTo>
                        <a:pt x="36" y="170"/>
                      </a:lnTo>
                      <a:lnTo>
                        <a:pt x="34" y="168"/>
                      </a:lnTo>
                      <a:lnTo>
                        <a:pt x="30" y="168"/>
                      </a:lnTo>
                      <a:lnTo>
                        <a:pt x="27" y="169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14" y="178"/>
                      </a:lnTo>
                      <a:lnTo>
                        <a:pt x="6" y="181"/>
                      </a:lnTo>
                      <a:lnTo>
                        <a:pt x="6" y="181"/>
                      </a:lnTo>
                      <a:lnTo>
                        <a:pt x="2" y="181"/>
                      </a:lnTo>
                      <a:lnTo>
                        <a:pt x="1" y="181"/>
                      </a:lnTo>
                      <a:lnTo>
                        <a:pt x="0" y="180"/>
                      </a:lnTo>
                      <a:lnTo>
                        <a:pt x="0" y="1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3" name="Freeform 146"/>
                <p:cNvSpPr/>
                <p:nvPr/>
              </p:nvSpPr>
              <p:spPr bwMode="auto">
                <a:xfrm>
                  <a:off x="4764" y="1747"/>
                  <a:ext cx="178" cy="343"/>
                </a:xfrm>
                <a:custGeom>
                  <a:avLst/>
                  <a:gdLst>
                    <a:gd name="T0" fmla="*/ 63 w 178"/>
                    <a:gd name="T1" fmla="*/ 338 h 343"/>
                    <a:gd name="T2" fmla="*/ 38 w 178"/>
                    <a:gd name="T3" fmla="*/ 331 h 343"/>
                    <a:gd name="T4" fmla="*/ 30 w 178"/>
                    <a:gd name="T5" fmla="*/ 315 h 343"/>
                    <a:gd name="T6" fmla="*/ 35 w 178"/>
                    <a:gd name="T7" fmla="*/ 314 h 343"/>
                    <a:gd name="T8" fmla="*/ 43 w 178"/>
                    <a:gd name="T9" fmla="*/ 298 h 343"/>
                    <a:gd name="T10" fmla="*/ 38 w 178"/>
                    <a:gd name="T11" fmla="*/ 304 h 343"/>
                    <a:gd name="T12" fmla="*/ 39 w 178"/>
                    <a:gd name="T13" fmla="*/ 292 h 343"/>
                    <a:gd name="T14" fmla="*/ 32 w 178"/>
                    <a:gd name="T15" fmla="*/ 271 h 343"/>
                    <a:gd name="T16" fmla="*/ 15 w 178"/>
                    <a:gd name="T17" fmla="*/ 262 h 343"/>
                    <a:gd name="T18" fmla="*/ 1 w 178"/>
                    <a:gd name="T19" fmla="*/ 255 h 343"/>
                    <a:gd name="T20" fmla="*/ 1 w 178"/>
                    <a:gd name="T21" fmla="*/ 227 h 343"/>
                    <a:gd name="T22" fmla="*/ 17 w 178"/>
                    <a:gd name="T23" fmla="*/ 226 h 343"/>
                    <a:gd name="T24" fmla="*/ 21 w 178"/>
                    <a:gd name="T25" fmla="*/ 205 h 343"/>
                    <a:gd name="T26" fmla="*/ 3 w 178"/>
                    <a:gd name="T27" fmla="*/ 189 h 343"/>
                    <a:gd name="T28" fmla="*/ 5 w 178"/>
                    <a:gd name="T29" fmla="*/ 143 h 343"/>
                    <a:gd name="T30" fmla="*/ 27 w 178"/>
                    <a:gd name="T31" fmla="*/ 138 h 343"/>
                    <a:gd name="T32" fmla="*/ 41 w 178"/>
                    <a:gd name="T33" fmla="*/ 145 h 343"/>
                    <a:gd name="T34" fmla="*/ 51 w 178"/>
                    <a:gd name="T35" fmla="*/ 122 h 343"/>
                    <a:gd name="T36" fmla="*/ 61 w 178"/>
                    <a:gd name="T37" fmla="*/ 133 h 343"/>
                    <a:gd name="T38" fmla="*/ 82 w 178"/>
                    <a:gd name="T39" fmla="*/ 143 h 343"/>
                    <a:gd name="T40" fmla="*/ 83 w 178"/>
                    <a:gd name="T41" fmla="*/ 128 h 343"/>
                    <a:gd name="T42" fmla="*/ 74 w 178"/>
                    <a:gd name="T43" fmla="*/ 107 h 343"/>
                    <a:gd name="T44" fmla="*/ 79 w 178"/>
                    <a:gd name="T45" fmla="*/ 94 h 343"/>
                    <a:gd name="T46" fmla="*/ 54 w 178"/>
                    <a:gd name="T47" fmla="*/ 83 h 343"/>
                    <a:gd name="T48" fmla="*/ 30 w 178"/>
                    <a:gd name="T49" fmla="*/ 100 h 343"/>
                    <a:gd name="T50" fmla="*/ 21 w 178"/>
                    <a:gd name="T51" fmla="*/ 116 h 343"/>
                    <a:gd name="T52" fmla="*/ 15 w 178"/>
                    <a:gd name="T53" fmla="*/ 103 h 343"/>
                    <a:gd name="T54" fmla="*/ 44 w 178"/>
                    <a:gd name="T55" fmla="*/ 80 h 343"/>
                    <a:gd name="T56" fmla="*/ 64 w 178"/>
                    <a:gd name="T57" fmla="*/ 71 h 343"/>
                    <a:gd name="T58" fmla="*/ 91 w 178"/>
                    <a:gd name="T59" fmla="*/ 62 h 343"/>
                    <a:gd name="T60" fmla="*/ 108 w 178"/>
                    <a:gd name="T61" fmla="*/ 43 h 343"/>
                    <a:gd name="T62" fmla="*/ 125 w 178"/>
                    <a:gd name="T63" fmla="*/ 21 h 343"/>
                    <a:gd name="T64" fmla="*/ 136 w 178"/>
                    <a:gd name="T65" fmla="*/ 12 h 343"/>
                    <a:gd name="T66" fmla="*/ 143 w 178"/>
                    <a:gd name="T67" fmla="*/ 4 h 343"/>
                    <a:gd name="T68" fmla="*/ 129 w 178"/>
                    <a:gd name="T69" fmla="*/ 9 h 343"/>
                    <a:gd name="T70" fmla="*/ 146 w 178"/>
                    <a:gd name="T71" fmla="*/ 0 h 343"/>
                    <a:gd name="T72" fmla="*/ 148 w 178"/>
                    <a:gd name="T73" fmla="*/ 8 h 343"/>
                    <a:gd name="T74" fmla="*/ 150 w 178"/>
                    <a:gd name="T75" fmla="*/ 21 h 343"/>
                    <a:gd name="T76" fmla="*/ 154 w 178"/>
                    <a:gd name="T77" fmla="*/ 53 h 343"/>
                    <a:gd name="T78" fmla="*/ 143 w 178"/>
                    <a:gd name="T79" fmla="*/ 80 h 343"/>
                    <a:gd name="T80" fmla="*/ 141 w 178"/>
                    <a:gd name="T81" fmla="*/ 102 h 343"/>
                    <a:gd name="T82" fmla="*/ 137 w 178"/>
                    <a:gd name="T83" fmla="*/ 113 h 343"/>
                    <a:gd name="T84" fmla="*/ 141 w 178"/>
                    <a:gd name="T85" fmla="*/ 123 h 343"/>
                    <a:gd name="T86" fmla="*/ 147 w 178"/>
                    <a:gd name="T87" fmla="*/ 147 h 343"/>
                    <a:gd name="T88" fmla="*/ 178 w 178"/>
                    <a:gd name="T89" fmla="*/ 157 h 343"/>
                    <a:gd name="T90" fmla="*/ 174 w 178"/>
                    <a:gd name="T91" fmla="*/ 172 h 343"/>
                    <a:gd name="T92" fmla="*/ 163 w 178"/>
                    <a:gd name="T93" fmla="*/ 179 h 343"/>
                    <a:gd name="T94" fmla="*/ 139 w 178"/>
                    <a:gd name="T95" fmla="*/ 182 h 343"/>
                    <a:gd name="T96" fmla="*/ 137 w 178"/>
                    <a:gd name="T97" fmla="*/ 215 h 343"/>
                    <a:gd name="T98" fmla="*/ 121 w 178"/>
                    <a:gd name="T99" fmla="*/ 227 h 343"/>
                    <a:gd name="T100" fmla="*/ 116 w 178"/>
                    <a:gd name="T101" fmla="*/ 241 h 343"/>
                    <a:gd name="T102" fmla="*/ 96 w 178"/>
                    <a:gd name="T103" fmla="*/ 252 h 343"/>
                    <a:gd name="T104" fmla="*/ 95 w 178"/>
                    <a:gd name="T105" fmla="*/ 300 h 343"/>
                    <a:gd name="T106" fmla="*/ 92 w 178"/>
                    <a:gd name="T107" fmla="*/ 324 h 343"/>
                    <a:gd name="T108" fmla="*/ 112 w 178"/>
                    <a:gd name="T109" fmla="*/ 333 h 343"/>
                    <a:gd name="T110" fmla="*/ 111 w 178"/>
                    <a:gd name="T111" fmla="*/ 343 h 343"/>
                    <a:gd name="T112" fmla="*/ 90 w 178"/>
                    <a:gd name="T113" fmla="*/ 341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78" h="343">
                      <a:moveTo>
                        <a:pt x="79" y="340"/>
                      </a:moveTo>
                      <a:lnTo>
                        <a:pt x="79" y="340"/>
                      </a:lnTo>
                      <a:lnTo>
                        <a:pt x="78" y="342"/>
                      </a:lnTo>
                      <a:lnTo>
                        <a:pt x="76" y="343"/>
                      </a:lnTo>
                      <a:lnTo>
                        <a:pt x="73" y="343"/>
                      </a:lnTo>
                      <a:lnTo>
                        <a:pt x="73" y="343"/>
                      </a:lnTo>
                      <a:lnTo>
                        <a:pt x="63" y="338"/>
                      </a:lnTo>
                      <a:lnTo>
                        <a:pt x="56" y="335"/>
                      </a:lnTo>
                      <a:lnTo>
                        <a:pt x="53" y="333"/>
                      </a:lnTo>
                      <a:lnTo>
                        <a:pt x="50" y="333"/>
                      </a:lnTo>
                      <a:lnTo>
                        <a:pt x="50" y="333"/>
                      </a:lnTo>
                      <a:lnTo>
                        <a:pt x="45" y="333"/>
                      </a:lnTo>
                      <a:lnTo>
                        <a:pt x="40" y="333"/>
                      </a:lnTo>
                      <a:lnTo>
                        <a:pt x="38" y="331"/>
                      </a:lnTo>
                      <a:lnTo>
                        <a:pt x="36" y="328"/>
                      </a:lnTo>
                      <a:lnTo>
                        <a:pt x="36" y="328"/>
                      </a:lnTo>
                      <a:lnTo>
                        <a:pt x="35" y="325"/>
                      </a:lnTo>
                      <a:lnTo>
                        <a:pt x="33" y="323"/>
                      </a:lnTo>
                      <a:lnTo>
                        <a:pt x="31" y="319"/>
                      </a:lnTo>
                      <a:lnTo>
                        <a:pt x="30" y="315"/>
                      </a:lnTo>
                      <a:lnTo>
                        <a:pt x="30" y="315"/>
                      </a:lnTo>
                      <a:lnTo>
                        <a:pt x="30" y="310"/>
                      </a:lnTo>
                      <a:lnTo>
                        <a:pt x="30" y="305"/>
                      </a:lnTo>
                      <a:lnTo>
                        <a:pt x="31" y="304"/>
                      </a:lnTo>
                      <a:lnTo>
                        <a:pt x="31" y="303"/>
                      </a:lnTo>
                      <a:lnTo>
                        <a:pt x="33" y="307"/>
                      </a:lnTo>
                      <a:lnTo>
                        <a:pt x="33" y="307"/>
                      </a:lnTo>
                      <a:lnTo>
                        <a:pt x="35" y="314"/>
                      </a:lnTo>
                      <a:lnTo>
                        <a:pt x="35" y="314"/>
                      </a:lnTo>
                      <a:lnTo>
                        <a:pt x="36" y="314"/>
                      </a:lnTo>
                      <a:lnTo>
                        <a:pt x="39" y="311"/>
                      </a:lnTo>
                      <a:lnTo>
                        <a:pt x="39" y="311"/>
                      </a:lnTo>
                      <a:lnTo>
                        <a:pt x="41" y="309"/>
                      </a:lnTo>
                      <a:lnTo>
                        <a:pt x="43" y="305"/>
                      </a:lnTo>
                      <a:lnTo>
                        <a:pt x="43" y="298"/>
                      </a:lnTo>
                      <a:lnTo>
                        <a:pt x="43" y="294"/>
                      </a:lnTo>
                      <a:lnTo>
                        <a:pt x="41" y="294"/>
                      </a:lnTo>
                      <a:lnTo>
                        <a:pt x="41" y="295"/>
                      </a:lnTo>
                      <a:lnTo>
                        <a:pt x="41" y="295"/>
                      </a:lnTo>
                      <a:lnTo>
                        <a:pt x="40" y="299"/>
                      </a:lnTo>
                      <a:lnTo>
                        <a:pt x="39" y="302"/>
                      </a:lnTo>
                      <a:lnTo>
                        <a:pt x="38" y="304"/>
                      </a:lnTo>
                      <a:lnTo>
                        <a:pt x="37" y="304"/>
                      </a:lnTo>
                      <a:lnTo>
                        <a:pt x="37" y="303"/>
                      </a:lnTo>
                      <a:lnTo>
                        <a:pt x="37" y="303"/>
                      </a:lnTo>
                      <a:lnTo>
                        <a:pt x="37" y="300"/>
                      </a:lnTo>
                      <a:lnTo>
                        <a:pt x="37" y="298"/>
                      </a:lnTo>
                      <a:lnTo>
                        <a:pt x="39" y="292"/>
                      </a:lnTo>
                      <a:lnTo>
                        <a:pt x="39" y="292"/>
                      </a:lnTo>
                      <a:lnTo>
                        <a:pt x="40" y="289"/>
                      </a:lnTo>
                      <a:lnTo>
                        <a:pt x="40" y="286"/>
                      </a:lnTo>
                      <a:lnTo>
                        <a:pt x="39" y="283"/>
                      </a:lnTo>
                      <a:lnTo>
                        <a:pt x="37" y="279"/>
                      </a:lnTo>
                      <a:lnTo>
                        <a:pt x="37" y="279"/>
                      </a:lnTo>
                      <a:lnTo>
                        <a:pt x="34" y="274"/>
                      </a:lnTo>
                      <a:lnTo>
                        <a:pt x="32" y="271"/>
                      </a:lnTo>
                      <a:lnTo>
                        <a:pt x="29" y="267"/>
                      </a:lnTo>
                      <a:lnTo>
                        <a:pt x="26" y="267"/>
                      </a:lnTo>
                      <a:lnTo>
                        <a:pt x="24" y="266"/>
                      </a:lnTo>
                      <a:lnTo>
                        <a:pt x="24" y="266"/>
                      </a:lnTo>
                      <a:lnTo>
                        <a:pt x="16" y="266"/>
                      </a:lnTo>
                      <a:lnTo>
                        <a:pt x="15" y="265"/>
                      </a:lnTo>
                      <a:lnTo>
                        <a:pt x="15" y="262"/>
                      </a:lnTo>
                      <a:lnTo>
                        <a:pt x="15" y="262"/>
                      </a:lnTo>
                      <a:lnTo>
                        <a:pt x="15" y="260"/>
                      </a:lnTo>
                      <a:lnTo>
                        <a:pt x="12" y="258"/>
                      </a:lnTo>
                      <a:lnTo>
                        <a:pt x="5" y="257"/>
                      </a:lnTo>
                      <a:lnTo>
                        <a:pt x="5" y="257"/>
                      </a:lnTo>
                      <a:lnTo>
                        <a:pt x="3" y="256"/>
                      </a:lnTo>
                      <a:lnTo>
                        <a:pt x="1" y="255"/>
                      </a:lnTo>
                      <a:lnTo>
                        <a:pt x="1" y="253"/>
                      </a:lnTo>
                      <a:lnTo>
                        <a:pt x="0" y="251"/>
                      </a:lnTo>
                      <a:lnTo>
                        <a:pt x="0" y="245"/>
                      </a:lnTo>
                      <a:lnTo>
                        <a:pt x="0" y="239"/>
                      </a:lnTo>
                      <a:lnTo>
                        <a:pt x="0" y="239"/>
                      </a:lnTo>
                      <a:lnTo>
                        <a:pt x="0" y="232"/>
                      </a:lnTo>
                      <a:lnTo>
                        <a:pt x="1" y="227"/>
                      </a:lnTo>
                      <a:lnTo>
                        <a:pt x="2" y="226"/>
                      </a:lnTo>
                      <a:lnTo>
                        <a:pt x="3" y="225"/>
                      </a:lnTo>
                      <a:lnTo>
                        <a:pt x="5" y="225"/>
                      </a:lnTo>
                      <a:lnTo>
                        <a:pt x="7" y="225"/>
                      </a:lnTo>
                      <a:lnTo>
                        <a:pt x="7" y="225"/>
                      </a:lnTo>
                      <a:lnTo>
                        <a:pt x="12" y="226"/>
                      </a:lnTo>
                      <a:lnTo>
                        <a:pt x="17" y="226"/>
                      </a:lnTo>
                      <a:lnTo>
                        <a:pt x="20" y="225"/>
                      </a:lnTo>
                      <a:lnTo>
                        <a:pt x="21" y="223"/>
                      </a:lnTo>
                      <a:lnTo>
                        <a:pt x="21" y="223"/>
                      </a:lnTo>
                      <a:lnTo>
                        <a:pt x="22" y="218"/>
                      </a:lnTo>
                      <a:lnTo>
                        <a:pt x="23" y="212"/>
                      </a:lnTo>
                      <a:lnTo>
                        <a:pt x="22" y="209"/>
                      </a:lnTo>
                      <a:lnTo>
                        <a:pt x="21" y="205"/>
                      </a:lnTo>
                      <a:lnTo>
                        <a:pt x="19" y="202"/>
                      </a:lnTo>
                      <a:lnTo>
                        <a:pt x="16" y="200"/>
                      </a:lnTo>
                      <a:lnTo>
                        <a:pt x="16" y="200"/>
                      </a:lnTo>
                      <a:lnTo>
                        <a:pt x="9" y="196"/>
                      </a:lnTo>
                      <a:lnTo>
                        <a:pt x="6" y="194"/>
                      </a:lnTo>
                      <a:lnTo>
                        <a:pt x="5" y="192"/>
                      </a:lnTo>
                      <a:lnTo>
                        <a:pt x="3" y="189"/>
                      </a:lnTo>
                      <a:lnTo>
                        <a:pt x="2" y="186"/>
                      </a:lnTo>
                      <a:lnTo>
                        <a:pt x="2" y="174"/>
                      </a:lnTo>
                      <a:lnTo>
                        <a:pt x="2" y="174"/>
                      </a:lnTo>
                      <a:lnTo>
                        <a:pt x="2" y="154"/>
                      </a:lnTo>
                      <a:lnTo>
                        <a:pt x="3" y="147"/>
                      </a:lnTo>
                      <a:lnTo>
                        <a:pt x="5" y="143"/>
                      </a:lnTo>
                      <a:lnTo>
                        <a:pt x="5" y="143"/>
                      </a:lnTo>
                      <a:lnTo>
                        <a:pt x="8" y="139"/>
                      </a:lnTo>
                      <a:lnTo>
                        <a:pt x="9" y="137"/>
                      </a:lnTo>
                      <a:lnTo>
                        <a:pt x="11" y="136"/>
                      </a:lnTo>
                      <a:lnTo>
                        <a:pt x="17" y="136"/>
                      </a:lnTo>
                      <a:lnTo>
                        <a:pt x="17" y="136"/>
                      </a:lnTo>
                      <a:lnTo>
                        <a:pt x="25" y="136"/>
                      </a:lnTo>
                      <a:lnTo>
                        <a:pt x="27" y="138"/>
                      </a:lnTo>
                      <a:lnTo>
                        <a:pt x="29" y="141"/>
                      </a:lnTo>
                      <a:lnTo>
                        <a:pt x="29" y="141"/>
                      </a:lnTo>
                      <a:lnTo>
                        <a:pt x="30" y="143"/>
                      </a:lnTo>
                      <a:lnTo>
                        <a:pt x="31" y="144"/>
                      </a:lnTo>
                      <a:lnTo>
                        <a:pt x="36" y="146"/>
                      </a:lnTo>
                      <a:lnTo>
                        <a:pt x="40" y="146"/>
                      </a:lnTo>
                      <a:lnTo>
                        <a:pt x="41" y="145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lnTo>
                        <a:pt x="43" y="139"/>
                      </a:lnTo>
                      <a:lnTo>
                        <a:pt x="45" y="132"/>
                      </a:lnTo>
                      <a:lnTo>
                        <a:pt x="47" y="125"/>
                      </a:lnTo>
                      <a:lnTo>
                        <a:pt x="49" y="123"/>
                      </a:lnTo>
                      <a:lnTo>
                        <a:pt x="51" y="122"/>
                      </a:lnTo>
                      <a:lnTo>
                        <a:pt x="51" y="122"/>
                      </a:lnTo>
                      <a:lnTo>
                        <a:pt x="55" y="121"/>
                      </a:lnTo>
                      <a:lnTo>
                        <a:pt x="59" y="121"/>
                      </a:lnTo>
                      <a:lnTo>
                        <a:pt x="60" y="122"/>
                      </a:lnTo>
                      <a:lnTo>
                        <a:pt x="60" y="127"/>
                      </a:lnTo>
                      <a:lnTo>
                        <a:pt x="60" y="127"/>
                      </a:lnTo>
                      <a:lnTo>
                        <a:pt x="61" y="133"/>
                      </a:lnTo>
                      <a:lnTo>
                        <a:pt x="63" y="137"/>
                      </a:lnTo>
                      <a:lnTo>
                        <a:pt x="65" y="139"/>
                      </a:lnTo>
                      <a:lnTo>
                        <a:pt x="68" y="140"/>
                      </a:lnTo>
                      <a:lnTo>
                        <a:pt x="68" y="140"/>
                      </a:lnTo>
                      <a:lnTo>
                        <a:pt x="73" y="140"/>
                      </a:lnTo>
                      <a:lnTo>
                        <a:pt x="77" y="142"/>
                      </a:lnTo>
                      <a:lnTo>
                        <a:pt x="82" y="143"/>
                      </a:lnTo>
                      <a:lnTo>
                        <a:pt x="87" y="143"/>
                      </a:lnTo>
                      <a:lnTo>
                        <a:pt x="87" y="143"/>
                      </a:lnTo>
                      <a:lnTo>
                        <a:pt x="88" y="142"/>
                      </a:lnTo>
                      <a:lnTo>
                        <a:pt x="89" y="141"/>
                      </a:lnTo>
                      <a:lnTo>
                        <a:pt x="90" y="137"/>
                      </a:lnTo>
                      <a:lnTo>
                        <a:pt x="88" y="132"/>
                      </a:lnTo>
                      <a:lnTo>
                        <a:pt x="83" y="128"/>
                      </a:lnTo>
                      <a:lnTo>
                        <a:pt x="83" y="128"/>
                      </a:lnTo>
                      <a:lnTo>
                        <a:pt x="79" y="123"/>
                      </a:lnTo>
                      <a:lnTo>
                        <a:pt x="76" y="117"/>
                      </a:lnTo>
                      <a:lnTo>
                        <a:pt x="74" y="112"/>
                      </a:lnTo>
                      <a:lnTo>
                        <a:pt x="74" y="108"/>
                      </a:lnTo>
                      <a:lnTo>
                        <a:pt x="74" y="108"/>
                      </a:lnTo>
                      <a:lnTo>
                        <a:pt x="74" y="107"/>
                      </a:lnTo>
                      <a:lnTo>
                        <a:pt x="75" y="106"/>
                      </a:lnTo>
                      <a:lnTo>
                        <a:pt x="77" y="104"/>
                      </a:lnTo>
                      <a:lnTo>
                        <a:pt x="79" y="103"/>
                      </a:lnTo>
                      <a:lnTo>
                        <a:pt x="80" y="101"/>
                      </a:lnTo>
                      <a:lnTo>
                        <a:pt x="80" y="99"/>
                      </a:lnTo>
                      <a:lnTo>
                        <a:pt x="80" y="99"/>
                      </a:lnTo>
                      <a:lnTo>
                        <a:pt x="79" y="94"/>
                      </a:lnTo>
                      <a:lnTo>
                        <a:pt x="78" y="92"/>
                      </a:lnTo>
                      <a:lnTo>
                        <a:pt x="76" y="89"/>
                      </a:lnTo>
                      <a:lnTo>
                        <a:pt x="72" y="87"/>
                      </a:lnTo>
                      <a:lnTo>
                        <a:pt x="72" y="87"/>
                      </a:lnTo>
                      <a:lnTo>
                        <a:pt x="63" y="84"/>
                      </a:lnTo>
                      <a:lnTo>
                        <a:pt x="60" y="83"/>
                      </a:lnTo>
                      <a:lnTo>
                        <a:pt x="54" y="83"/>
                      </a:lnTo>
                      <a:lnTo>
                        <a:pt x="54" y="83"/>
                      </a:lnTo>
                      <a:lnTo>
                        <a:pt x="48" y="84"/>
                      </a:lnTo>
                      <a:lnTo>
                        <a:pt x="43" y="86"/>
                      </a:lnTo>
                      <a:lnTo>
                        <a:pt x="38" y="90"/>
                      </a:lnTo>
                      <a:lnTo>
                        <a:pt x="33" y="95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7" y="103"/>
                      </a:lnTo>
                      <a:lnTo>
                        <a:pt x="26" y="108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lnTo>
                        <a:pt x="25" y="113"/>
                      </a:lnTo>
                      <a:lnTo>
                        <a:pt x="24" y="115"/>
                      </a:lnTo>
                      <a:lnTo>
                        <a:pt x="21" y="116"/>
                      </a:lnTo>
                      <a:lnTo>
                        <a:pt x="19" y="116"/>
                      </a:lnTo>
                      <a:lnTo>
                        <a:pt x="19" y="116"/>
                      </a:lnTo>
                      <a:lnTo>
                        <a:pt x="17" y="116"/>
                      </a:lnTo>
                      <a:lnTo>
                        <a:pt x="16" y="115"/>
                      </a:lnTo>
                      <a:lnTo>
                        <a:pt x="15" y="111"/>
                      </a:lnTo>
                      <a:lnTo>
                        <a:pt x="13" y="106"/>
                      </a:lnTo>
                      <a:lnTo>
                        <a:pt x="15" y="103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95"/>
                      </a:lnTo>
                      <a:lnTo>
                        <a:pt x="27" y="90"/>
                      </a:lnTo>
                      <a:lnTo>
                        <a:pt x="38" y="83"/>
                      </a:lnTo>
                      <a:lnTo>
                        <a:pt x="38" y="83"/>
                      </a:lnTo>
                      <a:lnTo>
                        <a:pt x="44" y="80"/>
                      </a:lnTo>
                      <a:lnTo>
                        <a:pt x="48" y="78"/>
                      </a:lnTo>
                      <a:lnTo>
                        <a:pt x="51" y="76"/>
                      </a:lnTo>
                      <a:lnTo>
                        <a:pt x="52" y="73"/>
                      </a:lnTo>
                      <a:lnTo>
                        <a:pt x="52" y="73"/>
                      </a:lnTo>
                      <a:lnTo>
                        <a:pt x="53" y="72"/>
                      </a:lnTo>
                      <a:lnTo>
                        <a:pt x="56" y="71"/>
                      </a:lnTo>
                      <a:lnTo>
                        <a:pt x="64" y="71"/>
                      </a:lnTo>
                      <a:lnTo>
                        <a:pt x="72" y="72"/>
                      </a:lnTo>
                      <a:lnTo>
                        <a:pt x="75" y="72"/>
                      </a:lnTo>
                      <a:lnTo>
                        <a:pt x="77" y="71"/>
                      </a:lnTo>
                      <a:lnTo>
                        <a:pt x="77" y="71"/>
                      </a:lnTo>
                      <a:lnTo>
                        <a:pt x="81" y="69"/>
                      </a:lnTo>
                      <a:lnTo>
                        <a:pt x="87" y="66"/>
                      </a:lnTo>
                      <a:lnTo>
                        <a:pt x="91" y="62"/>
                      </a:lnTo>
                      <a:lnTo>
                        <a:pt x="93" y="59"/>
                      </a:lnTo>
                      <a:lnTo>
                        <a:pt x="94" y="56"/>
                      </a:lnTo>
                      <a:lnTo>
                        <a:pt x="94" y="56"/>
                      </a:lnTo>
                      <a:lnTo>
                        <a:pt x="96" y="53"/>
                      </a:lnTo>
                      <a:lnTo>
                        <a:pt x="97" y="51"/>
                      </a:lnTo>
                      <a:lnTo>
                        <a:pt x="103" y="46"/>
                      </a:lnTo>
                      <a:lnTo>
                        <a:pt x="108" y="43"/>
                      </a:lnTo>
                      <a:lnTo>
                        <a:pt x="110" y="42"/>
                      </a:lnTo>
                      <a:lnTo>
                        <a:pt x="111" y="40"/>
                      </a:lnTo>
                      <a:lnTo>
                        <a:pt x="111" y="40"/>
                      </a:lnTo>
                      <a:lnTo>
                        <a:pt x="118" y="28"/>
                      </a:lnTo>
                      <a:lnTo>
                        <a:pt x="122" y="23"/>
                      </a:lnTo>
                      <a:lnTo>
                        <a:pt x="124" y="22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3" y="19"/>
                      </a:lnTo>
                      <a:lnTo>
                        <a:pt x="134" y="18"/>
                      </a:lnTo>
                      <a:lnTo>
                        <a:pt x="135" y="16"/>
                      </a:lnTo>
                      <a:lnTo>
                        <a:pt x="135" y="16"/>
                      </a:lnTo>
                      <a:lnTo>
                        <a:pt x="135" y="13"/>
                      </a:lnTo>
                      <a:lnTo>
                        <a:pt x="136" y="12"/>
                      </a:lnTo>
                      <a:lnTo>
                        <a:pt x="137" y="11"/>
                      </a:lnTo>
                      <a:lnTo>
                        <a:pt x="139" y="11"/>
                      </a:lnTo>
                      <a:lnTo>
                        <a:pt x="139" y="11"/>
                      </a:lnTo>
                      <a:lnTo>
                        <a:pt x="141" y="10"/>
                      </a:lnTo>
                      <a:lnTo>
                        <a:pt x="143" y="8"/>
                      </a:lnTo>
                      <a:lnTo>
                        <a:pt x="144" y="6"/>
                      </a:lnTo>
                      <a:lnTo>
                        <a:pt x="143" y="4"/>
                      </a:lnTo>
                      <a:lnTo>
                        <a:pt x="141" y="4"/>
                      </a:lnTo>
                      <a:lnTo>
                        <a:pt x="141" y="4"/>
                      </a:lnTo>
                      <a:lnTo>
                        <a:pt x="136" y="3"/>
                      </a:lnTo>
                      <a:lnTo>
                        <a:pt x="133" y="4"/>
                      </a:lnTo>
                      <a:lnTo>
                        <a:pt x="131" y="6"/>
                      </a:lnTo>
                      <a:lnTo>
                        <a:pt x="131" y="6"/>
                      </a:lnTo>
                      <a:lnTo>
                        <a:pt x="129" y="9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9" y="7"/>
                      </a:lnTo>
                      <a:lnTo>
                        <a:pt x="131" y="4"/>
                      </a:lnTo>
                      <a:lnTo>
                        <a:pt x="133" y="3"/>
                      </a:lnTo>
                      <a:lnTo>
                        <a:pt x="139" y="0"/>
                      </a:lnTo>
                      <a:lnTo>
                        <a:pt x="146" y="0"/>
                      </a:lnTo>
                      <a:lnTo>
                        <a:pt x="148" y="0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50" y="6"/>
                      </a:lnTo>
                      <a:lnTo>
                        <a:pt x="149" y="7"/>
                      </a:lnTo>
                      <a:lnTo>
                        <a:pt x="148" y="8"/>
                      </a:lnTo>
                      <a:lnTo>
                        <a:pt x="148" y="8"/>
                      </a:lnTo>
                      <a:lnTo>
                        <a:pt x="143" y="10"/>
                      </a:lnTo>
                      <a:lnTo>
                        <a:pt x="143" y="11"/>
                      </a:lnTo>
                      <a:lnTo>
                        <a:pt x="145" y="12"/>
                      </a:lnTo>
                      <a:lnTo>
                        <a:pt x="145" y="12"/>
                      </a:lnTo>
                      <a:lnTo>
                        <a:pt x="147" y="13"/>
                      </a:lnTo>
                      <a:lnTo>
                        <a:pt x="148" y="15"/>
                      </a:lnTo>
                      <a:lnTo>
                        <a:pt x="150" y="21"/>
                      </a:lnTo>
                      <a:lnTo>
                        <a:pt x="150" y="27"/>
                      </a:lnTo>
                      <a:lnTo>
                        <a:pt x="150" y="33"/>
                      </a:lnTo>
                      <a:lnTo>
                        <a:pt x="150" y="33"/>
                      </a:lnTo>
                      <a:lnTo>
                        <a:pt x="151" y="38"/>
                      </a:lnTo>
                      <a:lnTo>
                        <a:pt x="152" y="43"/>
                      </a:lnTo>
                      <a:lnTo>
                        <a:pt x="154" y="47"/>
                      </a:lnTo>
                      <a:lnTo>
                        <a:pt x="154" y="53"/>
                      </a:lnTo>
                      <a:lnTo>
                        <a:pt x="154" y="53"/>
                      </a:lnTo>
                      <a:lnTo>
                        <a:pt x="155" y="60"/>
                      </a:lnTo>
                      <a:lnTo>
                        <a:pt x="154" y="64"/>
                      </a:lnTo>
                      <a:lnTo>
                        <a:pt x="152" y="66"/>
                      </a:lnTo>
                      <a:lnTo>
                        <a:pt x="152" y="66"/>
                      </a:lnTo>
                      <a:lnTo>
                        <a:pt x="148" y="71"/>
                      </a:lnTo>
                      <a:lnTo>
                        <a:pt x="143" y="80"/>
                      </a:lnTo>
                      <a:lnTo>
                        <a:pt x="137" y="88"/>
                      </a:lnTo>
                      <a:lnTo>
                        <a:pt x="136" y="95"/>
                      </a:lnTo>
                      <a:lnTo>
                        <a:pt x="136" y="95"/>
                      </a:lnTo>
                      <a:lnTo>
                        <a:pt x="136" y="96"/>
                      </a:lnTo>
                      <a:lnTo>
                        <a:pt x="137" y="98"/>
                      </a:lnTo>
                      <a:lnTo>
                        <a:pt x="139" y="100"/>
                      </a:lnTo>
                      <a:lnTo>
                        <a:pt x="141" y="102"/>
                      </a:lnTo>
                      <a:lnTo>
                        <a:pt x="143" y="103"/>
                      </a:lnTo>
                      <a:lnTo>
                        <a:pt x="143" y="106"/>
                      </a:lnTo>
                      <a:lnTo>
                        <a:pt x="143" y="106"/>
                      </a:lnTo>
                      <a:lnTo>
                        <a:pt x="141" y="108"/>
                      </a:lnTo>
                      <a:lnTo>
                        <a:pt x="139" y="109"/>
                      </a:lnTo>
                      <a:lnTo>
                        <a:pt x="137" y="110"/>
                      </a:lnTo>
                      <a:lnTo>
                        <a:pt x="137" y="113"/>
                      </a:lnTo>
                      <a:lnTo>
                        <a:pt x="137" y="113"/>
                      </a:lnTo>
                      <a:lnTo>
                        <a:pt x="138" y="115"/>
                      </a:lnTo>
                      <a:lnTo>
                        <a:pt x="140" y="117"/>
                      </a:lnTo>
                      <a:lnTo>
                        <a:pt x="143" y="121"/>
                      </a:lnTo>
                      <a:lnTo>
                        <a:pt x="143" y="122"/>
                      </a:lnTo>
                      <a:lnTo>
                        <a:pt x="141" y="123"/>
                      </a:lnTo>
                      <a:lnTo>
                        <a:pt x="141" y="123"/>
                      </a:lnTo>
                      <a:lnTo>
                        <a:pt x="140" y="128"/>
                      </a:lnTo>
                      <a:lnTo>
                        <a:pt x="139" y="133"/>
                      </a:lnTo>
                      <a:lnTo>
                        <a:pt x="140" y="138"/>
                      </a:lnTo>
                      <a:lnTo>
                        <a:pt x="141" y="141"/>
                      </a:lnTo>
                      <a:lnTo>
                        <a:pt x="141" y="141"/>
                      </a:lnTo>
                      <a:lnTo>
                        <a:pt x="144" y="144"/>
                      </a:lnTo>
                      <a:lnTo>
                        <a:pt x="147" y="147"/>
                      </a:lnTo>
                      <a:lnTo>
                        <a:pt x="153" y="151"/>
                      </a:lnTo>
                      <a:lnTo>
                        <a:pt x="159" y="154"/>
                      </a:lnTo>
                      <a:lnTo>
                        <a:pt x="159" y="154"/>
                      </a:lnTo>
                      <a:lnTo>
                        <a:pt x="166" y="155"/>
                      </a:lnTo>
                      <a:lnTo>
                        <a:pt x="172" y="155"/>
                      </a:lnTo>
                      <a:lnTo>
                        <a:pt x="177" y="156"/>
                      </a:lnTo>
                      <a:lnTo>
                        <a:pt x="178" y="157"/>
                      </a:lnTo>
                      <a:lnTo>
                        <a:pt x="178" y="159"/>
                      </a:lnTo>
                      <a:lnTo>
                        <a:pt x="178" y="159"/>
                      </a:lnTo>
                      <a:lnTo>
                        <a:pt x="177" y="162"/>
                      </a:lnTo>
                      <a:lnTo>
                        <a:pt x="176" y="166"/>
                      </a:lnTo>
                      <a:lnTo>
                        <a:pt x="174" y="168"/>
                      </a:lnTo>
                      <a:lnTo>
                        <a:pt x="174" y="172"/>
                      </a:lnTo>
                      <a:lnTo>
                        <a:pt x="174" y="172"/>
                      </a:lnTo>
                      <a:lnTo>
                        <a:pt x="173" y="176"/>
                      </a:lnTo>
                      <a:lnTo>
                        <a:pt x="170" y="179"/>
                      </a:lnTo>
                      <a:lnTo>
                        <a:pt x="167" y="181"/>
                      </a:lnTo>
                      <a:lnTo>
                        <a:pt x="165" y="181"/>
                      </a:lnTo>
                      <a:lnTo>
                        <a:pt x="165" y="181"/>
                      </a:lnTo>
                      <a:lnTo>
                        <a:pt x="164" y="181"/>
                      </a:lnTo>
                      <a:lnTo>
                        <a:pt x="163" y="179"/>
                      </a:lnTo>
                      <a:lnTo>
                        <a:pt x="162" y="176"/>
                      </a:lnTo>
                      <a:lnTo>
                        <a:pt x="156" y="175"/>
                      </a:lnTo>
                      <a:lnTo>
                        <a:pt x="156" y="175"/>
                      </a:lnTo>
                      <a:lnTo>
                        <a:pt x="150" y="176"/>
                      </a:lnTo>
                      <a:lnTo>
                        <a:pt x="144" y="179"/>
                      </a:lnTo>
                      <a:lnTo>
                        <a:pt x="141" y="180"/>
                      </a:lnTo>
                      <a:lnTo>
                        <a:pt x="139" y="182"/>
                      </a:lnTo>
                      <a:lnTo>
                        <a:pt x="138" y="184"/>
                      </a:lnTo>
                      <a:lnTo>
                        <a:pt x="138" y="187"/>
                      </a:lnTo>
                      <a:lnTo>
                        <a:pt x="138" y="187"/>
                      </a:lnTo>
                      <a:lnTo>
                        <a:pt x="138" y="197"/>
                      </a:lnTo>
                      <a:lnTo>
                        <a:pt x="138" y="207"/>
                      </a:lnTo>
                      <a:lnTo>
                        <a:pt x="138" y="212"/>
                      </a:lnTo>
                      <a:lnTo>
                        <a:pt x="137" y="215"/>
                      </a:lnTo>
                      <a:lnTo>
                        <a:pt x="136" y="218"/>
                      </a:lnTo>
                      <a:lnTo>
                        <a:pt x="134" y="219"/>
                      </a:lnTo>
                      <a:lnTo>
                        <a:pt x="134" y="219"/>
                      </a:lnTo>
                      <a:lnTo>
                        <a:pt x="129" y="219"/>
                      </a:lnTo>
                      <a:lnTo>
                        <a:pt x="125" y="221"/>
                      </a:lnTo>
                      <a:lnTo>
                        <a:pt x="122" y="223"/>
                      </a:lnTo>
                      <a:lnTo>
                        <a:pt x="121" y="227"/>
                      </a:lnTo>
                      <a:lnTo>
                        <a:pt x="121" y="227"/>
                      </a:lnTo>
                      <a:lnTo>
                        <a:pt x="121" y="236"/>
                      </a:lnTo>
                      <a:lnTo>
                        <a:pt x="121" y="238"/>
                      </a:lnTo>
                      <a:lnTo>
                        <a:pt x="120" y="240"/>
                      </a:lnTo>
                      <a:lnTo>
                        <a:pt x="118" y="241"/>
                      </a:lnTo>
                      <a:lnTo>
                        <a:pt x="116" y="241"/>
                      </a:lnTo>
                      <a:lnTo>
                        <a:pt x="116" y="241"/>
                      </a:lnTo>
                      <a:lnTo>
                        <a:pt x="109" y="241"/>
                      </a:lnTo>
                      <a:lnTo>
                        <a:pt x="103" y="242"/>
                      </a:lnTo>
                      <a:lnTo>
                        <a:pt x="101" y="243"/>
                      </a:lnTo>
                      <a:lnTo>
                        <a:pt x="98" y="244"/>
                      </a:lnTo>
                      <a:lnTo>
                        <a:pt x="97" y="247"/>
                      </a:lnTo>
                      <a:lnTo>
                        <a:pt x="96" y="252"/>
                      </a:lnTo>
                      <a:lnTo>
                        <a:pt x="96" y="252"/>
                      </a:lnTo>
                      <a:lnTo>
                        <a:pt x="97" y="264"/>
                      </a:lnTo>
                      <a:lnTo>
                        <a:pt x="98" y="279"/>
                      </a:lnTo>
                      <a:lnTo>
                        <a:pt x="100" y="285"/>
                      </a:lnTo>
                      <a:lnTo>
                        <a:pt x="98" y="292"/>
                      </a:lnTo>
                      <a:lnTo>
                        <a:pt x="97" y="297"/>
                      </a:lnTo>
                      <a:lnTo>
                        <a:pt x="95" y="300"/>
                      </a:lnTo>
                      <a:lnTo>
                        <a:pt x="95" y="300"/>
                      </a:lnTo>
                      <a:lnTo>
                        <a:pt x="90" y="305"/>
                      </a:lnTo>
                      <a:lnTo>
                        <a:pt x="88" y="312"/>
                      </a:lnTo>
                      <a:lnTo>
                        <a:pt x="87" y="317"/>
                      </a:lnTo>
                      <a:lnTo>
                        <a:pt x="88" y="319"/>
                      </a:lnTo>
                      <a:lnTo>
                        <a:pt x="89" y="321"/>
                      </a:lnTo>
                      <a:lnTo>
                        <a:pt x="89" y="321"/>
                      </a:lnTo>
                      <a:lnTo>
                        <a:pt x="92" y="324"/>
                      </a:lnTo>
                      <a:lnTo>
                        <a:pt x="94" y="328"/>
                      </a:lnTo>
                      <a:lnTo>
                        <a:pt x="98" y="330"/>
                      </a:lnTo>
                      <a:lnTo>
                        <a:pt x="101" y="331"/>
                      </a:lnTo>
                      <a:lnTo>
                        <a:pt x="104" y="332"/>
                      </a:lnTo>
                      <a:lnTo>
                        <a:pt x="104" y="332"/>
                      </a:lnTo>
                      <a:lnTo>
                        <a:pt x="109" y="332"/>
                      </a:lnTo>
                      <a:lnTo>
                        <a:pt x="112" y="333"/>
                      </a:lnTo>
                      <a:lnTo>
                        <a:pt x="115" y="336"/>
                      </a:lnTo>
                      <a:lnTo>
                        <a:pt x="116" y="338"/>
                      </a:lnTo>
                      <a:lnTo>
                        <a:pt x="116" y="338"/>
                      </a:lnTo>
                      <a:lnTo>
                        <a:pt x="115" y="342"/>
                      </a:lnTo>
                      <a:lnTo>
                        <a:pt x="113" y="343"/>
                      </a:lnTo>
                      <a:lnTo>
                        <a:pt x="111" y="343"/>
                      </a:lnTo>
                      <a:lnTo>
                        <a:pt x="111" y="343"/>
                      </a:lnTo>
                      <a:lnTo>
                        <a:pt x="109" y="342"/>
                      </a:lnTo>
                      <a:lnTo>
                        <a:pt x="107" y="341"/>
                      </a:lnTo>
                      <a:lnTo>
                        <a:pt x="105" y="341"/>
                      </a:lnTo>
                      <a:lnTo>
                        <a:pt x="103" y="341"/>
                      </a:lnTo>
                      <a:lnTo>
                        <a:pt x="103" y="341"/>
                      </a:lnTo>
                      <a:lnTo>
                        <a:pt x="97" y="341"/>
                      </a:lnTo>
                      <a:lnTo>
                        <a:pt x="90" y="341"/>
                      </a:lnTo>
                      <a:lnTo>
                        <a:pt x="79" y="340"/>
                      </a:lnTo>
                      <a:lnTo>
                        <a:pt x="79" y="3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4" name="Freeform 147"/>
                <p:cNvSpPr/>
                <p:nvPr/>
              </p:nvSpPr>
              <p:spPr bwMode="auto">
                <a:xfrm>
                  <a:off x="4927" y="1932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2 h 4"/>
                    <a:gd name="T6" fmla="*/ 0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2 h 4"/>
                    <a:gd name="T16" fmla="*/ 3 w 3"/>
                    <a:gd name="T17" fmla="*/ 0 h 4"/>
                    <a:gd name="T18" fmla="*/ 1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5" name="Freeform 148"/>
                <p:cNvSpPr/>
                <p:nvPr/>
              </p:nvSpPr>
              <p:spPr bwMode="auto">
                <a:xfrm>
                  <a:off x="4919" y="1960"/>
                  <a:ext cx="12" cy="15"/>
                </a:xfrm>
                <a:custGeom>
                  <a:avLst/>
                  <a:gdLst>
                    <a:gd name="T0" fmla="*/ 1 w 12"/>
                    <a:gd name="T1" fmla="*/ 1 h 15"/>
                    <a:gd name="T2" fmla="*/ 1 w 12"/>
                    <a:gd name="T3" fmla="*/ 1 h 15"/>
                    <a:gd name="T4" fmla="*/ 0 w 12"/>
                    <a:gd name="T5" fmla="*/ 8 h 15"/>
                    <a:gd name="T6" fmla="*/ 0 w 12"/>
                    <a:gd name="T7" fmla="*/ 10 h 15"/>
                    <a:gd name="T8" fmla="*/ 3 w 12"/>
                    <a:gd name="T9" fmla="*/ 10 h 15"/>
                    <a:gd name="T10" fmla="*/ 3 w 12"/>
                    <a:gd name="T11" fmla="*/ 10 h 15"/>
                    <a:gd name="T12" fmla="*/ 7 w 12"/>
                    <a:gd name="T13" fmla="*/ 11 h 15"/>
                    <a:gd name="T14" fmla="*/ 8 w 12"/>
                    <a:gd name="T15" fmla="*/ 12 h 15"/>
                    <a:gd name="T16" fmla="*/ 8 w 12"/>
                    <a:gd name="T17" fmla="*/ 13 h 15"/>
                    <a:gd name="T18" fmla="*/ 8 w 12"/>
                    <a:gd name="T19" fmla="*/ 13 h 15"/>
                    <a:gd name="T20" fmla="*/ 9 w 12"/>
                    <a:gd name="T21" fmla="*/ 14 h 15"/>
                    <a:gd name="T22" fmla="*/ 10 w 12"/>
                    <a:gd name="T23" fmla="*/ 15 h 15"/>
                    <a:gd name="T24" fmla="*/ 11 w 12"/>
                    <a:gd name="T25" fmla="*/ 15 h 15"/>
                    <a:gd name="T26" fmla="*/ 12 w 12"/>
                    <a:gd name="T27" fmla="*/ 14 h 15"/>
                    <a:gd name="T28" fmla="*/ 12 w 12"/>
                    <a:gd name="T29" fmla="*/ 14 h 15"/>
                    <a:gd name="T30" fmla="*/ 11 w 12"/>
                    <a:gd name="T31" fmla="*/ 9 h 15"/>
                    <a:gd name="T32" fmla="*/ 10 w 12"/>
                    <a:gd name="T33" fmla="*/ 6 h 15"/>
                    <a:gd name="T34" fmla="*/ 8 w 12"/>
                    <a:gd name="T35" fmla="*/ 6 h 15"/>
                    <a:gd name="T36" fmla="*/ 8 w 12"/>
                    <a:gd name="T37" fmla="*/ 6 h 15"/>
                    <a:gd name="T38" fmla="*/ 6 w 12"/>
                    <a:gd name="T39" fmla="*/ 5 h 15"/>
                    <a:gd name="T40" fmla="*/ 5 w 12"/>
                    <a:gd name="T41" fmla="*/ 4 h 15"/>
                    <a:gd name="T42" fmla="*/ 5 w 12"/>
                    <a:gd name="T43" fmla="*/ 1 h 15"/>
                    <a:gd name="T44" fmla="*/ 5 w 12"/>
                    <a:gd name="T45" fmla="*/ 1 h 15"/>
                    <a:gd name="T46" fmla="*/ 4 w 12"/>
                    <a:gd name="T47" fmla="*/ 0 h 15"/>
                    <a:gd name="T48" fmla="*/ 4 w 12"/>
                    <a:gd name="T49" fmla="*/ 0 h 15"/>
                    <a:gd name="T50" fmla="*/ 1 w 12"/>
                    <a:gd name="T51" fmla="*/ 1 h 15"/>
                    <a:gd name="T52" fmla="*/ 1 w 12"/>
                    <a:gd name="T5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1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7" y="11"/>
                      </a:lnTo>
                      <a:lnTo>
                        <a:pt x="8" y="12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9" y="14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1" y="9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6" name="Freeform 149"/>
                <p:cNvSpPr/>
                <p:nvPr/>
              </p:nvSpPr>
              <p:spPr bwMode="auto">
                <a:xfrm>
                  <a:off x="4876" y="2002"/>
                  <a:ext cx="64" cy="60"/>
                </a:xfrm>
                <a:custGeom>
                  <a:avLst/>
                  <a:gdLst>
                    <a:gd name="T0" fmla="*/ 34 w 64"/>
                    <a:gd name="T1" fmla="*/ 6 h 60"/>
                    <a:gd name="T2" fmla="*/ 40 w 64"/>
                    <a:gd name="T3" fmla="*/ 1 h 60"/>
                    <a:gd name="T4" fmla="*/ 43 w 64"/>
                    <a:gd name="T5" fmla="*/ 1 h 60"/>
                    <a:gd name="T6" fmla="*/ 48 w 64"/>
                    <a:gd name="T7" fmla="*/ 3 h 60"/>
                    <a:gd name="T8" fmla="*/ 53 w 64"/>
                    <a:gd name="T9" fmla="*/ 10 h 60"/>
                    <a:gd name="T10" fmla="*/ 54 w 64"/>
                    <a:gd name="T11" fmla="*/ 15 h 60"/>
                    <a:gd name="T12" fmla="*/ 58 w 64"/>
                    <a:gd name="T13" fmla="*/ 25 h 60"/>
                    <a:gd name="T14" fmla="*/ 63 w 64"/>
                    <a:gd name="T15" fmla="*/ 29 h 60"/>
                    <a:gd name="T16" fmla="*/ 64 w 64"/>
                    <a:gd name="T17" fmla="*/ 30 h 60"/>
                    <a:gd name="T18" fmla="*/ 64 w 64"/>
                    <a:gd name="T19" fmla="*/ 35 h 60"/>
                    <a:gd name="T20" fmla="*/ 62 w 64"/>
                    <a:gd name="T21" fmla="*/ 42 h 60"/>
                    <a:gd name="T22" fmla="*/ 57 w 64"/>
                    <a:gd name="T23" fmla="*/ 46 h 60"/>
                    <a:gd name="T24" fmla="*/ 54 w 64"/>
                    <a:gd name="T25" fmla="*/ 52 h 60"/>
                    <a:gd name="T26" fmla="*/ 54 w 64"/>
                    <a:gd name="T27" fmla="*/ 53 h 60"/>
                    <a:gd name="T28" fmla="*/ 50 w 64"/>
                    <a:gd name="T29" fmla="*/ 54 h 60"/>
                    <a:gd name="T30" fmla="*/ 47 w 64"/>
                    <a:gd name="T31" fmla="*/ 55 h 60"/>
                    <a:gd name="T32" fmla="*/ 47 w 64"/>
                    <a:gd name="T33" fmla="*/ 56 h 60"/>
                    <a:gd name="T34" fmla="*/ 42 w 64"/>
                    <a:gd name="T35" fmla="*/ 58 h 60"/>
                    <a:gd name="T36" fmla="*/ 38 w 64"/>
                    <a:gd name="T37" fmla="*/ 59 h 60"/>
                    <a:gd name="T38" fmla="*/ 35 w 64"/>
                    <a:gd name="T39" fmla="*/ 60 h 60"/>
                    <a:gd name="T40" fmla="*/ 25 w 64"/>
                    <a:gd name="T41" fmla="*/ 58 h 60"/>
                    <a:gd name="T42" fmla="*/ 24 w 64"/>
                    <a:gd name="T43" fmla="*/ 55 h 60"/>
                    <a:gd name="T44" fmla="*/ 24 w 64"/>
                    <a:gd name="T45" fmla="*/ 50 h 60"/>
                    <a:gd name="T46" fmla="*/ 21 w 64"/>
                    <a:gd name="T47" fmla="*/ 42 h 60"/>
                    <a:gd name="T48" fmla="*/ 18 w 64"/>
                    <a:gd name="T49" fmla="*/ 42 h 60"/>
                    <a:gd name="T50" fmla="*/ 11 w 64"/>
                    <a:gd name="T51" fmla="*/ 45 h 60"/>
                    <a:gd name="T52" fmla="*/ 8 w 64"/>
                    <a:gd name="T53" fmla="*/ 43 h 60"/>
                    <a:gd name="T54" fmla="*/ 7 w 64"/>
                    <a:gd name="T55" fmla="*/ 33 h 60"/>
                    <a:gd name="T56" fmla="*/ 4 w 64"/>
                    <a:gd name="T57" fmla="*/ 29 h 60"/>
                    <a:gd name="T58" fmla="*/ 3 w 64"/>
                    <a:gd name="T59" fmla="*/ 28 h 60"/>
                    <a:gd name="T60" fmla="*/ 0 w 64"/>
                    <a:gd name="T61" fmla="*/ 26 h 60"/>
                    <a:gd name="T62" fmla="*/ 3 w 64"/>
                    <a:gd name="T63" fmla="*/ 19 h 60"/>
                    <a:gd name="T64" fmla="*/ 4 w 64"/>
                    <a:gd name="T65" fmla="*/ 11 h 60"/>
                    <a:gd name="T66" fmla="*/ 5 w 64"/>
                    <a:gd name="T67" fmla="*/ 7 h 60"/>
                    <a:gd name="T68" fmla="*/ 9 w 64"/>
                    <a:gd name="T69" fmla="*/ 7 h 60"/>
                    <a:gd name="T70" fmla="*/ 17 w 64"/>
                    <a:gd name="T71" fmla="*/ 7 h 60"/>
                    <a:gd name="T72" fmla="*/ 34 w 64"/>
                    <a:gd name="T73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4" h="60">
                      <a:moveTo>
                        <a:pt x="34" y="6"/>
                      </a:moveTo>
                      <a:lnTo>
                        <a:pt x="34" y="6"/>
                      </a:lnTo>
                      <a:lnTo>
                        <a:pt x="37" y="3"/>
                      </a:lnTo>
                      <a:lnTo>
                        <a:pt x="40" y="1"/>
                      </a:lnTo>
                      <a:lnTo>
                        <a:pt x="41" y="0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8" y="3"/>
                      </a:lnTo>
                      <a:lnTo>
                        <a:pt x="50" y="5"/>
                      </a:lnTo>
                      <a:lnTo>
                        <a:pt x="53" y="10"/>
                      </a:lnTo>
                      <a:lnTo>
                        <a:pt x="54" y="15"/>
                      </a:lnTo>
                      <a:lnTo>
                        <a:pt x="54" y="15"/>
                      </a:lnTo>
                      <a:lnTo>
                        <a:pt x="56" y="20"/>
                      </a:lnTo>
                      <a:lnTo>
                        <a:pt x="58" y="25"/>
                      </a:lnTo>
                      <a:lnTo>
                        <a:pt x="61" y="28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4" y="30"/>
                      </a:lnTo>
                      <a:lnTo>
                        <a:pt x="64" y="31"/>
                      </a:lnTo>
                      <a:lnTo>
                        <a:pt x="64" y="35"/>
                      </a:lnTo>
                      <a:lnTo>
                        <a:pt x="64" y="40"/>
                      </a:lnTo>
                      <a:lnTo>
                        <a:pt x="62" y="42"/>
                      </a:lnTo>
                      <a:lnTo>
                        <a:pt x="62" y="42"/>
                      </a:lnTo>
                      <a:lnTo>
                        <a:pt x="57" y="46"/>
                      </a:lnTo>
                      <a:lnTo>
                        <a:pt x="55" y="48"/>
                      </a:lnTo>
                      <a:lnTo>
                        <a:pt x="54" y="52"/>
                      </a:lnTo>
                      <a:lnTo>
                        <a:pt x="54" y="52"/>
                      </a:lnTo>
                      <a:lnTo>
                        <a:pt x="54" y="53"/>
                      </a:lnTo>
                      <a:lnTo>
                        <a:pt x="53" y="54"/>
                      </a:lnTo>
                      <a:lnTo>
                        <a:pt x="50" y="54"/>
                      </a:lnTo>
                      <a:lnTo>
                        <a:pt x="48" y="55"/>
                      </a:lnTo>
                      <a:lnTo>
                        <a:pt x="47" y="55"/>
                      </a:lnTo>
                      <a:lnTo>
                        <a:pt x="47" y="56"/>
                      </a:lnTo>
                      <a:lnTo>
                        <a:pt x="47" y="56"/>
                      </a:lnTo>
                      <a:lnTo>
                        <a:pt x="46" y="57"/>
                      </a:lnTo>
                      <a:lnTo>
                        <a:pt x="42" y="58"/>
                      </a:lnTo>
                      <a:lnTo>
                        <a:pt x="40" y="58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5" y="60"/>
                      </a:lnTo>
                      <a:lnTo>
                        <a:pt x="29" y="60"/>
                      </a:lnTo>
                      <a:lnTo>
                        <a:pt x="25" y="58"/>
                      </a:lnTo>
                      <a:lnTo>
                        <a:pt x="24" y="57"/>
                      </a:lnTo>
                      <a:lnTo>
                        <a:pt x="24" y="55"/>
                      </a:lnTo>
                      <a:lnTo>
                        <a:pt x="24" y="55"/>
                      </a:lnTo>
                      <a:lnTo>
                        <a:pt x="24" y="50"/>
                      </a:lnTo>
                      <a:lnTo>
                        <a:pt x="23" y="45"/>
                      </a:lnTo>
                      <a:lnTo>
                        <a:pt x="21" y="42"/>
                      </a:lnTo>
                      <a:lnTo>
                        <a:pt x="20" y="42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1" y="45"/>
                      </a:lnTo>
                      <a:lnTo>
                        <a:pt x="9" y="45"/>
                      </a:lnTo>
                      <a:lnTo>
                        <a:pt x="8" y="43"/>
                      </a:lnTo>
                      <a:lnTo>
                        <a:pt x="8" y="43"/>
                      </a:lnTo>
                      <a:lnTo>
                        <a:pt x="7" y="33"/>
                      </a:lnTo>
                      <a:lnTo>
                        <a:pt x="5" y="30"/>
                      </a:lnTo>
                      <a:lnTo>
                        <a:pt x="4" y="29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3" y="15"/>
                      </a:lnTo>
                      <a:lnTo>
                        <a:pt x="4" y="11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7" y="7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17" y="7"/>
                      </a:lnTo>
                      <a:lnTo>
                        <a:pt x="24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7" name="Freeform 150"/>
                <p:cNvSpPr/>
                <p:nvPr/>
              </p:nvSpPr>
              <p:spPr bwMode="auto">
                <a:xfrm>
                  <a:off x="4910" y="2083"/>
                  <a:ext cx="3" cy="8"/>
                </a:xfrm>
                <a:custGeom>
                  <a:avLst/>
                  <a:gdLst>
                    <a:gd name="T0" fmla="*/ 3 w 3"/>
                    <a:gd name="T1" fmla="*/ 1 h 8"/>
                    <a:gd name="T2" fmla="*/ 3 w 3"/>
                    <a:gd name="T3" fmla="*/ 1 h 8"/>
                    <a:gd name="T4" fmla="*/ 3 w 3"/>
                    <a:gd name="T5" fmla="*/ 7 h 8"/>
                    <a:gd name="T6" fmla="*/ 2 w 3"/>
                    <a:gd name="T7" fmla="*/ 8 h 8"/>
                    <a:gd name="T8" fmla="*/ 2 w 3"/>
                    <a:gd name="T9" fmla="*/ 8 h 8"/>
                    <a:gd name="T10" fmla="*/ 1 w 3"/>
                    <a:gd name="T11" fmla="*/ 8 h 8"/>
                    <a:gd name="T12" fmla="*/ 1 w 3"/>
                    <a:gd name="T13" fmla="*/ 8 h 8"/>
                    <a:gd name="T14" fmla="*/ 0 w 3"/>
                    <a:gd name="T15" fmla="*/ 6 h 8"/>
                    <a:gd name="T16" fmla="*/ 1 w 3"/>
                    <a:gd name="T17" fmla="*/ 4 h 8"/>
                    <a:gd name="T18" fmla="*/ 1 w 3"/>
                    <a:gd name="T19" fmla="*/ 1 h 8"/>
                    <a:gd name="T20" fmla="*/ 1 w 3"/>
                    <a:gd name="T21" fmla="*/ 1 h 8"/>
                    <a:gd name="T22" fmla="*/ 2 w 3"/>
                    <a:gd name="T23" fmla="*/ 0 h 8"/>
                    <a:gd name="T24" fmla="*/ 3 w 3"/>
                    <a:gd name="T25" fmla="*/ 0 h 8"/>
                    <a:gd name="T26" fmla="*/ 3 w 3"/>
                    <a:gd name="T27" fmla="*/ 1 h 8"/>
                    <a:gd name="T28" fmla="*/ 3 w 3"/>
                    <a:gd name="T2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8" name="Freeform 151"/>
                <p:cNvSpPr/>
                <p:nvPr/>
              </p:nvSpPr>
              <p:spPr bwMode="auto">
                <a:xfrm>
                  <a:off x="4916" y="2051"/>
                  <a:ext cx="32" cy="46"/>
                </a:xfrm>
                <a:custGeom>
                  <a:avLst/>
                  <a:gdLst>
                    <a:gd name="T0" fmla="*/ 1 w 32"/>
                    <a:gd name="T1" fmla="*/ 39 h 46"/>
                    <a:gd name="T2" fmla="*/ 1 w 32"/>
                    <a:gd name="T3" fmla="*/ 39 h 46"/>
                    <a:gd name="T4" fmla="*/ 3 w 32"/>
                    <a:gd name="T5" fmla="*/ 38 h 46"/>
                    <a:gd name="T6" fmla="*/ 6 w 32"/>
                    <a:gd name="T7" fmla="*/ 36 h 46"/>
                    <a:gd name="T8" fmla="*/ 8 w 32"/>
                    <a:gd name="T9" fmla="*/ 34 h 46"/>
                    <a:gd name="T10" fmla="*/ 8 w 32"/>
                    <a:gd name="T11" fmla="*/ 29 h 46"/>
                    <a:gd name="T12" fmla="*/ 8 w 32"/>
                    <a:gd name="T13" fmla="*/ 29 h 46"/>
                    <a:gd name="T14" fmla="*/ 9 w 32"/>
                    <a:gd name="T15" fmla="*/ 26 h 46"/>
                    <a:gd name="T16" fmla="*/ 11 w 32"/>
                    <a:gd name="T17" fmla="*/ 25 h 46"/>
                    <a:gd name="T18" fmla="*/ 13 w 32"/>
                    <a:gd name="T19" fmla="*/ 23 h 46"/>
                    <a:gd name="T20" fmla="*/ 14 w 32"/>
                    <a:gd name="T21" fmla="*/ 19 h 46"/>
                    <a:gd name="T22" fmla="*/ 14 w 32"/>
                    <a:gd name="T23" fmla="*/ 19 h 46"/>
                    <a:gd name="T24" fmla="*/ 14 w 32"/>
                    <a:gd name="T25" fmla="*/ 13 h 46"/>
                    <a:gd name="T26" fmla="*/ 17 w 32"/>
                    <a:gd name="T27" fmla="*/ 9 h 46"/>
                    <a:gd name="T28" fmla="*/ 21 w 32"/>
                    <a:gd name="T29" fmla="*/ 6 h 46"/>
                    <a:gd name="T30" fmla="*/ 24 w 32"/>
                    <a:gd name="T31" fmla="*/ 3 h 46"/>
                    <a:gd name="T32" fmla="*/ 24 w 32"/>
                    <a:gd name="T33" fmla="*/ 3 h 46"/>
                    <a:gd name="T34" fmla="*/ 28 w 32"/>
                    <a:gd name="T35" fmla="*/ 0 h 46"/>
                    <a:gd name="T36" fmla="*/ 31 w 32"/>
                    <a:gd name="T37" fmla="*/ 0 h 46"/>
                    <a:gd name="T38" fmla="*/ 32 w 32"/>
                    <a:gd name="T39" fmla="*/ 1 h 46"/>
                    <a:gd name="T40" fmla="*/ 32 w 32"/>
                    <a:gd name="T41" fmla="*/ 4 h 46"/>
                    <a:gd name="T42" fmla="*/ 32 w 32"/>
                    <a:gd name="T43" fmla="*/ 4 h 46"/>
                    <a:gd name="T44" fmla="*/ 28 w 32"/>
                    <a:gd name="T45" fmla="*/ 11 h 46"/>
                    <a:gd name="T46" fmla="*/ 26 w 32"/>
                    <a:gd name="T47" fmla="*/ 14 h 46"/>
                    <a:gd name="T48" fmla="*/ 26 w 32"/>
                    <a:gd name="T49" fmla="*/ 19 h 46"/>
                    <a:gd name="T50" fmla="*/ 26 w 32"/>
                    <a:gd name="T51" fmla="*/ 19 h 46"/>
                    <a:gd name="T52" fmla="*/ 25 w 32"/>
                    <a:gd name="T53" fmla="*/ 22 h 46"/>
                    <a:gd name="T54" fmla="*/ 24 w 32"/>
                    <a:gd name="T55" fmla="*/ 24 h 46"/>
                    <a:gd name="T56" fmla="*/ 17 w 32"/>
                    <a:gd name="T57" fmla="*/ 27 h 46"/>
                    <a:gd name="T58" fmla="*/ 17 w 32"/>
                    <a:gd name="T59" fmla="*/ 27 h 46"/>
                    <a:gd name="T60" fmla="*/ 15 w 32"/>
                    <a:gd name="T61" fmla="*/ 29 h 46"/>
                    <a:gd name="T62" fmla="*/ 15 w 32"/>
                    <a:gd name="T63" fmla="*/ 32 h 46"/>
                    <a:gd name="T64" fmla="*/ 15 w 32"/>
                    <a:gd name="T65" fmla="*/ 37 h 46"/>
                    <a:gd name="T66" fmla="*/ 15 w 32"/>
                    <a:gd name="T67" fmla="*/ 37 h 46"/>
                    <a:gd name="T68" fmla="*/ 14 w 32"/>
                    <a:gd name="T69" fmla="*/ 39 h 46"/>
                    <a:gd name="T70" fmla="*/ 12 w 32"/>
                    <a:gd name="T71" fmla="*/ 41 h 46"/>
                    <a:gd name="T72" fmla="*/ 9 w 32"/>
                    <a:gd name="T73" fmla="*/ 44 h 46"/>
                    <a:gd name="T74" fmla="*/ 9 w 32"/>
                    <a:gd name="T75" fmla="*/ 44 h 46"/>
                    <a:gd name="T76" fmla="*/ 7 w 32"/>
                    <a:gd name="T77" fmla="*/ 46 h 46"/>
                    <a:gd name="T78" fmla="*/ 6 w 32"/>
                    <a:gd name="T79" fmla="*/ 46 h 46"/>
                    <a:gd name="T80" fmla="*/ 1 w 32"/>
                    <a:gd name="T81" fmla="*/ 44 h 46"/>
                    <a:gd name="T82" fmla="*/ 1 w 32"/>
                    <a:gd name="T83" fmla="*/ 44 h 46"/>
                    <a:gd name="T84" fmla="*/ 0 w 32"/>
                    <a:gd name="T85" fmla="*/ 42 h 46"/>
                    <a:gd name="T86" fmla="*/ 1 w 32"/>
                    <a:gd name="T87" fmla="*/ 41 h 46"/>
                    <a:gd name="T88" fmla="*/ 1 w 32"/>
                    <a:gd name="T89" fmla="*/ 39 h 46"/>
                    <a:gd name="T90" fmla="*/ 1 w 32"/>
                    <a:gd name="T91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46">
                      <a:moveTo>
                        <a:pt x="1" y="39"/>
                      </a:moveTo>
                      <a:lnTo>
                        <a:pt x="1" y="39"/>
                      </a:lnTo>
                      <a:lnTo>
                        <a:pt x="3" y="38"/>
                      </a:lnTo>
                      <a:lnTo>
                        <a:pt x="6" y="36"/>
                      </a:lnTo>
                      <a:lnTo>
                        <a:pt x="8" y="34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3" y="23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4" y="13"/>
                      </a:lnTo>
                      <a:lnTo>
                        <a:pt x="17" y="9"/>
                      </a:lnTo>
                      <a:lnTo>
                        <a:pt x="21" y="6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28" y="11"/>
                      </a:lnTo>
                      <a:lnTo>
                        <a:pt x="26" y="14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25" y="22"/>
                      </a:lnTo>
                      <a:lnTo>
                        <a:pt x="24" y="24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5" y="29"/>
                      </a:lnTo>
                      <a:lnTo>
                        <a:pt x="15" y="32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4" y="39"/>
                      </a:lnTo>
                      <a:lnTo>
                        <a:pt x="12" y="41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7" y="46"/>
                      </a:lnTo>
                      <a:lnTo>
                        <a:pt x="6" y="46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0" y="42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9" name="Freeform 152"/>
                <p:cNvSpPr/>
                <p:nvPr/>
              </p:nvSpPr>
              <p:spPr bwMode="auto">
                <a:xfrm>
                  <a:off x="4934" y="2094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0 w 5"/>
                    <a:gd name="T5" fmla="*/ 3 h 8"/>
                    <a:gd name="T6" fmla="*/ 0 w 5"/>
                    <a:gd name="T7" fmla="*/ 5 h 8"/>
                    <a:gd name="T8" fmla="*/ 0 w 5"/>
                    <a:gd name="T9" fmla="*/ 7 h 8"/>
                    <a:gd name="T10" fmla="*/ 2 w 5"/>
                    <a:gd name="T11" fmla="*/ 8 h 8"/>
                    <a:gd name="T12" fmla="*/ 2 w 5"/>
                    <a:gd name="T13" fmla="*/ 8 h 8"/>
                    <a:gd name="T14" fmla="*/ 2 w 5"/>
                    <a:gd name="T15" fmla="*/ 7 h 8"/>
                    <a:gd name="T16" fmla="*/ 3 w 5"/>
                    <a:gd name="T17" fmla="*/ 6 h 8"/>
                    <a:gd name="T18" fmla="*/ 5 w 5"/>
                    <a:gd name="T19" fmla="*/ 4 h 8"/>
                    <a:gd name="T20" fmla="*/ 5 w 5"/>
                    <a:gd name="T21" fmla="*/ 4 h 8"/>
                    <a:gd name="T22" fmla="*/ 5 w 5"/>
                    <a:gd name="T23" fmla="*/ 1 h 8"/>
                    <a:gd name="T24" fmla="*/ 4 w 5"/>
                    <a:gd name="T25" fmla="*/ 1 h 8"/>
                    <a:gd name="T26" fmla="*/ 2 w 5"/>
                    <a:gd name="T27" fmla="*/ 0 h 8"/>
                    <a:gd name="T28" fmla="*/ 2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0" name="Freeform 153"/>
                <p:cNvSpPr/>
                <p:nvPr/>
              </p:nvSpPr>
              <p:spPr bwMode="auto">
                <a:xfrm>
                  <a:off x="4939" y="2083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0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3 w 4"/>
                    <a:gd name="T17" fmla="*/ 1 h 4"/>
                    <a:gd name="T18" fmla="*/ 3 w 4"/>
                    <a:gd name="T19" fmla="*/ 0 h 4"/>
                    <a:gd name="T20" fmla="*/ 3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1" name="Freeform 154"/>
                <p:cNvSpPr/>
                <p:nvPr/>
              </p:nvSpPr>
              <p:spPr bwMode="auto">
                <a:xfrm>
                  <a:off x="4948" y="2075"/>
                  <a:ext cx="5" cy="4"/>
                </a:xfrm>
                <a:custGeom>
                  <a:avLst/>
                  <a:gdLst>
                    <a:gd name="T0" fmla="*/ 2 w 5"/>
                    <a:gd name="T1" fmla="*/ 1 h 4"/>
                    <a:gd name="T2" fmla="*/ 2 w 5"/>
                    <a:gd name="T3" fmla="*/ 1 h 4"/>
                    <a:gd name="T4" fmla="*/ 0 w 5"/>
                    <a:gd name="T5" fmla="*/ 3 h 4"/>
                    <a:gd name="T6" fmla="*/ 0 w 5"/>
                    <a:gd name="T7" fmla="*/ 4 h 4"/>
                    <a:gd name="T8" fmla="*/ 2 w 5"/>
                    <a:gd name="T9" fmla="*/ 4 h 4"/>
                    <a:gd name="T10" fmla="*/ 2 w 5"/>
                    <a:gd name="T11" fmla="*/ 4 h 4"/>
                    <a:gd name="T12" fmla="*/ 5 w 5"/>
                    <a:gd name="T13" fmla="*/ 3 h 4"/>
                    <a:gd name="T14" fmla="*/ 5 w 5"/>
                    <a:gd name="T15" fmla="*/ 1 h 4"/>
                    <a:gd name="T16" fmla="*/ 5 w 5"/>
                    <a:gd name="T17" fmla="*/ 1 h 4"/>
                    <a:gd name="T18" fmla="*/ 4 w 5"/>
                    <a:gd name="T19" fmla="*/ 0 h 4"/>
                    <a:gd name="T20" fmla="*/ 3 w 5"/>
                    <a:gd name="T21" fmla="*/ 0 h 4"/>
                    <a:gd name="T22" fmla="*/ 2 w 5"/>
                    <a:gd name="T23" fmla="*/ 1 h 4"/>
                    <a:gd name="T24" fmla="*/ 2 w 5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2" name="Freeform 155"/>
                <p:cNvSpPr/>
                <p:nvPr/>
              </p:nvSpPr>
              <p:spPr bwMode="auto">
                <a:xfrm>
                  <a:off x="4953" y="2059"/>
                  <a:ext cx="2" cy="2"/>
                </a:xfrm>
                <a:custGeom>
                  <a:avLst/>
                  <a:gdLst>
                    <a:gd name="T0" fmla="*/ 1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1 w 2"/>
                    <a:gd name="T9" fmla="*/ 1 h 2"/>
                    <a:gd name="T10" fmla="*/ 1 w 2"/>
                    <a:gd name="T11" fmla="*/ 1 h 2"/>
                    <a:gd name="T12" fmla="*/ 2 w 2"/>
                    <a:gd name="T13" fmla="*/ 1 h 2"/>
                    <a:gd name="T14" fmla="*/ 1 w 2"/>
                    <a:gd name="T15" fmla="*/ 0 h 2"/>
                    <a:gd name="T16" fmla="*/ 1 w 2"/>
                    <a:gd name="T17" fmla="*/ 0 h 2"/>
                    <a:gd name="T18" fmla="*/ 1 w 2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3" name="Freeform 156"/>
                <p:cNvSpPr/>
                <p:nvPr/>
              </p:nvSpPr>
              <p:spPr bwMode="auto">
                <a:xfrm>
                  <a:off x="4963" y="2041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2 h 4"/>
                    <a:gd name="T6" fmla="*/ 0 w 4"/>
                    <a:gd name="T7" fmla="*/ 4 h 4"/>
                    <a:gd name="T8" fmla="*/ 2 w 4"/>
                    <a:gd name="T9" fmla="*/ 4 h 4"/>
                    <a:gd name="T10" fmla="*/ 3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0 h 4"/>
                    <a:gd name="T18" fmla="*/ 4 w 4"/>
                    <a:gd name="T19" fmla="*/ 0 h 4"/>
                    <a:gd name="T20" fmla="*/ 4 w 4"/>
                    <a:gd name="T21" fmla="*/ 0 h 4"/>
                    <a:gd name="T22" fmla="*/ 3 w 4"/>
                    <a:gd name="T23" fmla="*/ 0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4" name="Freeform 157"/>
                <p:cNvSpPr/>
                <p:nvPr/>
              </p:nvSpPr>
              <p:spPr bwMode="auto">
                <a:xfrm>
                  <a:off x="4966" y="1943"/>
                  <a:ext cx="95" cy="133"/>
                </a:xfrm>
                <a:custGeom>
                  <a:avLst/>
                  <a:gdLst>
                    <a:gd name="T0" fmla="*/ 23 w 95"/>
                    <a:gd name="T1" fmla="*/ 39 h 133"/>
                    <a:gd name="T2" fmla="*/ 14 w 95"/>
                    <a:gd name="T3" fmla="*/ 43 h 133"/>
                    <a:gd name="T4" fmla="*/ 0 w 95"/>
                    <a:gd name="T5" fmla="*/ 47 h 133"/>
                    <a:gd name="T6" fmla="*/ 3 w 95"/>
                    <a:gd name="T7" fmla="*/ 55 h 133"/>
                    <a:gd name="T8" fmla="*/ 2 w 95"/>
                    <a:gd name="T9" fmla="*/ 66 h 133"/>
                    <a:gd name="T10" fmla="*/ 4 w 95"/>
                    <a:gd name="T11" fmla="*/ 77 h 133"/>
                    <a:gd name="T12" fmla="*/ 4 w 95"/>
                    <a:gd name="T13" fmla="*/ 91 h 133"/>
                    <a:gd name="T14" fmla="*/ 9 w 95"/>
                    <a:gd name="T15" fmla="*/ 96 h 133"/>
                    <a:gd name="T16" fmla="*/ 16 w 95"/>
                    <a:gd name="T17" fmla="*/ 101 h 133"/>
                    <a:gd name="T18" fmla="*/ 32 w 95"/>
                    <a:gd name="T19" fmla="*/ 102 h 133"/>
                    <a:gd name="T20" fmla="*/ 39 w 95"/>
                    <a:gd name="T21" fmla="*/ 109 h 133"/>
                    <a:gd name="T22" fmla="*/ 46 w 95"/>
                    <a:gd name="T23" fmla="*/ 121 h 133"/>
                    <a:gd name="T24" fmla="*/ 56 w 95"/>
                    <a:gd name="T25" fmla="*/ 133 h 133"/>
                    <a:gd name="T26" fmla="*/ 68 w 95"/>
                    <a:gd name="T27" fmla="*/ 132 h 133"/>
                    <a:gd name="T28" fmla="*/ 72 w 95"/>
                    <a:gd name="T29" fmla="*/ 127 h 133"/>
                    <a:gd name="T30" fmla="*/ 78 w 95"/>
                    <a:gd name="T31" fmla="*/ 115 h 133"/>
                    <a:gd name="T32" fmla="*/ 70 w 95"/>
                    <a:gd name="T33" fmla="*/ 108 h 133"/>
                    <a:gd name="T34" fmla="*/ 62 w 95"/>
                    <a:gd name="T35" fmla="*/ 101 h 133"/>
                    <a:gd name="T36" fmla="*/ 68 w 95"/>
                    <a:gd name="T37" fmla="*/ 99 h 133"/>
                    <a:gd name="T38" fmla="*/ 82 w 95"/>
                    <a:gd name="T39" fmla="*/ 99 h 133"/>
                    <a:gd name="T40" fmla="*/ 86 w 95"/>
                    <a:gd name="T41" fmla="*/ 86 h 133"/>
                    <a:gd name="T42" fmla="*/ 70 w 95"/>
                    <a:gd name="T43" fmla="*/ 77 h 133"/>
                    <a:gd name="T44" fmla="*/ 68 w 95"/>
                    <a:gd name="T45" fmla="*/ 66 h 133"/>
                    <a:gd name="T46" fmla="*/ 75 w 95"/>
                    <a:gd name="T47" fmla="*/ 58 h 133"/>
                    <a:gd name="T48" fmla="*/ 95 w 95"/>
                    <a:gd name="T49" fmla="*/ 46 h 133"/>
                    <a:gd name="T50" fmla="*/ 95 w 95"/>
                    <a:gd name="T51" fmla="*/ 19 h 133"/>
                    <a:gd name="T52" fmla="*/ 92 w 95"/>
                    <a:gd name="T53" fmla="*/ 15 h 133"/>
                    <a:gd name="T54" fmla="*/ 93 w 95"/>
                    <a:gd name="T55" fmla="*/ 2 h 133"/>
                    <a:gd name="T56" fmla="*/ 88 w 95"/>
                    <a:gd name="T57" fmla="*/ 1 h 133"/>
                    <a:gd name="T58" fmla="*/ 87 w 95"/>
                    <a:gd name="T59" fmla="*/ 5 h 133"/>
                    <a:gd name="T60" fmla="*/ 82 w 95"/>
                    <a:gd name="T61" fmla="*/ 1 h 133"/>
                    <a:gd name="T62" fmla="*/ 76 w 95"/>
                    <a:gd name="T63" fmla="*/ 1 h 133"/>
                    <a:gd name="T64" fmla="*/ 65 w 95"/>
                    <a:gd name="T65" fmla="*/ 5 h 133"/>
                    <a:gd name="T66" fmla="*/ 58 w 95"/>
                    <a:gd name="T67" fmla="*/ 16 h 133"/>
                    <a:gd name="T68" fmla="*/ 60 w 95"/>
                    <a:gd name="T69" fmla="*/ 20 h 133"/>
                    <a:gd name="T70" fmla="*/ 61 w 95"/>
                    <a:gd name="T71" fmla="*/ 42 h 133"/>
                    <a:gd name="T72" fmla="*/ 64 w 95"/>
                    <a:gd name="T73" fmla="*/ 44 h 133"/>
                    <a:gd name="T74" fmla="*/ 62 w 95"/>
                    <a:gd name="T75" fmla="*/ 55 h 133"/>
                    <a:gd name="T76" fmla="*/ 57 w 95"/>
                    <a:gd name="T77" fmla="*/ 51 h 133"/>
                    <a:gd name="T78" fmla="*/ 57 w 95"/>
                    <a:gd name="T79" fmla="*/ 27 h 133"/>
                    <a:gd name="T80" fmla="*/ 52 w 95"/>
                    <a:gd name="T81" fmla="*/ 26 h 133"/>
                    <a:gd name="T82" fmla="*/ 50 w 95"/>
                    <a:gd name="T83" fmla="*/ 30 h 133"/>
                    <a:gd name="T84" fmla="*/ 51 w 95"/>
                    <a:gd name="T85" fmla="*/ 35 h 133"/>
                    <a:gd name="T86" fmla="*/ 51 w 95"/>
                    <a:gd name="T87" fmla="*/ 44 h 133"/>
                    <a:gd name="T88" fmla="*/ 50 w 95"/>
                    <a:gd name="T89" fmla="*/ 53 h 133"/>
                    <a:gd name="T90" fmla="*/ 44 w 95"/>
                    <a:gd name="T91" fmla="*/ 48 h 133"/>
                    <a:gd name="T92" fmla="*/ 44 w 95"/>
                    <a:gd name="T93" fmla="*/ 40 h 133"/>
                    <a:gd name="T94" fmla="*/ 46 w 95"/>
                    <a:gd name="T95" fmla="*/ 32 h 133"/>
                    <a:gd name="T96" fmla="*/ 45 w 95"/>
                    <a:gd name="T97" fmla="*/ 25 h 133"/>
                    <a:gd name="T98" fmla="*/ 42 w 95"/>
                    <a:gd name="T99" fmla="*/ 28 h 133"/>
                    <a:gd name="T100" fmla="*/ 35 w 95"/>
                    <a:gd name="T101" fmla="*/ 25 h 133"/>
                    <a:gd name="T102" fmla="*/ 32 w 95"/>
                    <a:gd name="T103" fmla="*/ 2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" h="133">
                      <a:moveTo>
                        <a:pt x="29" y="21"/>
                      </a:moveTo>
                      <a:lnTo>
                        <a:pt x="29" y="21"/>
                      </a:lnTo>
                      <a:lnTo>
                        <a:pt x="27" y="31"/>
                      </a:lnTo>
                      <a:lnTo>
                        <a:pt x="23" y="39"/>
                      </a:lnTo>
                      <a:lnTo>
                        <a:pt x="21" y="41"/>
                      </a:lnTo>
                      <a:lnTo>
                        <a:pt x="19" y="43"/>
                      </a:lnTo>
                      <a:lnTo>
                        <a:pt x="19" y="43"/>
                      </a:lnTo>
                      <a:lnTo>
                        <a:pt x="14" y="43"/>
                      </a:lnTo>
                      <a:lnTo>
                        <a:pt x="7" y="44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2" y="53"/>
                      </a:lnTo>
                      <a:lnTo>
                        <a:pt x="3" y="5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9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4" y="77"/>
                      </a:lnTo>
                      <a:lnTo>
                        <a:pt x="4" y="80"/>
                      </a:lnTo>
                      <a:lnTo>
                        <a:pt x="4" y="84"/>
                      </a:lnTo>
                      <a:lnTo>
                        <a:pt x="4" y="84"/>
                      </a:lnTo>
                      <a:lnTo>
                        <a:pt x="4" y="91"/>
                      </a:lnTo>
                      <a:lnTo>
                        <a:pt x="4" y="93"/>
                      </a:lnTo>
                      <a:lnTo>
                        <a:pt x="7" y="94"/>
                      </a:lnTo>
                      <a:lnTo>
                        <a:pt x="7" y="94"/>
                      </a:lnTo>
                      <a:lnTo>
                        <a:pt x="9" y="96"/>
                      </a:lnTo>
                      <a:lnTo>
                        <a:pt x="10" y="97"/>
                      </a:lnTo>
                      <a:lnTo>
                        <a:pt x="13" y="99"/>
                      </a:lnTo>
                      <a:lnTo>
                        <a:pt x="16" y="101"/>
                      </a:lnTo>
                      <a:lnTo>
                        <a:pt x="16" y="101"/>
                      </a:lnTo>
                      <a:lnTo>
                        <a:pt x="20" y="102"/>
                      </a:lnTo>
                      <a:lnTo>
                        <a:pt x="24" y="101"/>
                      </a:lnTo>
                      <a:lnTo>
                        <a:pt x="30" y="102"/>
                      </a:lnTo>
                      <a:lnTo>
                        <a:pt x="32" y="102"/>
                      </a:lnTo>
                      <a:lnTo>
                        <a:pt x="33" y="104"/>
                      </a:lnTo>
                      <a:lnTo>
                        <a:pt x="33" y="104"/>
                      </a:lnTo>
                      <a:lnTo>
                        <a:pt x="36" y="107"/>
                      </a:lnTo>
                      <a:lnTo>
                        <a:pt x="39" y="109"/>
                      </a:lnTo>
                      <a:lnTo>
                        <a:pt x="43" y="113"/>
                      </a:lnTo>
                      <a:lnTo>
                        <a:pt x="45" y="116"/>
                      </a:lnTo>
                      <a:lnTo>
                        <a:pt x="45" y="116"/>
                      </a:lnTo>
                      <a:lnTo>
                        <a:pt x="46" y="121"/>
                      </a:lnTo>
                      <a:lnTo>
                        <a:pt x="48" y="127"/>
                      </a:lnTo>
                      <a:lnTo>
                        <a:pt x="51" y="131"/>
                      </a:lnTo>
                      <a:lnTo>
                        <a:pt x="53" y="133"/>
                      </a:lnTo>
                      <a:lnTo>
                        <a:pt x="56" y="133"/>
                      </a:lnTo>
                      <a:lnTo>
                        <a:pt x="56" y="133"/>
                      </a:lnTo>
                      <a:lnTo>
                        <a:pt x="61" y="133"/>
                      </a:lnTo>
                      <a:lnTo>
                        <a:pt x="66" y="133"/>
                      </a:lnTo>
                      <a:lnTo>
                        <a:pt x="68" y="132"/>
                      </a:lnTo>
                      <a:lnTo>
                        <a:pt x="70" y="131"/>
                      </a:lnTo>
                      <a:lnTo>
                        <a:pt x="71" y="130"/>
                      </a:lnTo>
                      <a:lnTo>
                        <a:pt x="72" y="127"/>
                      </a:lnTo>
                      <a:lnTo>
                        <a:pt x="72" y="127"/>
                      </a:lnTo>
                      <a:lnTo>
                        <a:pt x="72" y="121"/>
                      </a:lnTo>
                      <a:lnTo>
                        <a:pt x="74" y="119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9" y="113"/>
                      </a:lnTo>
                      <a:lnTo>
                        <a:pt x="77" y="112"/>
                      </a:lnTo>
                      <a:lnTo>
                        <a:pt x="74" y="109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65" y="106"/>
                      </a:lnTo>
                      <a:lnTo>
                        <a:pt x="63" y="104"/>
                      </a:lnTo>
                      <a:lnTo>
                        <a:pt x="62" y="101"/>
                      </a:lnTo>
                      <a:lnTo>
                        <a:pt x="64" y="99"/>
                      </a:lnTo>
                      <a:lnTo>
                        <a:pt x="64" y="99"/>
                      </a:lnTo>
                      <a:lnTo>
                        <a:pt x="66" y="99"/>
                      </a:lnTo>
                      <a:lnTo>
                        <a:pt x="68" y="99"/>
                      </a:lnTo>
                      <a:lnTo>
                        <a:pt x="73" y="101"/>
                      </a:lnTo>
                      <a:lnTo>
                        <a:pt x="78" y="101"/>
                      </a:lnTo>
                      <a:lnTo>
                        <a:pt x="80" y="101"/>
                      </a:lnTo>
                      <a:lnTo>
                        <a:pt x="82" y="99"/>
                      </a:lnTo>
                      <a:lnTo>
                        <a:pt x="82" y="99"/>
                      </a:lnTo>
                      <a:lnTo>
                        <a:pt x="86" y="94"/>
                      </a:lnTo>
                      <a:lnTo>
                        <a:pt x="87" y="90"/>
                      </a:lnTo>
                      <a:lnTo>
                        <a:pt x="86" y="86"/>
                      </a:lnTo>
                      <a:lnTo>
                        <a:pt x="82" y="83"/>
                      </a:lnTo>
                      <a:lnTo>
                        <a:pt x="82" y="83"/>
                      </a:lnTo>
                      <a:lnTo>
                        <a:pt x="74" y="78"/>
                      </a:lnTo>
                      <a:lnTo>
                        <a:pt x="70" y="77"/>
                      </a:lnTo>
                      <a:lnTo>
                        <a:pt x="68" y="75"/>
                      </a:lnTo>
                      <a:lnTo>
                        <a:pt x="68" y="75"/>
                      </a:lnTo>
                      <a:lnTo>
                        <a:pt x="68" y="72"/>
                      </a:lnTo>
                      <a:lnTo>
                        <a:pt x="68" y="66"/>
                      </a:lnTo>
                      <a:lnTo>
                        <a:pt x="71" y="61"/>
                      </a:lnTo>
                      <a:lnTo>
                        <a:pt x="72" y="59"/>
                      </a:lnTo>
                      <a:lnTo>
                        <a:pt x="75" y="58"/>
                      </a:lnTo>
                      <a:lnTo>
                        <a:pt x="75" y="58"/>
                      </a:lnTo>
                      <a:lnTo>
                        <a:pt x="87" y="53"/>
                      </a:lnTo>
                      <a:lnTo>
                        <a:pt x="92" y="49"/>
                      </a:lnTo>
                      <a:lnTo>
                        <a:pt x="95" y="46"/>
                      </a:lnTo>
                      <a:lnTo>
                        <a:pt x="95" y="46"/>
                      </a:lnTo>
                      <a:lnTo>
                        <a:pt x="95" y="41"/>
                      </a:lnTo>
                      <a:lnTo>
                        <a:pt x="95" y="31"/>
                      </a:lnTo>
                      <a:lnTo>
                        <a:pt x="95" y="19"/>
                      </a:lnTo>
                      <a:lnTo>
                        <a:pt x="95" y="19"/>
                      </a:lnTo>
                      <a:lnTo>
                        <a:pt x="93" y="18"/>
                      </a:lnTo>
                      <a:lnTo>
                        <a:pt x="92" y="16"/>
                      </a:lnTo>
                      <a:lnTo>
                        <a:pt x="92" y="15"/>
                      </a:lnTo>
                      <a:lnTo>
                        <a:pt x="92" y="15"/>
                      </a:lnTo>
                      <a:lnTo>
                        <a:pt x="94" y="12"/>
                      </a:lnTo>
                      <a:lnTo>
                        <a:pt x="95" y="8"/>
                      </a:lnTo>
                      <a:lnTo>
                        <a:pt x="95" y="5"/>
                      </a:lnTo>
                      <a:lnTo>
                        <a:pt x="93" y="2"/>
                      </a:lnTo>
                      <a:lnTo>
                        <a:pt x="93" y="2"/>
                      </a:lnTo>
                      <a:lnTo>
                        <a:pt x="91" y="1"/>
                      </a:lnTo>
                      <a:lnTo>
                        <a:pt x="89" y="0"/>
                      </a:lnTo>
                      <a:lnTo>
                        <a:pt x="88" y="1"/>
                      </a:lnTo>
                      <a:lnTo>
                        <a:pt x="88" y="3"/>
                      </a:lnTo>
                      <a:lnTo>
                        <a:pt x="88" y="3"/>
                      </a:lnTo>
                      <a:lnTo>
                        <a:pt x="88" y="5"/>
                      </a:lnTo>
                      <a:lnTo>
                        <a:pt x="87" y="5"/>
                      </a:lnTo>
                      <a:lnTo>
                        <a:pt x="86" y="5"/>
                      </a:lnTo>
                      <a:lnTo>
                        <a:pt x="84" y="3"/>
                      </a:lnTo>
                      <a:lnTo>
                        <a:pt x="84" y="3"/>
                      </a:lnTo>
                      <a:lnTo>
                        <a:pt x="82" y="1"/>
                      </a:lnTo>
                      <a:lnTo>
                        <a:pt x="80" y="0"/>
                      </a:lnTo>
                      <a:lnTo>
                        <a:pt x="78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68" y="3"/>
                      </a:lnTo>
                      <a:lnTo>
                        <a:pt x="65" y="5"/>
                      </a:lnTo>
                      <a:lnTo>
                        <a:pt x="65" y="5"/>
                      </a:lnTo>
                      <a:lnTo>
                        <a:pt x="60" y="9"/>
                      </a:lnTo>
                      <a:lnTo>
                        <a:pt x="58" y="13"/>
                      </a:lnTo>
                      <a:lnTo>
                        <a:pt x="58" y="16"/>
                      </a:lnTo>
                      <a:lnTo>
                        <a:pt x="58" y="16"/>
                      </a:lnTo>
                      <a:lnTo>
                        <a:pt x="59" y="18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39"/>
                      </a:lnTo>
                      <a:lnTo>
                        <a:pt x="61" y="42"/>
                      </a:lnTo>
                      <a:lnTo>
                        <a:pt x="62" y="43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4" y="44"/>
                      </a:lnTo>
                      <a:lnTo>
                        <a:pt x="65" y="45"/>
                      </a:lnTo>
                      <a:lnTo>
                        <a:pt x="64" y="49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61" y="55"/>
                      </a:lnTo>
                      <a:lnTo>
                        <a:pt x="61" y="55"/>
                      </a:lnTo>
                      <a:lnTo>
                        <a:pt x="58" y="54"/>
                      </a:lnTo>
                      <a:lnTo>
                        <a:pt x="57" y="51"/>
                      </a:lnTo>
                      <a:lnTo>
                        <a:pt x="57" y="46"/>
                      </a:lnTo>
                      <a:lnTo>
                        <a:pt x="57" y="46"/>
                      </a:lnTo>
                      <a:lnTo>
                        <a:pt x="58" y="32"/>
                      </a:lnTo>
                      <a:lnTo>
                        <a:pt x="57" y="27"/>
                      </a:lnTo>
                      <a:lnTo>
                        <a:pt x="57" y="25"/>
                      </a:lnTo>
                      <a:lnTo>
                        <a:pt x="56" y="25"/>
                      </a:lnTo>
                      <a:lnTo>
                        <a:pt x="56" y="25"/>
                      </a:lnTo>
                      <a:lnTo>
                        <a:pt x="52" y="26"/>
                      </a:lnTo>
                      <a:lnTo>
                        <a:pt x="50" y="27"/>
                      </a:lnTo>
                      <a:lnTo>
                        <a:pt x="49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2" y="33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0" y="37"/>
                      </a:lnTo>
                      <a:lnTo>
                        <a:pt x="50" y="40"/>
                      </a:lnTo>
                      <a:lnTo>
                        <a:pt x="51" y="44"/>
                      </a:lnTo>
                      <a:lnTo>
                        <a:pt x="51" y="44"/>
                      </a:lnTo>
                      <a:lnTo>
                        <a:pt x="52" y="46"/>
                      </a:lnTo>
                      <a:lnTo>
                        <a:pt x="53" y="48"/>
                      </a:lnTo>
                      <a:lnTo>
                        <a:pt x="52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1"/>
                      </a:lnTo>
                      <a:lnTo>
                        <a:pt x="45" y="50"/>
                      </a:lnTo>
                      <a:lnTo>
                        <a:pt x="44" y="48"/>
                      </a:lnTo>
                      <a:lnTo>
                        <a:pt x="44" y="45"/>
                      </a:lnTo>
                      <a:lnTo>
                        <a:pt x="44" y="45"/>
                      </a:lnTo>
                      <a:lnTo>
                        <a:pt x="45" y="42"/>
                      </a:lnTo>
                      <a:lnTo>
                        <a:pt x="44" y="40"/>
                      </a:lnTo>
                      <a:lnTo>
                        <a:pt x="43" y="37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6" y="32"/>
                      </a:lnTo>
                      <a:lnTo>
                        <a:pt x="47" y="29"/>
                      </a:lnTo>
                      <a:lnTo>
                        <a:pt x="47" y="26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3" y="27"/>
                      </a:lnTo>
                      <a:lnTo>
                        <a:pt x="42" y="28"/>
                      </a:lnTo>
                      <a:lnTo>
                        <a:pt x="39" y="27"/>
                      </a:lnTo>
                      <a:lnTo>
                        <a:pt x="39" y="27"/>
                      </a:lnTo>
                      <a:lnTo>
                        <a:pt x="37" y="26"/>
                      </a:lnTo>
                      <a:lnTo>
                        <a:pt x="35" y="25"/>
                      </a:lnTo>
                      <a:lnTo>
                        <a:pt x="33" y="25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32" y="21"/>
                      </a:lnTo>
                      <a:lnTo>
                        <a:pt x="31" y="20"/>
                      </a:lnTo>
                      <a:lnTo>
                        <a:pt x="29" y="21"/>
                      </a:lnTo>
                      <a:lnTo>
                        <a:pt x="29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5" name="Freeform 158"/>
                <p:cNvSpPr/>
                <p:nvPr/>
              </p:nvSpPr>
              <p:spPr bwMode="auto">
                <a:xfrm>
                  <a:off x="5041" y="2012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1 w 4"/>
                    <a:gd name="T9" fmla="*/ 6 h 6"/>
                    <a:gd name="T10" fmla="*/ 2 w 4"/>
                    <a:gd name="T11" fmla="*/ 5 h 6"/>
                    <a:gd name="T12" fmla="*/ 2 w 4"/>
                    <a:gd name="T13" fmla="*/ 5 h 6"/>
                    <a:gd name="T14" fmla="*/ 4 w 4"/>
                    <a:gd name="T15" fmla="*/ 2 h 6"/>
                    <a:gd name="T16" fmla="*/ 4 w 4"/>
                    <a:gd name="T17" fmla="*/ 1 h 6"/>
                    <a:gd name="T18" fmla="*/ 3 w 4"/>
                    <a:gd name="T19" fmla="*/ 0 h 6"/>
                    <a:gd name="T20" fmla="*/ 3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6" name="Freeform 159"/>
                <p:cNvSpPr/>
                <p:nvPr/>
              </p:nvSpPr>
              <p:spPr bwMode="auto">
                <a:xfrm>
                  <a:off x="5005" y="2059"/>
                  <a:ext cx="3" cy="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3 h 3"/>
                    <a:gd name="T4" fmla="*/ 0 w 3"/>
                    <a:gd name="T5" fmla="*/ 3 h 3"/>
                    <a:gd name="T6" fmla="*/ 0 w 3"/>
                    <a:gd name="T7" fmla="*/ 3 h 3"/>
                    <a:gd name="T8" fmla="*/ 0 w 3"/>
                    <a:gd name="T9" fmla="*/ 1 h 3"/>
                    <a:gd name="T10" fmla="*/ 0 w 3"/>
                    <a:gd name="T11" fmla="*/ 1 h 3"/>
                    <a:gd name="T12" fmla="*/ 0 w 3"/>
                    <a:gd name="T13" fmla="*/ 0 h 3"/>
                    <a:gd name="T14" fmla="*/ 2 w 3"/>
                    <a:gd name="T15" fmla="*/ 1 h 3"/>
                    <a:gd name="T16" fmla="*/ 3 w 3"/>
                    <a:gd name="T17" fmla="*/ 3 h 3"/>
                    <a:gd name="T18" fmla="*/ 3 w 3"/>
                    <a:gd name="T1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7" name="Freeform 160"/>
                <p:cNvSpPr/>
                <p:nvPr/>
              </p:nvSpPr>
              <p:spPr bwMode="auto">
                <a:xfrm>
                  <a:off x="5029" y="2071"/>
                  <a:ext cx="22" cy="17"/>
                </a:xfrm>
                <a:custGeom>
                  <a:avLst/>
                  <a:gdLst>
                    <a:gd name="T0" fmla="*/ 13 w 22"/>
                    <a:gd name="T1" fmla="*/ 0 h 17"/>
                    <a:gd name="T2" fmla="*/ 13 w 22"/>
                    <a:gd name="T3" fmla="*/ 0 h 17"/>
                    <a:gd name="T4" fmla="*/ 13 w 22"/>
                    <a:gd name="T5" fmla="*/ 3 h 17"/>
                    <a:gd name="T6" fmla="*/ 12 w 22"/>
                    <a:gd name="T7" fmla="*/ 4 h 17"/>
                    <a:gd name="T8" fmla="*/ 10 w 22"/>
                    <a:gd name="T9" fmla="*/ 6 h 17"/>
                    <a:gd name="T10" fmla="*/ 10 w 22"/>
                    <a:gd name="T11" fmla="*/ 6 h 17"/>
                    <a:gd name="T12" fmla="*/ 2 w 22"/>
                    <a:gd name="T13" fmla="*/ 7 h 17"/>
                    <a:gd name="T14" fmla="*/ 1 w 22"/>
                    <a:gd name="T15" fmla="*/ 7 h 17"/>
                    <a:gd name="T16" fmla="*/ 0 w 22"/>
                    <a:gd name="T17" fmla="*/ 9 h 17"/>
                    <a:gd name="T18" fmla="*/ 0 w 22"/>
                    <a:gd name="T19" fmla="*/ 9 h 17"/>
                    <a:gd name="T20" fmla="*/ 0 w 22"/>
                    <a:gd name="T21" fmla="*/ 11 h 17"/>
                    <a:gd name="T22" fmla="*/ 1 w 22"/>
                    <a:gd name="T23" fmla="*/ 12 h 17"/>
                    <a:gd name="T24" fmla="*/ 4 w 22"/>
                    <a:gd name="T25" fmla="*/ 13 h 17"/>
                    <a:gd name="T26" fmla="*/ 8 w 22"/>
                    <a:gd name="T27" fmla="*/ 13 h 17"/>
                    <a:gd name="T28" fmla="*/ 8 w 22"/>
                    <a:gd name="T29" fmla="*/ 13 h 17"/>
                    <a:gd name="T30" fmla="*/ 15 w 22"/>
                    <a:gd name="T31" fmla="*/ 12 h 17"/>
                    <a:gd name="T32" fmla="*/ 17 w 22"/>
                    <a:gd name="T33" fmla="*/ 13 h 17"/>
                    <a:gd name="T34" fmla="*/ 18 w 22"/>
                    <a:gd name="T35" fmla="*/ 15 h 17"/>
                    <a:gd name="T36" fmla="*/ 18 w 22"/>
                    <a:gd name="T37" fmla="*/ 15 h 17"/>
                    <a:gd name="T38" fmla="*/ 19 w 22"/>
                    <a:gd name="T39" fmla="*/ 17 h 17"/>
                    <a:gd name="T40" fmla="*/ 21 w 22"/>
                    <a:gd name="T41" fmla="*/ 17 h 17"/>
                    <a:gd name="T42" fmla="*/ 22 w 22"/>
                    <a:gd name="T43" fmla="*/ 15 h 17"/>
                    <a:gd name="T44" fmla="*/ 22 w 22"/>
                    <a:gd name="T45" fmla="*/ 12 h 17"/>
                    <a:gd name="T46" fmla="*/ 22 w 22"/>
                    <a:gd name="T47" fmla="*/ 12 h 17"/>
                    <a:gd name="T48" fmla="*/ 22 w 22"/>
                    <a:gd name="T49" fmla="*/ 8 h 17"/>
                    <a:gd name="T50" fmla="*/ 21 w 22"/>
                    <a:gd name="T51" fmla="*/ 6 h 17"/>
                    <a:gd name="T52" fmla="*/ 17 w 22"/>
                    <a:gd name="T53" fmla="*/ 3 h 17"/>
                    <a:gd name="T54" fmla="*/ 17 w 22"/>
                    <a:gd name="T55" fmla="*/ 3 h 17"/>
                    <a:gd name="T56" fmla="*/ 15 w 22"/>
                    <a:gd name="T57" fmla="*/ 1 h 17"/>
                    <a:gd name="T58" fmla="*/ 14 w 22"/>
                    <a:gd name="T59" fmla="*/ 0 h 17"/>
                    <a:gd name="T60" fmla="*/ 13 w 22"/>
                    <a:gd name="T61" fmla="*/ 0 h 17"/>
                    <a:gd name="T62" fmla="*/ 13 w 22"/>
                    <a:gd name="T6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17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5" y="12"/>
                      </a:lnTo>
                      <a:lnTo>
                        <a:pt x="17" y="13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9" y="17"/>
                      </a:lnTo>
                      <a:lnTo>
                        <a:pt x="21" y="17"/>
                      </a:lnTo>
                      <a:lnTo>
                        <a:pt x="22" y="15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8"/>
                      </a:lnTo>
                      <a:lnTo>
                        <a:pt x="21" y="6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8" name="Freeform 161"/>
                <p:cNvSpPr/>
                <p:nvPr/>
              </p:nvSpPr>
              <p:spPr bwMode="auto">
                <a:xfrm>
                  <a:off x="4998" y="2073"/>
                  <a:ext cx="31" cy="30"/>
                </a:xfrm>
                <a:custGeom>
                  <a:avLst/>
                  <a:gdLst>
                    <a:gd name="T0" fmla="*/ 12 w 31"/>
                    <a:gd name="T1" fmla="*/ 1 h 30"/>
                    <a:gd name="T2" fmla="*/ 12 w 31"/>
                    <a:gd name="T3" fmla="*/ 1 h 30"/>
                    <a:gd name="T4" fmla="*/ 12 w 31"/>
                    <a:gd name="T5" fmla="*/ 3 h 30"/>
                    <a:gd name="T6" fmla="*/ 13 w 31"/>
                    <a:gd name="T7" fmla="*/ 5 h 30"/>
                    <a:gd name="T8" fmla="*/ 15 w 31"/>
                    <a:gd name="T9" fmla="*/ 6 h 30"/>
                    <a:gd name="T10" fmla="*/ 18 w 31"/>
                    <a:gd name="T11" fmla="*/ 6 h 30"/>
                    <a:gd name="T12" fmla="*/ 18 w 31"/>
                    <a:gd name="T13" fmla="*/ 6 h 30"/>
                    <a:gd name="T14" fmla="*/ 21 w 31"/>
                    <a:gd name="T15" fmla="*/ 6 h 30"/>
                    <a:gd name="T16" fmla="*/ 25 w 31"/>
                    <a:gd name="T17" fmla="*/ 7 h 30"/>
                    <a:gd name="T18" fmla="*/ 27 w 31"/>
                    <a:gd name="T19" fmla="*/ 10 h 30"/>
                    <a:gd name="T20" fmla="*/ 28 w 31"/>
                    <a:gd name="T21" fmla="*/ 11 h 30"/>
                    <a:gd name="T22" fmla="*/ 28 w 31"/>
                    <a:gd name="T23" fmla="*/ 11 h 30"/>
                    <a:gd name="T24" fmla="*/ 31 w 31"/>
                    <a:gd name="T25" fmla="*/ 16 h 30"/>
                    <a:gd name="T26" fmla="*/ 31 w 31"/>
                    <a:gd name="T27" fmla="*/ 18 h 30"/>
                    <a:gd name="T28" fmla="*/ 31 w 31"/>
                    <a:gd name="T29" fmla="*/ 18 h 30"/>
                    <a:gd name="T30" fmla="*/ 30 w 31"/>
                    <a:gd name="T31" fmla="*/ 19 h 30"/>
                    <a:gd name="T32" fmla="*/ 30 w 31"/>
                    <a:gd name="T33" fmla="*/ 19 h 30"/>
                    <a:gd name="T34" fmla="*/ 27 w 31"/>
                    <a:gd name="T35" fmla="*/ 20 h 30"/>
                    <a:gd name="T36" fmla="*/ 26 w 31"/>
                    <a:gd name="T37" fmla="*/ 20 h 30"/>
                    <a:gd name="T38" fmla="*/ 25 w 31"/>
                    <a:gd name="T39" fmla="*/ 22 h 30"/>
                    <a:gd name="T40" fmla="*/ 24 w 31"/>
                    <a:gd name="T41" fmla="*/ 25 h 30"/>
                    <a:gd name="T42" fmla="*/ 24 w 31"/>
                    <a:gd name="T43" fmla="*/ 25 h 30"/>
                    <a:gd name="T44" fmla="*/ 21 w 31"/>
                    <a:gd name="T45" fmla="*/ 28 h 30"/>
                    <a:gd name="T46" fmla="*/ 18 w 31"/>
                    <a:gd name="T47" fmla="*/ 29 h 30"/>
                    <a:gd name="T48" fmla="*/ 15 w 31"/>
                    <a:gd name="T49" fmla="*/ 30 h 30"/>
                    <a:gd name="T50" fmla="*/ 13 w 31"/>
                    <a:gd name="T51" fmla="*/ 29 h 30"/>
                    <a:gd name="T52" fmla="*/ 13 w 31"/>
                    <a:gd name="T53" fmla="*/ 29 h 30"/>
                    <a:gd name="T54" fmla="*/ 12 w 31"/>
                    <a:gd name="T55" fmla="*/ 25 h 30"/>
                    <a:gd name="T56" fmla="*/ 11 w 31"/>
                    <a:gd name="T57" fmla="*/ 22 h 30"/>
                    <a:gd name="T58" fmla="*/ 9 w 31"/>
                    <a:gd name="T59" fmla="*/ 20 h 30"/>
                    <a:gd name="T60" fmla="*/ 9 w 31"/>
                    <a:gd name="T61" fmla="*/ 20 h 30"/>
                    <a:gd name="T62" fmla="*/ 4 w 31"/>
                    <a:gd name="T63" fmla="*/ 16 h 30"/>
                    <a:gd name="T64" fmla="*/ 3 w 31"/>
                    <a:gd name="T65" fmla="*/ 14 h 30"/>
                    <a:gd name="T66" fmla="*/ 3 w 31"/>
                    <a:gd name="T67" fmla="*/ 12 h 30"/>
                    <a:gd name="T68" fmla="*/ 3 w 31"/>
                    <a:gd name="T69" fmla="*/ 12 h 30"/>
                    <a:gd name="T70" fmla="*/ 2 w 31"/>
                    <a:gd name="T71" fmla="*/ 9 h 30"/>
                    <a:gd name="T72" fmla="*/ 1 w 31"/>
                    <a:gd name="T73" fmla="*/ 4 h 30"/>
                    <a:gd name="T74" fmla="*/ 1 w 31"/>
                    <a:gd name="T75" fmla="*/ 4 h 30"/>
                    <a:gd name="T76" fmla="*/ 0 w 31"/>
                    <a:gd name="T77" fmla="*/ 2 h 30"/>
                    <a:gd name="T78" fmla="*/ 0 w 31"/>
                    <a:gd name="T79" fmla="*/ 1 h 30"/>
                    <a:gd name="T80" fmla="*/ 1 w 31"/>
                    <a:gd name="T81" fmla="*/ 0 h 30"/>
                    <a:gd name="T82" fmla="*/ 4 w 31"/>
                    <a:gd name="T83" fmla="*/ 0 h 30"/>
                    <a:gd name="T84" fmla="*/ 4 w 31"/>
                    <a:gd name="T85" fmla="*/ 0 h 30"/>
                    <a:gd name="T86" fmla="*/ 10 w 31"/>
                    <a:gd name="T87" fmla="*/ 1 h 30"/>
                    <a:gd name="T88" fmla="*/ 12 w 31"/>
                    <a:gd name="T89" fmla="*/ 1 h 30"/>
                    <a:gd name="T90" fmla="*/ 12 w 31"/>
                    <a:gd name="T91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" h="30"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1" y="6"/>
                      </a:lnTo>
                      <a:lnTo>
                        <a:pt x="25" y="7"/>
                      </a:lnTo>
                      <a:lnTo>
                        <a:pt x="27" y="10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31" y="16"/>
                      </a:lnTo>
                      <a:lnTo>
                        <a:pt x="31" y="18"/>
                      </a:lnTo>
                      <a:lnTo>
                        <a:pt x="31" y="18"/>
                      </a:lnTo>
                      <a:lnTo>
                        <a:pt x="30" y="19"/>
                      </a:lnTo>
                      <a:lnTo>
                        <a:pt x="30" y="19"/>
                      </a:lnTo>
                      <a:lnTo>
                        <a:pt x="27" y="20"/>
                      </a:lnTo>
                      <a:lnTo>
                        <a:pt x="26" y="20"/>
                      </a:lnTo>
                      <a:lnTo>
                        <a:pt x="25" y="22"/>
                      </a:lnTo>
                      <a:lnTo>
                        <a:pt x="24" y="25"/>
                      </a:lnTo>
                      <a:lnTo>
                        <a:pt x="24" y="25"/>
                      </a:lnTo>
                      <a:lnTo>
                        <a:pt x="21" y="28"/>
                      </a:lnTo>
                      <a:lnTo>
                        <a:pt x="18" y="29"/>
                      </a:lnTo>
                      <a:lnTo>
                        <a:pt x="15" y="30"/>
                      </a:lnTo>
                      <a:lnTo>
                        <a:pt x="13" y="29"/>
                      </a:lnTo>
                      <a:lnTo>
                        <a:pt x="13" y="29"/>
                      </a:lnTo>
                      <a:lnTo>
                        <a:pt x="12" y="25"/>
                      </a:lnTo>
                      <a:lnTo>
                        <a:pt x="11" y="22"/>
                      </a:lnTo>
                      <a:lnTo>
                        <a:pt x="9" y="20"/>
                      </a:lnTo>
                      <a:lnTo>
                        <a:pt x="9" y="20"/>
                      </a:lnTo>
                      <a:lnTo>
                        <a:pt x="4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2" y="9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9" name="Freeform 162"/>
                <p:cNvSpPr/>
                <p:nvPr/>
              </p:nvSpPr>
              <p:spPr bwMode="auto">
                <a:xfrm>
                  <a:off x="4963" y="2072"/>
                  <a:ext cx="44" cy="40"/>
                </a:xfrm>
                <a:custGeom>
                  <a:avLst/>
                  <a:gdLst>
                    <a:gd name="T0" fmla="*/ 23 w 44"/>
                    <a:gd name="T1" fmla="*/ 3 h 40"/>
                    <a:gd name="T2" fmla="*/ 22 w 44"/>
                    <a:gd name="T3" fmla="*/ 7 h 40"/>
                    <a:gd name="T4" fmla="*/ 23 w 44"/>
                    <a:gd name="T5" fmla="*/ 8 h 40"/>
                    <a:gd name="T6" fmla="*/ 31 w 44"/>
                    <a:gd name="T7" fmla="*/ 13 h 40"/>
                    <a:gd name="T8" fmla="*/ 30 w 44"/>
                    <a:gd name="T9" fmla="*/ 12 h 40"/>
                    <a:gd name="T10" fmla="*/ 28 w 44"/>
                    <a:gd name="T11" fmla="*/ 7 h 40"/>
                    <a:gd name="T12" fmla="*/ 31 w 44"/>
                    <a:gd name="T13" fmla="*/ 8 h 40"/>
                    <a:gd name="T14" fmla="*/ 33 w 44"/>
                    <a:gd name="T15" fmla="*/ 15 h 40"/>
                    <a:gd name="T16" fmla="*/ 37 w 44"/>
                    <a:gd name="T17" fmla="*/ 20 h 40"/>
                    <a:gd name="T18" fmla="*/ 40 w 44"/>
                    <a:gd name="T19" fmla="*/ 21 h 40"/>
                    <a:gd name="T20" fmla="*/ 44 w 44"/>
                    <a:gd name="T21" fmla="*/ 27 h 40"/>
                    <a:gd name="T22" fmla="*/ 44 w 44"/>
                    <a:gd name="T23" fmla="*/ 29 h 40"/>
                    <a:gd name="T24" fmla="*/ 44 w 44"/>
                    <a:gd name="T25" fmla="*/ 35 h 40"/>
                    <a:gd name="T26" fmla="*/ 41 w 44"/>
                    <a:gd name="T27" fmla="*/ 36 h 40"/>
                    <a:gd name="T28" fmla="*/ 37 w 44"/>
                    <a:gd name="T29" fmla="*/ 39 h 40"/>
                    <a:gd name="T30" fmla="*/ 33 w 44"/>
                    <a:gd name="T31" fmla="*/ 40 h 40"/>
                    <a:gd name="T32" fmla="*/ 30 w 44"/>
                    <a:gd name="T33" fmla="*/ 39 h 40"/>
                    <a:gd name="T34" fmla="*/ 27 w 44"/>
                    <a:gd name="T35" fmla="*/ 36 h 40"/>
                    <a:gd name="T36" fmla="*/ 24 w 44"/>
                    <a:gd name="T37" fmla="*/ 36 h 40"/>
                    <a:gd name="T38" fmla="*/ 18 w 44"/>
                    <a:gd name="T39" fmla="*/ 34 h 40"/>
                    <a:gd name="T40" fmla="*/ 13 w 44"/>
                    <a:gd name="T41" fmla="*/ 31 h 40"/>
                    <a:gd name="T42" fmla="*/ 10 w 44"/>
                    <a:gd name="T43" fmla="*/ 30 h 40"/>
                    <a:gd name="T44" fmla="*/ 7 w 44"/>
                    <a:gd name="T45" fmla="*/ 27 h 40"/>
                    <a:gd name="T46" fmla="*/ 5 w 44"/>
                    <a:gd name="T47" fmla="*/ 23 h 40"/>
                    <a:gd name="T48" fmla="*/ 2 w 44"/>
                    <a:gd name="T49" fmla="*/ 22 h 40"/>
                    <a:gd name="T50" fmla="*/ 0 w 44"/>
                    <a:gd name="T51" fmla="*/ 18 h 40"/>
                    <a:gd name="T52" fmla="*/ 0 w 44"/>
                    <a:gd name="T53" fmla="*/ 15 h 40"/>
                    <a:gd name="T54" fmla="*/ 6 w 44"/>
                    <a:gd name="T55" fmla="*/ 11 h 40"/>
                    <a:gd name="T56" fmla="*/ 7 w 44"/>
                    <a:gd name="T57" fmla="*/ 8 h 40"/>
                    <a:gd name="T58" fmla="*/ 7 w 44"/>
                    <a:gd name="T59" fmla="*/ 3 h 40"/>
                    <a:gd name="T60" fmla="*/ 8 w 44"/>
                    <a:gd name="T61" fmla="*/ 1 h 40"/>
                    <a:gd name="T62" fmla="*/ 17 w 44"/>
                    <a:gd name="T63" fmla="*/ 0 h 40"/>
                    <a:gd name="T64" fmla="*/ 18 w 44"/>
                    <a:gd name="T65" fmla="*/ 1 h 40"/>
                    <a:gd name="T66" fmla="*/ 20 w 44"/>
                    <a:gd name="T67" fmla="*/ 3 h 40"/>
                    <a:gd name="T68" fmla="*/ 21 w 44"/>
                    <a:gd name="T69" fmla="*/ 1 h 40"/>
                    <a:gd name="T70" fmla="*/ 21 w 44"/>
                    <a:gd name="T71" fmla="*/ 0 h 40"/>
                    <a:gd name="T72" fmla="*/ 23 w 44"/>
                    <a:gd name="T73" fmla="*/ 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" h="40"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8" y="13"/>
                      </a:lnTo>
                      <a:lnTo>
                        <a:pt x="31" y="13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8" y="7"/>
                      </a:lnTo>
                      <a:lnTo>
                        <a:pt x="30" y="6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5" y="18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2" y="23"/>
                      </a:lnTo>
                      <a:lnTo>
                        <a:pt x="44" y="27"/>
                      </a:lnTo>
                      <a:lnTo>
                        <a:pt x="44" y="29"/>
                      </a:lnTo>
                      <a:lnTo>
                        <a:pt x="44" y="29"/>
                      </a:lnTo>
                      <a:lnTo>
                        <a:pt x="44" y="34"/>
                      </a:lnTo>
                      <a:lnTo>
                        <a:pt x="44" y="35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9" y="37"/>
                      </a:lnTo>
                      <a:lnTo>
                        <a:pt x="37" y="39"/>
                      </a:lnTo>
                      <a:lnTo>
                        <a:pt x="35" y="40"/>
                      </a:lnTo>
                      <a:lnTo>
                        <a:pt x="33" y="40"/>
                      </a:lnTo>
                      <a:lnTo>
                        <a:pt x="33" y="40"/>
                      </a:lnTo>
                      <a:lnTo>
                        <a:pt x="30" y="39"/>
                      </a:lnTo>
                      <a:lnTo>
                        <a:pt x="28" y="37"/>
                      </a:lnTo>
                      <a:lnTo>
                        <a:pt x="27" y="36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21" y="36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3" y="31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9"/>
                      </a:lnTo>
                      <a:lnTo>
                        <a:pt x="7" y="27"/>
                      </a:lnTo>
                      <a:lnTo>
                        <a:pt x="5" y="23"/>
                      </a:lnTo>
                      <a:lnTo>
                        <a:pt x="5" y="23"/>
                      </a:ln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0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2" y="14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9" y="3"/>
                      </a:lnTo>
                      <a:lnTo>
                        <a:pt x="20" y="3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3" y="3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0" name="Freeform 163"/>
                <p:cNvSpPr/>
                <p:nvPr/>
              </p:nvSpPr>
              <p:spPr bwMode="auto">
                <a:xfrm>
                  <a:off x="5208" y="2031"/>
                  <a:ext cx="23" cy="24"/>
                </a:xfrm>
                <a:custGeom>
                  <a:avLst/>
                  <a:gdLst>
                    <a:gd name="T0" fmla="*/ 0 w 23"/>
                    <a:gd name="T1" fmla="*/ 8 h 24"/>
                    <a:gd name="T2" fmla="*/ 0 w 23"/>
                    <a:gd name="T3" fmla="*/ 8 h 24"/>
                    <a:gd name="T4" fmla="*/ 3 w 23"/>
                    <a:gd name="T5" fmla="*/ 10 h 24"/>
                    <a:gd name="T6" fmla="*/ 5 w 23"/>
                    <a:gd name="T7" fmla="*/ 13 h 24"/>
                    <a:gd name="T8" fmla="*/ 8 w 23"/>
                    <a:gd name="T9" fmla="*/ 16 h 24"/>
                    <a:gd name="T10" fmla="*/ 8 w 23"/>
                    <a:gd name="T11" fmla="*/ 16 h 24"/>
                    <a:gd name="T12" fmla="*/ 10 w 23"/>
                    <a:gd name="T13" fmla="*/ 18 h 24"/>
                    <a:gd name="T14" fmla="*/ 11 w 23"/>
                    <a:gd name="T15" fmla="*/ 18 h 24"/>
                    <a:gd name="T16" fmla="*/ 12 w 23"/>
                    <a:gd name="T17" fmla="*/ 16 h 24"/>
                    <a:gd name="T18" fmla="*/ 12 w 23"/>
                    <a:gd name="T19" fmla="*/ 15 h 24"/>
                    <a:gd name="T20" fmla="*/ 14 w 23"/>
                    <a:gd name="T21" fmla="*/ 15 h 24"/>
                    <a:gd name="T22" fmla="*/ 15 w 23"/>
                    <a:gd name="T23" fmla="*/ 16 h 24"/>
                    <a:gd name="T24" fmla="*/ 16 w 23"/>
                    <a:gd name="T25" fmla="*/ 18 h 24"/>
                    <a:gd name="T26" fmla="*/ 16 w 23"/>
                    <a:gd name="T27" fmla="*/ 18 h 24"/>
                    <a:gd name="T28" fmla="*/ 19 w 23"/>
                    <a:gd name="T29" fmla="*/ 23 h 24"/>
                    <a:gd name="T30" fmla="*/ 20 w 23"/>
                    <a:gd name="T31" fmla="*/ 24 h 24"/>
                    <a:gd name="T32" fmla="*/ 21 w 23"/>
                    <a:gd name="T33" fmla="*/ 24 h 24"/>
                    <a:gd name="T34" fmla="*/ 22 w 23"/>
                    <a:gd name="T35" fmla="*/ 23 h 24"/>
                    <a:gd name="T36" fmla="*/ 23 w 23"/>
                    <a:gd name="T37" fmla="*/ 20 h 24"/>
                    <a:gd name="T38" fmla="*/ 23 w 23"/>
                    <a:gd name="T39" fmla="*/ 16 h 24"/>
                    <a:gd name="T40" fmla="*/ 23 w 23"/>
                    <a:gd name="T41" fmla="*/ 16 h 24"/>
                    <a:gd name="T42" fmla="*/ 21 w 23"/>
                    <a:gd name="T43" fmla="*/ 10 h 24"/>
                    <a:gd name="T44" fmla="*/ 18 w 23"/>
                    <a:gd name="T45" fmla="*/ 5 h 24"/>
                    <a:gd name="T46" fmla="*/ 15 w 23"/>
                    <a:gd name="T47" fmla="*/ 2 h 24"/>
                    <a:gd name="T48" fmla="*/ 12 w 23"/>
                    <a:gd name="T49" fmla="*/ 1 h 24"/>
                    <a:gd name="T50" fmla="*/ 10 w 23"/>
                    <a:gd name="T51" fmla="*/ 0 h 24"/>
                    <a:gd name="T52" fmla="*/ 10 w 23"/>
                    <a:gd name="T53" fmla="*/ 0 h 24"/>
                    <a:gd name="T54" fmla="*/ 5 w 23"/>
                    <a:gd name="T55" fmla="*/ 1 h 24"/>
                    <a:gd name="T56" fmla="*/ 2 w 23"/>
                    <a:gd name="T57" fmla="*/ 3 h 24"/>
                    <a:gd name="T58" fmla="*/ 0 w 23"/>
                    <a:gd name="T59" fmla="*/ 8 h 24"/>
                    <a:gd name="T60" fmla="*/ 0 w 23"/>
                    <a:gd name="T6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" h="24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5" y="13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2" y="16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9" y="23"/>
                      </a:lnTo>
                      <a:lnTo>
                        <a:pt x="20" y="24"/>
                      </a:lnTo>
                      <a:lnTo>
                        <a:pt x="21" y="24"/>
                      </a:lnTo>
                      <a:lnTo>
                        <a:pt x="22" y="23"/>
                      </a:lnTo>
                      <a:lnTo>
                        <a:pt x="23" y="20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1" y="10"/>
                      </a:lnTo>
                      <a:lnTo>
                        <a:pt x="18" y="5"/>
                      </a:lnTo>
                      <a:lnTo>
                        <a:pt x="15" y="2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1" name="Freeform 164"/>
                <p:cNvSpPr/>
                <p:nvPr/>
              </p:nvSpPr>
              <p:spPr bwMode="auto">
                <a:xfrm>
                  <a:off x="4852" y="2984"/>
                  <a:ext cx="15" cy="24"/>
                </a:xfrm>
                <a:custGeom>
                  <a:avLst/>
                  <a:gdLst>
                    <a:gd name="T0" fmla="*/ 13 w 15"/>
                    <a:gd name="T1" fmla="*/ 24 h 24"/>
                    <a:gd name="T2" fmla="*/ 13 w 15"/>
                    <a:gd name="T3" fmla="*/ 24 h 24"/>
                    <a:gd name="T4" fmla="*/ 12 w 15"/>
                    <a:gd name="T5" fmla="*/ 21 h 24"/>
                    <a:gd name="T6" fmla="*/ 12 w 15"/>
                    <a:gd name="T7" fmla="*/ 19 h 24"/>
                    <a:gd name="T8" fmla="*/ 14 w 15"/>
                    <a:gd name="T9" fmla="*/ 17 h 24"/>
                    <a:gd name="T10" fmla="*/ 14 w 15"/>
                    <a:gd name="T11" fmla="*/ 17 h 24"/>
                    <a:gd name="T12" fmla="*/ 15 w 15"/>
                    <a:gd name="T13" fmla="*/ 16 h 24"/>
                    <a:gd name="T14" fmla="*/ 15 w 15"/>
                    <a:gd name="T15" fmla="*/ 14 h 24"/>
                    <a:gd name="T16" fmla="*/ 14 w 15"/>
                    <a:gd name="T17" fmla="*/ 10 h 24"/>
                    <a:gd name="T18" fmla="*/ 13 w 15"/>
                    <a:gd name="T19" fmla="*/ 6 h 24"/>
                    <a:gd name="T20" fmla="*/ 13 w 15"/>
                    <a:gd name="T21" fmla="*/ 6 h 24"/>
                    <a:gd name="T22" fmla="*/ 13 w 15"/>
                    <a:gd name="T23" fmla="*/ 3 h 24"/>
                    <a:gd name="T24" fmla="*/ 12 w 15"/>
                    <a:gd name="T25" fmla="*/ 1 h 24"/>
                    <a:gd name="T26" fmla="*/ 9 w 15"/>
                    <a:gd name="T27" fmla="*/ 0 h 24"/>
                    <a:gd name="T28" fmla="*/ 8 w 15"/>
                    <a:gd name="T29" fmla="*/ 0 h 24"/>
                    <a:gd name="T30" fmla="*/ 8 w 15"/>
                    <a:gd name="T31" fmla="*/ 0 h 24"/>
                    <a:gd name="T32" fmla="*/ 7 w 15"/>
                    <a:gd name="T33" fmla="*/ 4 h 24"/>
                    <a:gd name="T34" fmla="*/ 7 w 15"/>
                    <a:gd name="T35" fmla="*/ 6 h 24"/>
                    <a:gd name="T36" fmla="*/ 5 w 15"/>
                    <a:gd name="T37" fmla="*/ 8 h 24"/>
                    <a:gd name="T38" fmla="*/ 5 w 15"/>
                    <a:gd name="T39" fmla="*/ 8 h 24"/>
                    <a:gd name="T40" fmla="*/ 2 w 15"/>
                    <a:gd name="T41" fmla="*/ 10 h 24"/>
                    <a:gd name="T42" fmla="*/ 1 w 15"/>
                    <a:gd name="T43" fmla="*/ 12 h 24"/>
                    <a:gd name="T44" fmla="*/ 0 w 15"/>
                    <a:gd name="T45" fmla="*/ 16 h 24"/>
                    <a:gd name="T46" fmla="*/ 0 w 15"/>
                    <a:gd name="T47" fmla="*/ 17 h 24"/>
                    <a:gd name="T48" fmla="*/ 1 w 15"/>
                    <a:gd name="T49" fmla="*/ 18 h 24"/>
                    <a:gd name="T50" fmla="*/ 1 w 15"/>
                    <a:gd name="T51" fmla="*/ 18 h 24"/>
                    <a:gd name="T52" fmla="*/ 6 w 15"/>
                    <a:gd name="T53" fmla="*/ 19 h 24"/>
                    <a:gd name="T54" fmla="*/ 8 w 15"/>
                    <a:gd name="T55" fmla="*/ 21 h 24"/>
                    <a:gd name="T56" fmla="*/ 9 w 15"/>
                    <a:gd name="T57" fmla="*/ 22 h 24"/>
                    <a:gd name="T58" fmla="*/ 9 w 15"/>
                    <a:gd name="T59" fmla="*/ 22 h 24"/>
                    <a:gd name="T60" fmla="*/ 9 w 15"/>
                    <a:gd name="T61" fmla="*/ 23 h 24"/>
                    <a:gd name="T62" fmla="*/ 12 w 15"/>
                    <a:gd name="T63" fmla="*/ 24 h 24"/>
                    <a:gd name="T64" fmla="*/ 13 w 15"/>
                    <a:gd name="T65" fmla="*/ 24 h 24"/>
                    <a:gd name="T66" fmla="*/ 13 w 15"/>
                    <a:gd name="T6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" h="24">
                      <a:moveTo>
                        <a:pt x="13" y="24"/>
                      </a:moveTo>
                      <a:lnTo>
                        <a:pt x="13" y="24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5" y="16"/>
                      </a:lnTo>
                      <a:lnTo>
                        <a:pt x="15" y="14"/>
                      </a:lnTo>
                      <a:lnTo>
                        <a:pt x="14" y="10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2" y="10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6" y="19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9" y="23"/>
                      </a:lnTo>
                      <a:lnTo>
                        <a:pt x="12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2" name="Freeform 165"/>
                <p:cNvSpPr/>
                <p:nvPr/>
              </p:nvSpPr>
              <p:spPr bwMode="auto">
                <a:xfrm>
                  <a:off x="4655" y="3406"/>
                  <a:ext cx="6" cy="11"/>
                </a:xfrm>
                <a:custGeom>
                  <a:avLst/>
                  <a:gdLst>
                    <a:gd name="T0" fmla="*/ 1 w 6"/>
                    <a:gd name="T1" fmla="*/ 2 h 11"/>
                    <a:gd name="T2" fmla="*/ 1 w 6"/>
                    <a:gd name="T3" fmla="*/ 2 h 11"/>
                    <a:gd name="T4" fmla="*/ 0 w 6"/>
                    <a:gd name="T5" fmla="*/ 4 h 11"/>
                    <a:gd name="T6" fmla="*/ 0 w 6"/>
                    <a:gd name="T7" fmla="*/ 7 h 11"/>
                    <a:gd name="T8" fmla="*/ 1 w 6"/>
                    <a:gd name="T9" fmla="*/ 9 h 11"/>
                    <a:gd name="T10" fmla="*/ 1 w 6"/>
                    <a:gd name="T11" fmla="*/ 9 h 11"/>
                    <a:gd name="T12" fmla="*/ 3 w 6"/>
                    <a:gd name="T13" fmla="*/ 11 h 11"/>
                    <a:gd name="T14" fmla="*/ 3 w 6"/>
                    <a:gd name="T15" fmla="*/ 11 h 11"/>
                    <a:gd name="T16" fmla="*/ 4 w 6"/>
                    <a:gd name="T17" fmla="*/ 9 h 11"/>
                    <a:gd name="T18" fmla="*/ 4 w 6"/>
                    <a:gd name="T19" fmla="*/ 9 h 11"/>
                    <a:gd name="T20" fmla="*/ 6 w 6"/>
                    <a:gd name="T21" fmla="*/ 3 h 11"/>
                    <a:gd name="T22" fmla="*/ 6 w 6"/>
                    <a:gd name="T23" fmla="*/ 2 h 11"/>
                    <a:gd name="T24" fmla="*/ 5 w 6"/>
                    <a:gd name="T25" fmla="*/ 1 h 11"/>
                    <a:gd name="T26" fmla="*/ 5 w 6"/>
                    <a:gd name="T27" fmla="*/ 1 h 11"/>
                    <a:gd name="T28" fmla="*/ 4 w 6"/>
                    <a:gd name="T29" fmla="*/ 0 h 11"/>
                    <a:gd name="T30" fmla="*/ 2 w 6"/>
                    <a:gd name="T31" fmla="*/ 1 h 11"/>
                    <a:gd name="T32" fmla="*/ 1 w 6"/>
                    <a:gd name="T33" fmla="*/ 2 h 11"/>
                    <a:gd name="T34" fmla="*/ 1 w 6"/>
                    <a:gd name="T3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" h="1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3" name="Freeform 166"/>
                <p:cNvSpPr/>
                <p:nvPr/>
              </p:nvSpPr>
              <p:spPr bwMode="auto">
                <a:xfrm>
                  <a:off x="4619" y="3014"/>
                  <a:ext cx="1062" cy="1076"/>
                </a:xfrm>
                <a:custGeom>
                  <a:avLst/>
                  <a:gdLst>
                    <a:gd name="T0" fmla="*/ 29 w 1062"/>
                    <a:gd name="T1" fmla="*/ 341 h 1076"/>
                    <a:gd name="T2" fmla="*/ 20 w 1062"/>
                    <a:gd name="T3" fmla="*/ 261 h 1076"/>
                    <a:gd name="T4" fmla="*/ 27 w 1062"/>
                    <a:gd name="T5" fmla="*/ 222 h 1076"/>
                    <a:gd name="T6" fmla="*/ 28 w 1062"/>
                    <a:gd name="T7" fmla="*/ 162 h 1076"/>
                    <a:gd name="T8" fmla="*/ 45 w 1062"/>
                    <a:gd name="T9" fmla="*/ 143 h 1076"/>
                    <a:gd name="T10" fmla="*/ 123 w 1062"/>
                    <a:gd name="T11" fmla="*/ 108 h 1076"/>
                    <a:gd name="T12" fmla="*/ 160 w 1062"/>
                    <a:gd name="T13" fmla="*/ 119 h 1076"/>
                    <a:gd name="T14" fmla="*/ 194 w 1062"/>
                    <a:gd name="T15" fmla="*/ 148 h 1076"/>
                    <a:gd name="T16" fmla="*/ 222 w 1062"/>
                    <a:gd name="T17" fmla="*/ 76 h 1076"/>
                    <a:gd name="T18" fmla="*/ 255 w 1062"/>
                    <a:gd name="T19" fmla="*/ 94 h 1076"/>
                    <a:gd name="T20" fmla="*/ 288 w 1062"/>
                    <a:gd name="T21" fmla="*/ 107 h 1076"/>
                    <a:gd name="T22" fmla="*/ 312 w 1062"/>
                    <a:gd name="T23" fmla="*/ 76 h 1076"/>
                    <a:gd name="T24" fmla="*/ 318 w 1062"/>
                    <a:gd name="T25" fmla="*/ 32 h 1076"/>
                    <a:gd name="T26" fmla="*/ 364 w 1062"/>
                    <a:gd name="T27" fmla="*/ 36 h 1076"/>
                    <a:gd name="T28" fmla="*/ 413 w 1062"/>
                    <a:gd name="T29" fmla="*/ 12 h 1076"/>
                    <a:gd name="T30" fmla="*/ 447 w 1062"/>
                    <a:gd name="T31" fmla="*/ 20 h 1076"/>
                    <a:gd name="T32" fmla="*/ 485 w 1062"/>
                    <a:gd name="T33" fmla="*/ 53 h 1076"/>
                    <a:gd name="T34" fmla="*/ 551 w 1062"/>
                    <a:gd name="T35" fmla="*/ 58 h 1076"/>
                    <a:gd name="T36" fmla="*/ 553 w 1062"/>
                    <a:gd name="T37" fmla="*/ 89 h 1076"/>
                    <a:gd name="T38" fmla="*/ 561 w 1062"/>
                    <a:gd name="T39" fmla="*/ 119 h 1076"/>
                    <a:gd name="T40" fmla="*/ 590 w 1062"/>
                    <a:gd name="T41" fmla="*/ 153 h 1076"/>
                    <a:gd name="T42" fmla="*/ 576 w 1062"/>
                    <a:gd name="T43" fmla="*/ 155 h 1076"/>
                    <a:gd name="T44" fmla="*/ 499 w 1062"/>
                    <a:gd name="T45" fmla="*/ 178 h 1076"/>
                    <a:gd name="T46" fmla="*/ 463 w 1062"/>
                    <a:gd name="T47" fmla="*/ 225 h 1076"/>
                    <a:gd name="T48" fmla="*/ 468 w 1062"/>
                    <a:gd name="T49" fmla="*/ 256 h 1076"/>
                    <a:gd name="T50" fmla="*/ 463 w 1062"/>
                    <a:gd name="T51" fmla="*/ 276 h 1076"/>
                    <a:gd name="T52" fmla="*/ 575 w 1062"/>
                    <a:gd name="T53" fmla="*/ 409 h 1076"/>
                    <a:gd name="T54" fmla="*/ 635 w 1062"/>
                    <a:gd name="T55" fmla="*/ 533 h 1076"/>
                    <a:gd name="T56" fmla="*/ 768 w 1062"/>
                    <a:gd name="T57" fmla="*/ 593 h 1076"/>
                    <a:gd name="T58" fmla="*/ 826 w 1062"/>
                    <a:gd name="T59" fmla="*/ 601 h 1076"/>
                    <a:gd name="T60" fmla="*/ 800 w 1062"/>
                    <a:gd name="T61" fmla="*/ 638 h 1076"/>
                    <a:gd name="T62" fmla="*/ 868 w 1062"/>
                    <a:gd name="T63" fmla="*/ 673 h 1076"/>
                    <a:gd name="T64" fmla="*/ 952 w 1062"/>
                    <a:gd name="T65" fmla="*/ 711 h 1076"/>
                    <a:gd name="T66" fmla="*/ 1035 w 1062"/>
                    <a:gd name="T67" fmla="*/ 752 h 1076"/>
                    <a:gd name="T68" fmla="*/ 1051 w 1062"/>
                    <a:gd name="T69" fmla="*/ 826 h 1076"/>
                    <a:gd name="T70" fmla="*/ 992 w 1062"/>
                    <a:gd name="T71" fmla="*/ 774 h 1076"/>
                    <a:gd name="T72" fmla="*/ 918 w 1062"/>
                    <a:gd name="T73" fmla="*/ 759 h 1076"/>
                    <a:gd name="T74" fmla="*/ 882 w 1062"/>
                    <a:gd name="T75" fmla="*/ 844 h 1076"/>
                    <a:gd name="T76" fmla="*/ 942 w 1062"/>
                    <a:gd name="T77" fmla="*/ 895 h 1076"/>
                    <a:gd name="T78" fmla="*/ 901 w 1062"/>
                    <a:gd name="T79" fmla="*/ 971 h 1076"/>
                    <a:gd name="T80" fmla="*/ 863 w 1062"/>
                    <a:gd name="T81" fmla="*/ 1068 h 1076"/>
                    <a:gd name="T82" fmla="*/ 828 w 1062"/>
                    <a:gd name="T83" fmla="*/ 1049 h 1076"/>
                    <a:gd name="T84" fmla="*/ 850 w 1062"/>
                    <a:gd name="T85" fmla="*/ 979 h 1076"/>
                    <a:gd name="T86" fmla="*/ 855 w 1062"/>
                    <a:gd name="T87" fmla="*/ 937 h 1076"/>
                    <a:gd name="T88" fmla="*/ 832 w 1062"/>
                    <a:gd name="T89" fmla="*/ 879 h 1076"/>
                    <a:gd name="T90" fmla="*/ 786 w 1062"/>
                    <a:gd name="T91" fmla="*/ 824 h 1076"/>
                    <a:gd name="T92" fmla="*/ 748 w 1062"/>
                    <a:gd name="T93" fmla="*/ 807 h 1076"/>
                    <a:gd name="T94" fmla="*/ 723 w 1062"/>
                    <a:gd name="T95" fmla="*/ 752 h 1076"/>
                    <a:gd name="T96" fmla="*/ 683 w 1062"/>
                    <a:gd name="T97" fmla="*/ 758 h 1076"/>
                    <a:gd name="T98" fmla="*/ 646 w 1062"/>
                    <a:gd name="T99" fmla="*/ 723 h 1076"/>
                    <a:gd name="T100" fmla="*/ 598 w 1062"/>
                    <a:gd name="T101" fmla="*/ 690 h 1076"/>
                    <a:gd name="T102" fmla="*/ 533 w 1062"/>
                    <a:gd name="T103" fmla="*/ 674 h 1076"/>
                    <a:gd name="T104" fmla="*/ 496 w 1062"/>
                    <a:gd name="T105" fmla="*/ 646 h 1076"/>
                    <a:gd name="T106" fmla="*/ 441 w 1062"/>
                    <a:gd name="T107" fmla="*/ 596 h 1076"/>
                    <a:gd name="T108" fmla="*/ 393 w 1062"/>
                    <a:gd name="T109" fmla="*/ 556 h 1076"/>
                    <a:gd name="T110" fmla="*/ 383 w 1062"/>
                    <a:gd name="T111" fmla="*/ 545 h 1076"/>
                    <a:gd name="T112" fmla="*/ 352 w 1062"/>
                    <a:gd name="T113" fmla="*/ 499 h 1076"/>
                    <a:gd name="T114" fmla="*/ 329 w 1062"/>
                    <a:gd name="T115" fmla="*/ 470 h 1076"/>
                    <a:gd name="T116" fmla="*/ 303 w 1062"/>
                    <a:gd name="T117" fmla="*/ 411 h 1076"/>
                    <a:gd name="T118" fmla="*/ 258 w 1062"/>
                    <a:gd name="T119" fmla="*/ 356 h 1076"/>
                    <a:gd name="T120" fmla="*/ 191 w 1062"/>
                    <a:gd name="T121" fmla="*/ 324 h 1076"/>
                    <a:gd name="T122" fmla="*/ 122 w 1062"/>
                    <a:gd name="T123" fmla="*/ 354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62" h="1076">
                      <a:moveTo>
                        <a:pt x="60" y="386"/>
                      </a:moveTo>
                      <a:lnTo>
                        <a:pt x="60" y="386"/>
                      </a:lnTo>
                      <a:lnTo>
                        <a:pt x="64" y="381"/>
                      </a:lnTo>
                      <a:lnTo>
                        <a:pt x="74" y="371"/>
                      </a:lnTo>
                      <a:lnTo>
                        <a:pt x="78" y="365"/>
                      </a:lnTo>
                      <a:lnTo>
                        <a:pt x="81" y="359"/>
                      </a:lnTo>
                      <a:lnTo>
                        <a:pt x="82" y="354"/>
                      </a:lnTo>
                      <a:lnTo>
                        <a:pt x="82" y="351"/>
                      </a:lnTo>
                      <a:lnTo>
                        <a:pt x="81" y="350"/>
                      </a:lnTo>
                      <a:lnTo>
                        <a:pt x="81" y="350"/>
                      </a:lnTo>
                      <a:lnTo>
                        <a:pt x="77" y="347"/>
                      </a:lnTo>
                      <a:lnTo>
                        <a:pt x="69" y="346"/>
                      </a:lnTo>
                      <a:lnTo>
                        <a:pt x="52" y="344"/>
                      </a:lnTo>
                      <a:lnTo>
                        <a:pt x="36" y="343"/>
                      </a:lnTo>
                      <a:lnTo>
                        <a:pt x="29" y="341"/>
                      </a:lnTo>
                      <a:lnTo>
                        <a:pt x="25" y="338"/>
                      </a:lnTo>
                      <a:lnTo>
                        <a:pt x="25" y="338"/>
                      </a:lnTo>
                      <a:lnTo>
                        <a:pt x="23" y="334"/>
                      </a:lnTo>
                      <a:lnTo>
                        <a:pt x="21" y="329"/>
                      </a:lnTo>
                      <a:lnTo>
                        <a:pt x="20" y="322"/>
                      </a:lnTo>
                      <a:lnTo>
                        <a:pt x="19" y="315"/>
                      </a:lnTo>
                      <a:lnTo>
                        <a:pt x="20" y="301"/>
                      </a:lnTo>
                      <a:lnTo>
                        <a:pt x="21" y="294"/>
                      </a:lnTo>
                      <a:lnTo>
                        <a:pt x="22" y="289"/>
                      </a:lnTo>
                      <a:lnTo>
                        <a:pt x="22" y="289"/>
                      </a:lnTo>
                      <a:lnTo>
                        <a:pt x="24" y="280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2" y="264"/>
                      </a:lnTo>
                      <a:lnTo>
                        <a:pt x="20" y="261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5" y="248"/>
                      </a:lnTo>
                      <a:lnTo>
                        <a:pt x="3" y="246"/>
                      </a:lnTo>
                      <a:lnTo>
                        <a:pt x="0" y="243"/>
                      </a:lnTo>
                      <a:lnTo>
                        <a:pt x="0" y="241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2" y="235"/>
                      </a:lnTo>
                      <a:lnTo>
                        <a:pt x="4" y="234"/>
                      </a:lnTo>
                      <a:lnTo>
                        <a:pt x="9" y="233"/>
                      </a:lnTo>
                      <a:lnTo>
                        <a:pt x="13" y="232"/>
                      </a:lnTo>
                      <a:lnTo>
                        <a:pt x="18" y="230"/>
                      </a:lnTo>
                      <a:lnTo>
                        <a:pt x="22" y="228"/>
                      </a:lnTo>
                      <a:lnTo>
                        <a:pt x="27" y="222"/>
                      </a:lnTo>
                      <a:lnTo>
                        <a:pt x="27" y="222"/>
                      </a:lnTo>
                      <a:lnTo>
                        <a:pt x="33" y="217"/>
                      </a:lnTo>
                      <a:lnTo>
                        <a:pt x="36" y="211"/>
                      </a:lnTo>
                      <a:lnTo>
                        <a:pt x="39" y="206"/>
                      </a:lnTo>
                      <a:lnTo>
                        <a:pt x="41" y="201"/>
                      </a:lnTo>
                      <a:lnTo>
                        <a:pt x="41" y="196"/>
                      </a:lnTo>
                      <a:lnTo>
                        <a:pt x="41" y="192"/>
                      </a:lnTo>
                      <a:lnTo>
                        <a:pt x="39" y="188"/>
                      </a:lnTo>
                      <a:lnTo>
                        <a:pt x="36" y="184"/>
                      </a:lnTo>
                      <a:lnTo>
                        <a:pt x="36" y="184"/>
                      </a:lnTo>
                      <a:lnTo>
                        <a:pt x="33" y="180"/>
                      </a:lnTo>
                      <a:lnTo>
                        <a:pt x="32" y="177"/>
                      </a:lnTo>
                      <a:lnTo>
                        <a:pt x="31" y="170"/>
                      </a:lnTo>
                      <a:lnTo>
                        <a:pt x="29" y="164"/>
                      </a:lnTo>
                      <a:lnTo>
                        <a:pt x="28" y="162"/>
                      </a:lnTo>
                      <a:lnTo>
                        <a:pt x="25" y="160"/>
                      </a:lnTo>
                      <a:lnTo>
                        <a:pt x="25" y="160"/>
                      </a:lnTo>
                      <a:lnTo>
                        <a:pt x="21" y="157"/>
                      </a:lnTo>
                      <a:lnTo>
                        <a:pt x="20" y="155"/>
                      </a:lnTo>
                      <a:lnTo>
                        <a:pt x="19" y="152"/>
                      </a:lnTo>
                      <a:lnTo>
                        <a:pt x="19" y="150"/>
                      </a:lnTo>
                      <a:lnTo>
                        <a:pt x="20" y="148"/>
                      </a:lnTo>
                      <a:lnTo>
                        <a:pt x="21" y="146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27" y="143"/>
                      </a:lnTo>
                      <a:lnTo>
                        <a:pt x="33" y="143"/>
                      </a:lnTo>
                      <a:lnTo>
                        <a:pt x="39" y="143"/>
                      </a:lnTo>
                      <a:lnTo>
                        <a:pt x="45" y="143"/>
                      </a:lnTo>
                      <a:lnTo>
                        <a:pt x="45" y="143"/>
                      </a:lnTo>
                      <a:lnTo>
                        <a:pt x="61" y="141"/>
                      </a:lnTo>
                      <a:lnTo>
                        <a:pt x="74" y="138"/>
                      </a:lnTo>
                      <a:lnTo>
                        <a:pt x="88" y="138"/>
                      </a:lnTo>
                      <a:lnTo>
                        <a:pt x="88" y="138"/>
                      </a:lnTo>
                      <a:lnTo>
                        <a:pt x="94" y="137"/>
                      </a:lnTo>
                      <a:lnTo>
                        <a:pt x="99" y="136"/>
                      </a:lnTo>
                      <a:lnTo>
                        <a:pt x="105" y="135"/>
                      </a:lnTo>
                      <a:lnTo>
                        <a:pt x="109" y="133"/>
                      </a:lnTo>
                      <a:lnTo>
                        <a:pt x="112" y="131"/>
                      </a:lnTo>
                      <a:lnTo>
                        <a:pt x="115" y="128"/>
                      </a:lnTo>
                      <a:lnTo>
                        <a:pt x="120" y="121"/>
                      </a:lnTo>
                      <a:lnTo>
                        <a:pt x="120" y="121"/>
                      </a:lnTo>
                      <a:lnTo>
                        <a:pt x="122" y="118"/>
                      </a:lnTo>
                      <a:lnTo>
                        <a:pt x="122" y="114"/>
                      </a:lnTo>
                      <a:lnTo>
                        <a:pt x="123" y="108"/>
                      </a:lnTo>
                      <a:lnTo>
                        <a:pt x="123" y="102"/>
                      </a:lnTo>
                      <a:lnTo>
                        <a:pt x="125" y="99"/>
                      </a:lnTo>
                      <a:lnTo>
                        <a:pt x="127" y="96"/>
                      </a:lnTo>
                      <a:lnTo>
                        <a:pt x="127" y="96"/>
                      </a:lnTo>
                      <a:lnTo>
                        <a:pt x="133" y="90"/>
                      </a:lnTo>
                      <a:lnTo>
                        <a:pt x="137" y="86"/>
                      </a:lnTo>
                      <a:lnTo>
                        <a:pt x="139" y="86"/>
                      </a:lnTo>
                      <a:lnTo>
                        <a:pt x="140" y="86"/>
                      </a:lnTo>
                      <a:lnTo>
                        <a:pt x="141" y="88"/>
                      </a:lnTo>
                      <a:lnTo>
                        <a:pt x="142" y="91"/>
                      </a:lnTo>
                      <a:lnTo>
                        <a:pt x="142" y="91"/>
                      </a:lnTo>
                      <a:lnTo>
                        <a:pt x="145" y="100"/>
                      </a:lnTo>
                      <a:lnTo>
                        <a:pt x="148" y="108"/>
                      </a:lnTo>
                      <a:lnTo>
                        <a:pt x="153" y="115"/>
                      </a:lnTo>
                      <a:lnTo>
                        <a:pt x="160" y="119"/>
                      </a:lnTo>
                      <a:lnTo>
                        <a:pt x="160" y="119"/>
                      </a:lnTo>
                      <a:lnTo>
                        <a:pt x="166" y="123"/>
                      </a:lnTo>
                      <a:lnTo>
                        <a:pt x="170" y="128"/>
                      </a:lnTo>
                      <a:lnTo>
                        <a:pt x="174" y="133"/>
                      </a:lnTo>
                      <a:lnTo>
                        <a:pt x="175" y="141"/>
                      </a:lnTo>
                      <a:lnTo>
                        <a:pt x="175" y="141"/>
                      </a:lnTo>
                      <a:lnTo>
                        <a:pt x="176" y="147"/>
                      </a:lnTo>
                      <a:lnTo>
                        <a:pt x="178" y="150"/>
                      </a:lnTo>
                      <a:lnTo>
                        <a:pt x="181" y="152"/>
                      </a:lnTo>
                      <a:lnTo>
                        <a:pt x="185" y="153"/>
                      </a:lnTo>
                      <a:lnTo>
                        <a:pt x="185" y="153"/>
                      </a:lnTo>
                      <a:lnTo>
                        <a:pt x="189" y="153"/>
                      </a:lnTo>
                      <a:lnTo>
                        <a:pt x="191" y="152"/>
                      </a:lnTo>
                      <a:lnTo>
                        <a:pt x="193" y="150"/>
                      </a:lnTo>
                      <a:lnTo>
                        <a:pt x="194" y="148"/>
                      </a:lnTo>
                      <a:lnTo>
                        <a:pt x="197" y="141"/>
                      </a:lnTo>
                      <a:lnTo>
                        <a:pt x="199" y="131"/>
                      </a:lnTo>
                      <a:lnTo>
                        <a:pt x="199" y="131"/>
                      </a:lnTo>
                      <a:lnTo>
                        <a:pt x="201" y="121"/>
                      </a:lnTo>
                      <a:lnTo>
                        <a:pt x="206" y="114"/>
                      </a:lnTo>
                      <a:lnTo>
                        <a:pt x="213" y="102"/>
                      </a:lnTo>
                      <a:lnTo>
                        <a:pt x="213" y="102"/>
                      </a:lnTo>
                      <a:lnTo>
                        <a:pt x="217" y="96"/>
                      </a:lnTo>
                      <a:lnTo>
                        <a:pt x="219" y="91"/>
                      </a:lnTo>
                      <a:lnTo>
                        <a:pt x="219" y="87"/>
                      </a:lnTo>
                      <a:lnTo>
                        <a:pt x="219" y="81"/>
                      </a:lnTo>
                      <a:lnTo>
                        <a:pt x="219" y="81"/>
                      </a:lnTo>
                      <a:lnTo>
                        <a:pt x="220" y="79"/>
                      </a:lnTo>
                      <a:lnTo>
                        <a:pt x="221" y="77"/>
                      </a:lnTo>
                      <a:lnTo>
                        <a:pt x="222" y="76"/>
                      </a:lnTo>
                      <a:lnTo>
                        <a:pt x="224" y="76"/>
                      </a:lnTo>
                      <a:lnTo>
                        <a:pt x="226" y="76"/>
                      </a:lnTo>
                      <a:lnTo>
                        <a:pt x="228" y="78"/>
                      </a:lnTo>
                      <a:lnTo>
                        <a:pt x="229" y="80"/>
                      </a:lnTo>
                      <a:lnTo>
                        <a:pt x="231" y="84"/>
                      </a:lnTo>
                      <a:lnTo>
                        <a:pt x="231" y="84"/>
                      </a:lnTo>
                      <a:lnTo>
                        <a:pt x="232" y="90"/>
                      </a:lnTo>
                      <a:lnTo>
                        <a:pt x="235" y="95"/>
                      </a:lnTo>
                      <a:lnTo>
                        <a:pt x="238" y="100"/>
                      </a:lnTo>
                      <a:lnTo>
                        <a:pt x="243" y="101"/>
                      </a:lnTo>
                      <a:lnTo>
                        <a:pt x="243" y="101"/>
                      </a:lnTo>
                      <a:lnTo>
                        <a:pt x="246" y="102"/>
                      </a:lnTo>
                      <a:lnTo>
                        <a:pt x="248" y="101"/>
                      </a:lnTo>
                      <a:lnTo>
                        <a:pt x="251" y="98"/>
                      </a:lnTo>
                      <a:lnTo>
                        <a:pt x="255" y="94"/>
                      </a:lnTo>
                      <a:lnTo>
                        <a:pt x="260" y="91"/>
                      </a:lnTo>
                      <a:lnTo>
                        <a:pt x="260" y="91"/>
                      </a:lnTo>
                      <a:lnTo>
                        <a:pt x="264" y="90"/>
                      </a:lnTo>
                      <a:lnTo>
                        <a:pt x="266" y="90"/>
                      </a:lnTo>
                      <a:lnTo>
                        <a:pt x="268" y="91"/>
                      </a:lnTo>
                      <a:lnTo>
                        <a:pt x="270" y="94"/>
                      </a:lnTo>
                      <a:lnTo>
                        <a:pt x="274" y="101"/>
                      </a:lnTo>
                      <a:lnTo>
                        <a:pt x="274" y="101"/>
                      </a:lnTo>
                      <a:lnTo>
                        <a:pt x="277" y="106"/>
                      </a:lnTo>
                      <a:lnTo>
                        <a:pt x="280" y="109"/>
                      </a:lnTo>
                      <a:lnTo>
                        <a:pt x="283" y="109"/>
                      </a:lnTo>
                      <a:lnTo>
                        <a:pt x="285" y="109"/>
                      </a:lnTo>
                      <a:lnTo>
                        <a:pt x="285" y="109"/>
                      </a:lnTo>
                      <a:lnTo>
                        <a:pt x="286" y="109"/>
                      </a:lnTo>
                      <a:lnTo>
                        <a:pt x="288" y="107"/>
                      </a:lnTo>
                      <a:lnTo>
                        <a:pt x="289" y="100"/>
                      </a:lnTo>
                      <a:lnTo>
                        <a:pt x="289" y="91"/>
                      </a:lnTo>
                      <a:lnTo>
                        <a:pt x="288" y="82"/>
                      </a:lnTo>
                      <a:lnTo>
                        <a:pt x="288" y="82"/>
                      </a:lnTo>
                      <a:lnTo>
                        <a:pt x="286" y="75"/>
                      </a:lnTo>
                      <a:lnTo>
                        <a:pt x="288" y="66"/>
                      </a:lnTo>
                      <a:lnTo>
                        <a:pt x="289" y="64"/>
                      </a:lnTo>
                      <a:lnTo>
                        <a:pt x="290" y="62"/>
                      </a:lnTo>
                      <a:lnTo>
                        <a:pt x="292" y="62"/>
                      </a:lnTo>
                      <a:lnTo>
                        <a:pt x="294" y="65"/>
                      </a:lnTo>
                      <a:lnTo>
                        <a:pt x="294" y="65"/>
                      </a:lnTo>
                      <a:lnTo>
                        <a:pt x="300" y="71"/>
                      </a:lnTo>
                      <a:lnTo>
                        <a:pt x="306" y="75"/>
                      </a:lnTo>
                      <a:lnTo>
                        <a:pt x="310" y="76"/>
                      </a:lnTo>
                      <a:lnTo>
                        <a:pt x="312" y="76"/>
                      </a:lnTo>
                      <a:lnTo>
                        <a:pt x="313" y="75"/>
                      </a:lnTo>
                      <a:lnTo>
                        <a:pt x="313" y="75"/>
                      </a:lnTo>
                      <a:lnTo>
                        <a:pt x="315" y="70"/>
                      </a:lnTo>
                      <a:lnTo>
                        <a:pt x="315" y="62"/>
                      </a:lnTo>
                      <a:lnTo>
                        <a:pt x="314" y="55"/>
                      </a:lnTo>
                      <a:lnTo>
                        <a:pt x="313" y="51"/>
                      </a:lnTo>
                      <a:lnTo>
                        <a:pt x="312" y="49"/>
                      </a:lnTo>
                      <a:lnTo>
                        <a:pt x="312" y="49"/>
                      </a:lnTo>
                      <a:lnTo>
                        <a:pt x="310" y="46"/>
                      </a:lnTo>
                      <a:lnTo>
                        <a:pt x="309" y="44"/>
                      </a:lnTo>
                      <a:lnTo>
                        <a:pt x="309" y="41"/>
                      </a:lnTo>
                      <a:lnTo>
                        <a:pt x="310" y="38"/>
                      </a:lnTo>
                      <a:lnTo>
                        <a:pt x="311" y="36"/>
                      </a:lnTo>
                      <a:lnTo>
                        <a:pt x="314" y="34"/>
                      </a:lnTo>
                      <a:lnTo>
                        <a:pt x="318" y="32"/>
                      </a:lnTo>
                      <a:lnTo>
                        <a:pt x="322" y="31"/>
                      </a:lnTo>
                      <a:lnTo>
                        <a:pt x="322" y="31"/>
                      </a:lnTo>
                      <a:lnTo>
                        <a:pt x="331" y="30"/>
                      </a:lnTo>
                      <a:lnTo>
                        <a:pt x="336" y="30"/>
                      </a:lnTo>
                      <a:lnTo>
                        <a:pt x="340" y="31"/>
                      </a:lnTo>
                      <a:lnTo>
                        <a:pt x="342" y="35"/>
                      </a:lnTo>
                      <a:lnTo>
                        <a:pt x="342" y="35"/>
                      </a:lnTo>
                      <a:lnTo>
                        <a:pt x="344" y="37"/>
                      </a:lnTo>
                      <a:lnTo>
                        <a:pt x="347" y="39"/>
                      </a:lnTo>
                      <a:lnTo>
                        <a:pt x="350" y="41"/>
                      </a:lnTo>
                      <a:lnTo>
                        <a:pt x="353" y="41"/>
                      </a:lnTo>
                      <a:lnTo>
                        <a:pt x="356" y="41"/>
                      </a:lnTo>
                      <a:lnTo>
                        <a:pt x="358" y="39"/>
                      </a:lnTo>
                      <a:lnTo>
                        <a:pt x="362" y="38"/>
                      </a:lnTo>
                      <a:lnTo>
                        <a:pt x="364" y="36"/>
                      </a:lnTo>
                      <a:lnTo>
                        <a:pt x="364" y="36"/>
                      </a:lnTo>
                      <a:lnTo>
                        <a:pt x="367" y="31"/>
                      </a:lnTo>
                      <a:lnTo>
                        <a:pt x="372" y="27"/>
                      </a:lnTo>
                      <a:lnTo>
                        <a:pt x="379" y="23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92" y="22"/>
                      </a:lnTo>
                      <a:lnTo>
                        <a:pt x="395" y="21"/>
                      </a:lnTo>
                      <a:lnTo>
                        <a:pt x="397" y="19"/>
                      </a:lnTo>
                      <a:lnTo>
                        <a:pt x="398" y="16"/>
                      </a:lnTo>
                      <a:lnTo>
                        <a:pt x="398" y="16"/>
                      </a:lnTo>
                      <a:lnTo>
                        <a:pt x="398" y="14"/>
                      </a:lnTo>
                      <a:lnTo>
                        <a:pt x="400" y="13"/>
                      </a:lnTo>
                      <a:lnTo>
                        <a:pt x="406" y="12"/>
                      </a:lnTo>
                      <a:lnTo>
                        <a:pt x="413" y="12"/>
                      </a:lnTo>
                      <a:lnTo>
                        <a:pt x="421" y="12"/>
                      </a:lnTo>
                      <a:lnTo>
                        <a:pt x="421" y="12"/>
                      </a:lnTo>
                      <a:lnTo>
                        <a:pt x="426" y="10"/>
                      </a:lnTo>
                      <a:lnTo>
                        <a:pt x="431" y="9"/>
                      </a:lnTo>
                      <a:lnTo>
                        <a:pt x="434" y="7"/>
                      </a:lnTo>
                      <a:lnTo>
                        <a:pt x="438" y="4"/>
                      </a:lnTo>
                      <a:lnTo>
                        <a:pt x="438" y="4"/>
                      </a:lnTo>
                      <a:lnTo>
                        <a:pt x="441" y="1"/>
                      </a:lnTo>
                      <a:lnTo>
                        <a:pt x="444" y="0"/>
                      </a:lnTo>
                      <a:lnTo>
                        <a:pt x="446" y="0"/>
                      </a:lnTo>
                      <a:lnTo>
                        <a:pt x="447" y="2"/>
                      </a:lnTo>
                      <a:lnTo>
                        <a:pt x="447" y="7"/>
                      </a:lnTo>
                      <a:lnTo>
                        <a:pt x="447" y="7"/>
                      </a:lnTo>
                      <a:lnTo>
                        <a:pt x="447" y="15"/>
                      </a:lnTo>
                      <a:lnTo>
                        <a:pt x="447" y="20"/>
                      </a:lnTo>
                      <a:lnTo>
                        <a:pt x="449" y="22"/>
                      </a:lnTo>
                      <a:lnTo>
                        <a:pt x="452" y="23"/>
                      </a:lnTo>
                      <a:lnTo>
                        <a:pt x="452" y="23"/>
                      </a:lnTo>
                      <a:lnTo>
                        <a:pt x="455" y="23"/>
                      </a:lnTo>
                      <a:lnTo>
                        <a:pt x="457" y="25"/>
                      </a:lnTo>
                      <a:lnTo>
                        <a:pt x="460" y="27"/>
                      </a:lnTo>
                      <a:lnTo>
                        <a:pt x="460" y="30"/>
                      </a:lnTo>
                      <a:lnTo>
                        <a:pt x="460" y="30"/>
                      </a:lnTo>
                      <a:lnTo>
                        <a:pt x="461" y="33"/>
                      </a:lnTo>
                      <a:lnTo>
                        <a:pt x="464" y="37"/>
                      </a:lnTo>
                      <a:lnTo>
                        <a:pt x="472" y="47"/>
                      </a:lnTo>
                      <a:lnTo>
                        <a:pt x="472" y="47"/>
                      </a:lnTo>
                      <a:lnTo>
                        <a:pt x="475" y="49"/>
                      </a:lnTo>
                      <a:lnTo>
                        <a:pt x="478" y="51"/>
                      </a:lnTo>
                      <a:lnTo>
                        <a:pt x="485" y="53"/>
                      </a:lnTo>
                      <a:lnTo>
                        <a:pt x="493" y="56"/>
                      </a:lnTo>
                      <a:lnTo>
                        <a:pt x="500" y="56"/>
                      </a:lnTo>
                      <a:lnTo>
                        <a:pt x="500" y="56"/>
                      </a:lnTo>
                      <a:lnTo>
                        <a:pt x="506" y="55"/>
                      </a:lnTo>
                      <a:lnTo>
                        <a:pt x="511" y="52"/>
                      </a:lnTo>
                      <a:lnTo>
                        <a:pt x="518" y="52"/>
                      </a:lnTo>
                      <a:lnTo>
                        <a:pt x="521" y="52"/>
                      </a:lnTo>
                      <a:lnTo>
                        <a:pt x="525" y="55"/>
                      </a:lnTo>
                      <a:lnTo>
                        <a:pt x="525" y="55"/>
                      </a:lnTo>
                      <a:lnTo>
                        <a:pt x="533" y="58"/>
                      </a:lnTo>
                      <a:lnTo>
                        <a:pt x="540" y="60"/>
                      </a:lnTo>
                      <a:lnTo>
                        <a:pt x="547" y="60"/>
                      </a:lnTo>
                      <a:lnTo>
                        <a:pt x="549" y="59"/>
                      </a:lnTo>
                      <a:lnTo>
                        <a:pt x="551" y="58"/>
                      </a:lnTo>
                      <a:lnTo>
                        <a:pt x="551" y="58"/>
                      </a:lnTo>
                      <a:lnTo>
                        <a:pt x="553" y="56"/>
                      </a:lnTo>
                      <a:lnTo>
                        <a:pt x="557" y="56"/>
                      </a:lnTo>
                      <a:lnTo>
                        <a:pt x="567" y="56"/>
                      </a:lnTo>
                      <a:lnTo>
                        <a:pt x="571" y="57"/>
                      </a:lnTo>
                      <a:lnTo>
                        <a:pt x="575" y="58"/>
                      </a:lnTo>
                      <a:lnTo>
                        <a:pt x="576" y="60"/>
                      </a:lnTo>
                      <a:lnTo>
                        <a:pt x="576" y="61"/>
                      </a:lnTo>
                      <a:lnTo>
                        <a:pt x="575" y="62"/>
                      </a:lnTo>
                      <a:lnTo>
                        <a:pt x="575" y="62"/>
                      </a:lnTo>
                      <a:lnTo>
                        <a:pt x="565" y="70"/>
                      </a:lnTo>
                      <a:lnTo>
                        <a:pt x="561" y="73"/>
                      </a:lnTo>
                      <a:lnTo>
                        <a:pt x="557" y="77"/>
                      </a:lnTo>
                      <a:lnTo>
                        <a:pt x="557" y="77"/>
                      </a:lnTo>
                      <a:lnTo>
                        <a:pt x="554" y="82"/>
                      </a:lnTo>
                      <a:lnTo>
                        <a:pt x="553" y="89"/>
                      </a:lnTo>
                      <a:lnTo>
                        <a:pt x="554" y="91"/>
                      </a:lnTo>
                      <a:lnTo>
                        <a:pt x="555" y="94"/>
                      </a:lnTo>
                      <a:lnTo>
                        <a:pt x="556" y="95"/>
                      </a:lnTo>
                      <a:lnTo>
                        <a:pt x="560" y="96"/>
                      </a:lnTo>
                      <a:lnTo>
                        <a:pt x="560" y="96"/>
                      </a:lnTo>
                      <a:lnTo>
                        <a:pt x="565" y="98"/>
                      </a:lnTo>
                      <a:lnTo>
                        <a:pt x="568" y="100"/>
                      </a:lnTo>
                      <a:lnTo>
                        <a:pt x="569" y="101"/>
                      </a:lnTo>
                      <a:lnTo>
                        <a:pt x="569" y="103"/>
                      </a:lnTo>
                      <a:lnTo>
                        <a:pt x="567" y="105"/>
                      </a:lnTo>
                      <a:lnTo>
                        <a:pt x="567" y="105"/>
                      </a:lnTo>
                      <a:lnTo>
                        <a:pt x="563" y="108"/>
                      </a:lnTo>
                      <a:lnTo>
                        <a:pt x="561" y="113"/>
                      </a:lnTo>
                      <a:lnTo>
                        <a:pt x="560" y="118"/>
                      </a:lnTo>
                      <a:lnTo>
                        <a:pt x="561" y="119"/>
                      </a:lnTo>
                      <a:lnTo>
                        <a:pt x="562" y="121"/>
                      </a:lnTo>
                      <a:lnTo>
                        <a:pt x="562" y="121"/>
                      </a:lnTo>
                      <a:lnTo>
                        <a:pt x="569" y="127"/>
                      </a:lnTo>
                      <a:lnTo>
                        <a:pt x="571" y="129"/>
                      </a:lnTo>
                      <a:lnTo>
                        <a:pt x="571" y="130"/>
                      </a:lnTo>
                      <a:lnTo>
                        <a:pt x="571" y="132"/>
                      </a:lnTo>
                      <a:lnTo>
                        <a:pt x="571" y="132"/>
                      </a:lnTo>
                      <a:lnTo>
                        <a:pt x="570" y="135"/>
                      </a:lnTo>
                      <a:lnTo>
                        <a:pt x="571" y="139"/>
                      </a:lnTo>
                      <a:lnTo>
                        <a:pt x="574" y="144"/>
                      </a:lnTo>
                      <a:lnTo>
                        <a:pt x="578" y="147"/>
                      </a:lnTo>
                      <a:lnTo>
                        <a:pt x="578" y="147"/>
                      </a:lnTo>
                      <a:lnTo>
                        <a:pt x="582" y="148"/>
                      </a:lnTo>
                      <a:lnTo>
                        <a:pt x="586" y="150"/>
                      </a:lnTo>
                      <a:lnTo>
                        <a:pt x="590" y="153"/>
                      </a:lnTo>
                      <a:lnTo>
                        <a:pt x="591" y="157"/>
                      </a:lnTo>
                      <a:lnTo>
                        <a:pt x="591" y="159"/>
                      </a:lnTo>
                      <a:lnTo>
                        <a:pt x="591" y="159"/>
                      </a:lnTo>
                      <a:lnTo>
                        <a:pt x="590" y="165"/>
                      </a:lnTo>
                      <a:lnTo>
                        <a:pt x="587" y="168"/>
                      </a:lnTo>
                      <a:lnTo>
                        <a:pt x="586" y="170"/>
                      </a:lnTo>
                      <a:lnTo>
                        <a:pt x="585" y="170"/>
                      </a:lnTo>
                      <a:lnTo>
                        <a:pt x="584" y="168"/>
                      </a:lnTo>
                      <a:lnTo>
                        <a:pt x="584" y="167"/>
                      </a:lnTo>
                      <a:lnTo>
                        <a:pt x="584" y="167"/>
                      </a:lnTo>
                      <a:lnTo>
                        <a:pt x="582" y="164"/>
                      </a:lnTo>
                      <a:lnTo>
                        <a:pt x="580" y="162"/>
                      </a:lnTo>
                      <a:lnTo>
                        <a:pt x="578" y="159"/>
                      </a:lnTo>
                      <a:lnTo>
                        <a:pt x="576" y="155"/>
                      </a:lnTo>
                      <a:lnTo>
                        <a:pt x="576" y="155"/>
                      </a:lnTo>
                      <a:lnTo>
                        <a:pt x="572" y="149"/>
                      </a:lnTo>
                      <a:lnTo>
                        <a:pt x="570" y="146"/>
                      </a:lnTo>
                      <a:lnTo>
                        <a:pt x="567" y="144"/>
                      </a:lnTo>
                      <a:lnTo>
                        <a:pt x="563" y="144"/>
                      </a:lnTo>
                      <a:lnTo>
                        <a:pt x="563" y="144"/>
                      </a:lnTo>
                      <a:lnTo>
                        <a:pt x="549" y="143"/>
                      </a:lnTo>
                      <a:lnTo>
                        <a:pt x="541" y="144"/>
                      </a:lnTo>
                      <a:lnTo>
                        <a:pt x="538" y="146"/>
                      </a:lnTo>
                      <a:lnTo>
                        <a:pt x="535" y="148"/>
                      </a:lnTo>
                      <a:lnTo>
                        <a:pt x="535" y="148"/>
                      </a:lnTo>
                      <a:lnTo>
                        <a:pt x="527" y="156"/>
                      </a:lnTo>
                      <a:lnTo>
                        <a:pt x="518" y="166"/>
                      </a:lnTo>
                      <a:lnTo>
                        <a:pt x="511" y="171"/>
                      </a:lnTo>
                      <a:lnTo>
                        <a:pt x="506" y="175"/>
                      </a:lnTo>
                      <a:lnTo>
                        <a:pt x="499" y="178"/>
                      </a:lnTo>
                      <a:lnTo>
                        <a:pt x="493" y="179"/>
                      </a:lnTo>
                      <a:lnTo>
                        <a:pt x="493" y="179"/>
                      </a:lnTo>
                      <a:lnTo>
                        <a:pt x="481" y="179"/>
                      </a:lnTo>
                      <a:lnTo>
                        <a:pt x="470" y="180"/>
                      </a:lnTo>
                      <a:lnTo>
                        <a:pt x="466" y="181"/>
                      </a:lnTo>
                      <a:lnTo>
                        <a:pt x="462" y="184"/>
                      </a:lnTo>
                      <a:lnTo>
                        <a:pt x="460" y="187"/>
                      </a:lnTo>
                      <a:lnTo>
                        <a:pt x="458" y="192"/>
                      </a:lnTo>
                      <a:lnTo>
                        <a:pt x="458" y="192"/>
                      </a:lnTo>
                      <a:lnTo>
                        <a:pt x="457" y="202"/>
                      </a:lnTo>
                      <a:lnTo>
                        <a:pt x="457" y="210"/>
                      </a:lnTo>
                      <a:lnTo>
                        <a:pt x="458" y="219"/>
                      </a:lnTo>
                      <a:lnTo>
                        <a:pt x="461" y="222"/>
                      </a:lnTo>
                      <a:lnTo>
                        <a:pt x="463" y="225"/>
                      </a:lnTo>
                      <a:lnTo>
                        <a:pt x="463" y="225"/>
                      </a:lnTo>
                      <a:lnTo>
                        <a:pt x="467" y="233"/>
                      </a:lnTo>
                      <a:lnTo>
                        <a:pt x="471" y="239"/>
                      </a:lnTo>
                      <a:lnTo>
                        <a:pt x="472" y="244"/>
                      </a:lnTo>
                      <a:lnTo>
                        <a:pt x="472" y="245"/>
                      </a:lnTo>
                      <a:lnTo>
                        <a:pt x="470" y="244"/>
                      </a:lnTo>
                      <a:lnTo>
                        <a:pt x="470" y="244"/>
                      </a:lnTo>
                      <a:lnTo>
                        <a:pt x="467" y="242"/>
                      </a:lnTo>
                      <a:lnTo>
                        <a:pt x="464" y="241"/>
                      </a:lnTo>
                      <a:lnTo>
                        <a:pt x="463" y="243"/>
                      </a:lnTo>
                      <a:lnTo>
                        <a:pt x="462" y="246"/>
                      </a:lnTo>
                      <a:lnTo>
                        <a:pt x="462" y="246"/>
                      </a:lnTo>
                      <a:lnTo>
                        <a:pt x="462" y="249"/>
                      </a:lnTo>
                      <a:lnTo>
                        <a:pt x="462" y="251"/>
                      </a:lnTo>
                      <a:lnTo>
                        <a:pt x="465" y="254"/>
                      </a:lnTo>
                      <a:lnTo>
                        <a:pt x="468" y="256"/>
                      </a:lnTo>
                      <a:lnTo>
                        <a:pt x="471" y="256"/>
                      </a:lnTo>
                      <a:lnTo>
                        <a:pt x="471" y="256"/>
                      </a:lnTo>
                      <a:lnTo>
                        <a:pt x="479" y="253"/>
                      </a:lnTo>
                      <a:lnTo>
                        <a:pt x="481" y="254"/>
                      </a:lnTo>
                      <a:lnTo>
                        <a:pt x="479" y="257"/>
                      </a:lnTo>
                      <a:lnTo>
                        <a:pt x="479" y="257"/>
                      </a:lnTo>
                      <a:lnTo>
                        <a:pt x="476" y="260"/>
                      </a:lnTo>
                      <a:lnTo>
                        <a:pt x="472" y="262"/>
                      </a:lnTo>
                      <a:lnTo>
                        <a:pt x="467" y="264"/>
                      </a:lnTo>
                      <a:lnTo>
                        <a:pt x="467" y="264"/>
                      </a:lnTo>
                      <a:lnTo>
                        <a:pt x="465" y="264"/>
                      </a:lnTo>
                      <a:lnTo>
                        <a:pt x="464" y="266"/>
                      </a:lnTo>
                      <a:lnTo>
                        <a:pt x="463" y="270"/>
                      </a:lnTo>
                      <a:lnTo>
                        <a:pt x="463" y="276"/>
                      </a:lnTo>
                      <a:lnTo>
                        <a:pt x="463" y="276"/>
                      </a:lnTo>
                      <a:lnTo>
                        <a:pt x="463" y="290"/>
                      </a:lnTo>
                      <a:lnTo>
                        <a:pt x="464" y="300"/>
                      </a:lnTo>
                      <a:lnTo>
                        <a:pt x="466" y="310"/>
                      </a:lnTo>
                      <a:lnTo>
                        <a:pt x="468" y="321"/>
                      </a:lnTo>
                      <a:lnTo>
                        <a:pt x="472" y="332"/>
                      </a:lnTo>
                      <a:lnTo>
                        <a:pt x="478" y="342"/>
                      </a:lnTo>
                      <a:lnTo>
                        <a:pt x="482" y="346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lnTo>
                        <a:pt x="496" y="357"/>
                      </a:lnTo>
                      <a:lnTo>
                        <a:pt x="509" y="364"/>
                      </a:lnTo>
                      <a:lnTo>
                        <a:pt x="536" y="381"/>
                      </a:lnTo>
                      <a:lnTo>
                        <a:pt x="550" y="390"/>
                      </a:lnTo>
                      <a:lnTo>
                        <a:pt x="563" y="400"/>
                      </a:lnTo>
                      <a:lnTo>
                        <a:pt x="575" y="409"/>
                      </a:lnTo>
                      <a:lnTo>
                        <a:pt x="583" y="420"/>
                      </a:lnTo>
                      <a:lnTo>
                        <a:pt x="583" y="420"/>
                      </a:lnTo>
                      <a:lnTo>
                        <a:pt x="591" y="431"/>
                      </a:lnTo>
                      <a:lnTo>
                        <a:pt x="596" y="440"/>
                      </a:lnTo>
                      <a:lnTo>
                        <a:pt x="601" y="451"/>
                      </a:lnTo>
                      <a:lnTo>
                        <a:pt x="606" y="461"/>
                      </a:lnTo>
                      <a:lnTo>
                        <a:pt x="610" y="471"/>
                      </a:lnTo>
                      <a:lnTo>
                        <a:pt x="612" y="480"/>
                      </a:lnTo>
                      <a:lnTo>
                        <a:pt x="614" y="489"/>
                      </a:lnTo>
                      <a:lnTo>
                        <a:pt x="615" y="499"/>
                      </a:lnTo>
                      <a:lnTo>
                        <a:pt x="615" y="499"/>
                      </a:lnTo>
                      <a:lnTo>
                        <a:pt x="618" y="507"/>
                      </a:lnTo>
                      <a:lnTo>
                        <a:pt x="622" y="516"/>
                      </a:lnTo>
                      <a:lnTo>
                        <a:pt x="627" y="524"/>
                      </a:lnTo>
                      <a:lnTo>
                        <a:pt x="635" y="533"/>
                      </a:lnTo>
                      <a:lnTo>
                        <a:pt x="643" y="540"/>
                      </a:lnTo>
                      <a:lnTo>
                        <a:pt x="653" y="548"/>
                      </a:lnTo>
                      <a:lnTo>
                        <a:pt x="670" y="561"/>
                      </a:lnTo>
                      <a:lnTo>
                        <a:pt x="670" y="561"/>
                      </a:lnTo>
                      <a:lnTo>
                        <a:pt x="678" y="567"/>
                      </a:lnTo>
                      <a:lnTo>
                        <a:pt x="686" y="575"/>
                      </a:lnTo>
                      <a:lnTo>
                        <a:pt x="704" y="589"/>
                      </a:lnTo>
                      <a:lnTo>
                        <a:pt x="713" y="595"/>
                      </a:lnTo>
                      <a:lnTo>
                        <a:pt x="722" y="600"/>
                      </a:lnTo>
                      <a:lnTo>
                        <a:pt x="726" y="601"/>
                      </a:lnTo>
                      <a:lnTo>
                        <a:pt x="732" y="602"/>
                      </a:lnTo>
                      <a:lnTo>
                        <a:pt x="736" y="602"/>
                      </a:lnTo>
                      <a:lnTo>
                        <a:pt x="740" y="601"/>
                      </a:lnTo>
                      <a:lnTo>
                        <a:pt x="740" y="601"/>
                      </a:lnTo>
                      <a:lnTo>
                        <a:pt x="768" y="593"/>
                      </a:lnTo>
                      <a:lnTo>
                        <a:pt x="771" y="593"/>
                      </a:lnTo>
                      <a:lnTo>
                        <a:pt x="774" y="593"/>
                      </a:lnTo>
                      <a:lnTo>
                        <a:pt x="776" y="594"/>
                      </a:lnTo>
                      <a:lnTo>
                        <a:pt x="776" y="596"/>
                      </a:lnTo>
                      <a:lnTo>
                        <a:pt x="776" y="596"/>
                      </a:lnTo>
                      <a:lnTo>
                        <a:pt x="777" y="600"/>
                      </a:lnTo>
                      <a:lnTo>
                        <a:pt x="778" y="601"/>
                      </a:lnTo>
                      <a:lnTo>
                        <a:pt x="780" y="602"/>
                      </a:lnTo>
                      <a:lnTo>
                        <a:pt x="785" y="602"/>
                      </a:lnTo>
                      <a:lnTo>
                        <a:pt x="794" y="600"/>
                      </a:lnTo>
                      <a:lnTo>
                        <a:pt x="794" y="600"/>
                      </a:lnTo>
                      <a:lnTo>
                        <a:pt x="806" y="597"/>
                      </a:lnTo>
                      <a:lnTo>
                        <a:pt x="818" y="597"/>
                      </a:lnTo>
                      <a:lnTo>
                        <a:pt x="823" y="599"/>
                      </a:lnTo>
                      <a:lnTo>
                        <a:pt x="826" y="601"/>
                      </a:lnTo>
                      <a:lnTo>
                        <a:pt x="828" y="603"/>
                      </a:lnTo>
                      <a:lnTo>
                        <a:pt x="827" y="606"/>
                      </a:lnTo>
                      <a:lnTo>
                        <a:pt x="827" y="606"/>
                      </a:lnTo>
                      <a:lnTo>
                        <a:pt x="824" y="614"/>
                      </a:lnTo>
                      <a:lnTo>
                        <a:pt x="822" y="620"/>
                      </a:lnTo>
                      <a:lnTo>
                        <a:pt x="820" y="622"/>
                      </a:lnTo>
                      <a:lnTo>
                        <a:pt x="819" y="624"/>
                      </a:lnTo>
                      <a:lnTo>
                        <a:pt x="817" y="625"/>
                      </a:lnTo>
                      <a:lnTo>
                        <a:pt x="813" y="626"/>
                      </a:lnTo>
                      <a:lnTo>
                        <a:pt x="813" y="626"/>
                      </a:lnTo>
                      <a:lnTo>
                        <a:pt x="807" y="626"/>
                      </a:lnTo>
                      <a:lnTo>
                        <a:pt x="803" y="629"/>
                      </a:lnTo>
                      <a:lnTo>
                        <a:pt x="801" y="630"/>
                      </a:lnTo>
                      <a:lnTo>
                        <a:pt x="801" y="632"/>
                      </a:lnTo>
                      <a:lnTo>
                        <a:pt x="800" y="638"/>
                      </a:lnTo>
                      <a:lnTo>
                        <a:pt x="800" y="638"/>
                      </a:lnTo>
                      <a:lnTo>
                        <a:pt x="801" y="647"/>
                      </a:lnTo>
                      <a:lnTo>
                        <a:pt x="801" y="651"/>
                      </a:lnTo>
                      <a:lnTo>
                        <a:pt x="803" y="654"/>
                      </a:lnTo>
                      <a:lnTo>
                        <a:pt x="805" y="658"/>
                      </a:lnTo>
                      <a:lnTo>
                        <a:pt x="807" y="660"/>
                      </a:lnTo>
                      <a:lnTo>
                        <a:pt x="811" y="662"/>
                      </a:lnTo>
                      <a:lnTo>
                        <a:pt x="817" y="662"/>
                      </a:lnTo>
                      <a:lnTo>
                        <a:pt x="817" y="662"/>
                      </a:lnTo>
                      <a:lnTo>
                        <a:pt x="830" y="663"/>
                      </a:lnTo>
                      <a:lnTo>
                        <a:pt x="844" y="664"/>
                      </a:lnTo>
                      <a:lnTo>
                        <a:pt x="857" y="667"/>
                      </a:lnTo>
                      <a:lnTo>
                        <a:pt x="863" y="670"/>
                      </a:lnTo>
                      <a:lnTo>
                        <a:pt x="868" y="673"/>
                      </a:lnTo>
                      <a:lnTo>
                        <a:pt x="868" y="673"/>
                      </a:lnTo>
                      <a:lnTo>
                        <a:pt x="877" y="678"/>
                      </a:lnTo>
                      <a:lnTo>
                        <a:pt x="884" y="681"/>
                      </a:lnTo>
                      <a:lnTo>
                        <a:pt x="892" y="682"/>
                      </a:lnTo>
                      <a:lnTo>
                        <a:pt x="901" y="682"/>
                      </a:lnTo>
                      <a:lnTo>
                        <a:pt x="901" y="682"/>
                      </a:lnTo>
                      <a:lnTo>
                        <a:pt x="907" y="683"/>
                      </a:lnTo>
                      <a:lnTo>
                        <a:pt x="913" y="685"/>
                      </a:lnTo>
                      <a:lnTo>
                        <a:pt x="920" y="686"/>
                      </a:lnTo>
                      <a:lnTo>
                        <a:pt x="926" y="688"/>
                      </a:lnTo>
                      <a:lnTo>
                        <a:pt x="933" y="691"/>
                      </a:lnTo>
                      <a:lnTo>
                        <a:pt x="938" y="695"/>
                      </a:lnTo>
                      <a:lnTo>
                        <a:pt x="943" y="699"/>
                      </a:lnTo>
                      <a:lnTo>
                        <a:pt x="947" y="704"/>
                      </a:lnTo>
                      <a:lnTo>
                        <a:pt x="947" y="704"/>
                      </a:lnTo>
                      <a:lnTo>
                        <a:pt x="952" y="711"/>
                      </a:lnTo>
                      <a:lnTo>
                        <a:pt x="954" y="716"/>
                      </a:lnTo>
                      <a:lnTo>
                        <a:pt x="957" y="717"/>
                      </a:lnTo>
                      <a:lnTo>
                        <a:pt x="961" y="719"/>
                      </a:lnTo>
                      <a:lnTo>
                        <a:pt x="975" y="722"/>
                      </a:lnTo>
                      <a:lnTo>
                        <a:pt x="975" y="722"/>
                      </a:lnTo>
                      <a:lnTo>
                        <a:pt x="992" y="726"/>
                      </a:lnTo>
                      <a:lnTo>
                        <a:pt x="1005" y="731"/>
                      </a:lnTo>
                      <a:lnTo>
                        <a:pt x="1013" y="735"/>
                      </a:lnTo>
                      <a:lnTo>
                        <a:pt x="1015" y="737"/>
                      </a:lnTo>
                      <a:lnTo>
                        <a:pt x="1019" y="740"/>
                      </a:lnTo>
                      <a:lnTo>
                        <a:pt x="1019" y="740"/>
                      </a:lnTo>
                      <a:lnTo>
                        <a:pt x="1021" y="746"/>
                      </a:lnTo>
                      <a:lnTo>
                        <a:pt x="1023" y="748"/>
                      </a:lnTo>
                      <a:lnTo>
                        <a:pt x="1035" y="752"/>
                      </a:lnTo>
                      <a:lnTo>
                        <a:pt x="1035" y="752"/>
                      </a:lnTo>
                      <a:lnTo>
                        <a:pt x="1040" y="756"/>
                      </a:lnTo>
                      <a:lnTo>
                        <a:pt x="1044" y="759"/>
                      </a:lnTo>
                      <a:lnTo>
                        <a:pt x="1049" y="763"/>
                      </a:lnTo>
                      <a:lnTo>
                        <a:pt x="1053" y="768"/>
                      </a:lnTo>
                      <a:lnTo>
                        <a:pt x="1056" y="773"/>
                      </a:lnTo>
                      <a:lnTo>
                        <a:pt x="1058" y="778"/>
                      </a:lnTo>
                      <a:lnTo>
                        <a:pt x="1061" y="782"/>
                      </a:lnTo>
                      <a:lnTo>
                        <a:pt x="1062" y="787"/>
                      </a:lnTo>
                      <a:lnTo>
                        <a:pt x="1062" y="787"/>
                      </a:lnTo>
                      <a:lnTo>
                        <a:pt x="1061" y="799"/>
                      </a:lnTo>
                      <a:lnTo>
                        <a:pt x="1058" y="811"/>
                      </a:lnTo>
                      <a:lnTo>
                        <a:pt x="1056" y="822"/>
                      </a:lnTo>
                      <a:lnTo>
                        <a:pt x="1054" y="825"/>
                      </a:lnTo>
                      <a:lnTo>
                        <a:pt x="1051" y="826"/>
                      </a:lnTo>
                      <a:lnTo>
                        <a:pt x="1051" y="826"/>
                      </a:lnTo>
                      <a:lnTo>
                        <a:pt x="1044" y="825"/>
                      </a:lnTo>
                      <a:lnTo>
                        <a:pt x="1035" y="820"/>
                      </a:lnTo>
                      <a:lnTo>
                        <a:pt x="1030" y="816"/>
                      </a:lnTo>
                      <a:lnTo>
                        <a:pt x="1026" y="811"/>
                      </a:lnTo>
                      <a:lnTo>
                        <a:pt x="1022" y="806"/>
                      </a:lnTo>
                      <a:lnTo>
                        <a:pt x="1020" y="800"/>
                      </a:lnTo>
                      <a:lnTo>
                        <a:pt x="1020" y="800"/>
                      </a:lnTo>
                      <a:lnTo>
                        <a:pt x="1018" y="789"/>
                      </a:lnTo>
                      <a:lnTo>
                        <a:pt x="1014" y="780"/>
                      </a:lnTo>
                      <a:lnTo>
                        <a:pt x="1012" y="778"/>
                      </a:lnTo>
                      <a:lnTo>
                        <a:pt x="1010" y="776"/>
                      </a:lnTo>
                      <a:lnTo>
                        <a:pt x="1007" y="775"/>
                      </a:lnTo>
                      <a:lnTo>
                        <a:pt x="1003" y="774"/>
                      </a:lnTo>
                      <a:lnTo>
                        <a:pt x="1003" y="774"/>
                      </a:lnTo>
                      <a:lnTo>
                        <a:pt x="992" y="774"/>
                      </a:lnTo>
                      <a:lnTo>
                        <a:pt x="979" y="774"/>
                      </a:lnTo>
                      <a:lnTo>
                        <a:pt x="972" y="773"/>
                      </a:lnTo>
                      <a:lnTo>
                        <a:pt x="967" y="771"/>
                      </a:lnTo>
                      <a:lnTo>
                        <a:pt x="962" y="768"/>
                      </a:lnTo>
                      <a:lnTo>
                        <a:pt x="957" y="765"/>
                      </a:lnTo>
                      <a:lnTo>
                        <a:pt x="957" y="765"/>
                      </a:lnTo>
                      <a:lnTo>
                        <a:pt x="952" y="759"/>
                      </a:lnTo>
                      <a:lnTo>
                        <a:pt x="949" y="756"/>
                      </a:lnTo>
                      <a:lnTo>
                        <a:pt x="947" y="754"/>
                      </a:lnTo>
                      <a:lnTo>
                        <a:pt x="944" y="753"/>
                      </a:lnTo>
                      <a:lnTo>
                        <a:pt x="936" y="753"/>
                      </a:lnTo>
                      <a:lnTo>
                        <a:pt x="936" y="753"/>
                      </a:lnTo>
                      <a:lnTo>
                        <a:pt x="930" y="754"/>
                      </a:lnTo>
                      <a:lnTo>
                        <a:pt x="924" y="756"/>
                      </a:lnTo>
                      <a:lnTo>
                        <a:pt x="918" y="759"/>
                      </a:lnTo>
                      <a:lnTo>
                        <a:pt x="911" y="764"/>
                      </a:lnTo>
                      <a:lnTo>
                        <a:pt x="905" y="769"/>
                      </a:lnTo>
                      <a:lnTo>
                        <a:pt x="899" y="777"/>
                      </a:lnTo>
                      <a:lnTo>
                        <a:pt x="896" y="786"/>
                      </a:lnTo>
                      <a:lnTo>
                        <a:pt x="893" y="795"/>
                      </a:lnTo>
                      <a:lnTo>
                        <a:pt x="893" y="795"/>
                      </a:lnTo>
                      <a:lnTo>
                        <a:pt x="892" y="805"/>
                      </a:lnTo>
                      <a:lnTo>
                        <a:pt x="891" y="813"/>
                      </a:lnTo>
                      <a:lnTo>
                        <a:pt x="891" y="823"/>
                      </a:lnTo>
                      <a:lnTo>
                        <a:pt x="891" y="830"/>
                      </a:lnTo>
                      <a:lnTo>
                        <a:pt x="890" y="833"/>
                      </a:lnTo>
                      <a:lnTo>
                        <a:pt x="887" y="836"/>
                      </a:lnTo>
                      <a:lnTo>
                        <a:pt x="887" y="836"/>
                      </a:lnTo>
                      <a:lnTo>
                        <a:pt x="884" y="839"/>
                      </a:lnTo>
                      <a:lnTo>
                        <a:pt x="882" y="844"/>
                      </a:lnTo>
                      <a:lnTo>
                        <a:pt x="880" y="848"/>
                      </a:lnTo>
                      <a:lnTo>
                        <a:pt x="880" y="852"/>
                      </a:lnTo>
                      <a:lnTo>
                        <a:pt x="880" y="858"/>
                      </a:lnTo>
                      <a:lnTo>
                        <a:pt x="881" y="861"/>
                      </a:lnTo>
                      <a:lnTo>
                        <a:pt x="884" y="864"/>
                      </a:lnTo>
                      <a:lnTo>
                        <a:pt x="889" y="866"/>
                      </a:lnTo>
                      <a:lnTo>
                        <a:pt x="889" y="866"/>
                      </a:lnTo>
                      <a:lnTo>
                        <a:pt x="903" y="868"/>
                      </a:lnTo>
                      <a:lnTo>
                        <a:pt x="910" y="871"/>
                      </a:lnTo>
                      <a:lnTo>
                        <a:pt x="918" y="873"/>
                      </a:lnTo>
                      <a:lnTo>
                        <a:pt x="925" y="875"/>
                      </a:lnTo>
                      <a:lnTo>
                        <a:pt x="933" y="880"/>
                      </a:lnTo>
                      <a:lnTo>
                        <a:pt x="938" y="887"/>
                      </a:lnTo>
                      <a:lnTo>
                        <a:pt x="942" y="895"/>
                      </a:lnTo>
                      <a:lnTo>
                        <a:pt x="942" y="895"/>
                      </a:lnTo>
                      <a:lnTo>
                        <a:pt x="950" y="914"/>
                      </a:lnTo>
                      <a:lnTo>
                        <a:pt x="952" y="922"/>
                      </a:lnTo>
                      <a:lnTo>
                        <a:pt x="953" y="929"/>
                      </a:lnTo>
                      <a:lnTo>
                        <a:pt x="953" y="934"/>
                      </a:lnTo>
                      <a:lnTo>
                        <a:pt x="952" y="939"/>
                      </a:lnTo>
                      <a:lnTo>
                        <a:pt x="949" y="943"/>
                      </a:lnTo>
                      <a:lnTo>
                        <a:pt x="942" y="945"/>
                      </a:lnTo>
                      <a:lnTo>
                        <a:pt x="942" y="945"/>
                      </a:lnTo>
                      <a:lnTo>
                        <a:pt x="929" y="949"/>
                      </a:lnTo>
                      <a:lnTo>
                        <a:pt x="918" y="954"/>
                      </a:lnTo>
                      <a:lnTo>
                        <a:pt x="912" y="958"/>
                      </a:lnTo>
                      <a:lnTo>
                        <a:pt x="908" y="961"/>
                      </a:lnTo>
                      <a:lnTo>
                        <a:pt x="904" y="965"/>
                      </a:lnTo>
                      <a:lnTo>
                        <a:pt x="901" y="971"/>
                      </a:lnTo>
                      <a:lnTo>
                        <a:pt x="901" y="971"/>
                      </a:lnTo>
                      <a:lnTo>
                        <a:pt x="900" y="977"/>
                      </a:lnTo>
                      <a:lnTo>
                        <a:pt x="899" y="985"/>
                      </a:lnTo>
                      <a:lnTo>
                        <a:pt x="899" y="1001"/>
                      </a:lnTo>
                      <a:lnTo>
                        <a:pt x="898" y="1009"/>
                      </a:lnTo>
                      <a:lnTo>
                        <a:pt x="896" y="1018"/>
                      </a:lnTo>
                      <a:lnTo>
                        <a:pt x="893" y="1025"/>
                      </a:lnTo>
                      <a:lnTo>
                        <a:pt x="890" y="1029"/>
                      </a:lnTo>
                      <a:lnTo>
                        <a:pt x="886" y="1032"/>
                      </a:lnTo>
                      <a:lnTo>
                        <a:pt x="886" y="1032"/>
                      </a:lnTo>
                      <a:lnTo>
                        <a:pt x="876" y="1042"/>
                      </a:lnTo>
                      <a:lnTo>
                        <a:pt x="868" y="1051"/>
                      </a:lnTo>
                      <a:lnTo>
                        <a:pt x="864" y="1059"/>
                      </a:lnTo>
                      <a:lnTo>
                        <a:pt x="863" y="1065"/>
                      </a:lnTo>
                      <a:lnTo>
                        <a:pt x="863" y="1065"/>
                      </a:lnTo>
                      <a:lnTo>
                        <a:pt x="863" y="1068"/>
                      </a:lnTo>
                      <a:lnTo>
                        <a:pt x="861" y="1071"/>
                      </a:lnTo>
                      <a:lnTo>
                        <a:pt x="858" y="1073"/>
                      </a:lnTo>
                      <a:lnTo>
                        <a:pt x="855" y="1074"/>
                      </a:lnTo>
                      <a:lnTo>
                        <a:pt x="849" y="1076"/>
                      </a:lnTo>
                      <a:lnTo>
                        <a:pt x="842" y="1076"/>
                      </a:lnTo>
                      <a:lnTo>
                        <a:pt x="842" y="1076"/>
                      </a:lnTo>
                      <a:lnTo>
                        <a:pt x="839" y="1075"/>
                      </a:lnTo>
                      <a:lnTo>
                        <a:pt x="835" y="1073"/>
                      </a:lnTo>
                      <a:lnTo>
                        <a:pt x="832" y="1068"/>
                      </a:lnTo>
                      <a:lnTo>
                        <a:pt x="828" y="1065"/>
                      </a:lnTo>
                      <a:lnTo>
                        <a:pt x="826" y="1060"/>
                      </a:lnTo>
                      <a:lnTo>
                        <a:pt x="825" y="1055"/>
                      </a:lnTo>
                      <a:lnTo>
                        <a:pt x="825" y="1052"/>
                      </a:lnTo>
                      <a:lnTo>
                        <a:pt x="828" y="1049"/>
                      </a:lnTo>
                      <a:lnTo>
                        <a:pt x="828" y="1049"/>
                      </a:lnTo>
                      <a:lnTo>
                        <a:pt x="835" y="1044"/>
                      </a:lnTo>
                      <a:lnTo>
                        <a:pt x="839" y="1040"/>
                      </a:lnTo>
                      <a:lnTo>
                        <a:pt x="841" y="1034"/>
                      </a:lnTo>
                      <a:lnTo>
                        <a:pt x="841" y="1025"/>
                      </a:lnTo>
                      <a:lnTo>
                        <a:pt x="841" y="1025"/>
                      </a:lnTo>
                      <a:lnTo>
                        <a:pt x="840" y="1017"/>
                      </a:lnTo>
                      <a:lnTo>
                        <a:pt x="839" y="1011"/>
                      </a:lnTo>
                      <a:lnTo>
                        <a:pt x="837" y="1008"/>
                      </a:lnTo>
                      <a:lnTo>
                        <a:pt x="837" y="1002"/>
                      </a:lnTo>
                      <a:lnTo>
                        <a:pt x="837" y="1002"/>
                      </a:lnTo>
                      <a:lnTo>
                        <a:pt x="839" y="994"/>
                      </a:lnTo>
                      <a:lnTo>
                        <a:pt x="840" y="990"/>
                      </a:lnTo>
                      <a:lnTo>
                        <a:pt x="843" y="986"/>
                      </a:lnTo>
                      <a:lnTo>
                        <a:pt x="847" y="982"/>
                      </a:lnTo>
                      <a:lnTo>
                        <a:pt x="850" y="979"/>
                      </a:lnTo>
                      <a:lnTo>
                        <a:pt x="854" y="977"/>
                      </a:lnTo>
                      <a:lnTo>
                        <a:pt x="858" y="976"/>
                      </a:lnTo>
                      <a:lnTo>
                        <a:pt x="858" y="976"/>
                      </a:lnTo>
                      <a:lnTo>
                        <a:pt x="868" y="975"/>
                      </a:lnTo>
                      <a:lnTo>
                        <a:pt x="875" y="973"/>
                      </a:lnTo>
                      <a:lnTo>
                        <a:pt x="876" y="972"/>
                      </a:lnTo>
                      <a:lnTo>
                        <a:pt x="877" y="968"/>
                      </a:lnTo>
                      <a:lnTo>
                        <a:pt x="876" y="966"/>
                      </a:lnTo>
                      <a:lnTo>
                        <a:pt x="875" y="962"/>
                      </a:lnTo>
                      <a:lnTo>
                        <a:pt x="875" y="962"/>
                      </a:lnTo>
                      <a:lnTo>
                        <a:pt x="871" y="958"/>
                      </a:lnTo>
                      <a:lnTo>
                        <a:pt x="868" y="953"/>
                      </a:lnTo>
                      <a:lnTo>
                        <a:pt x="862" y="946"/>
                      </a:lnTo>
                      <a:lnTo>
                        <a:pt x="856" y="940"/>
                      </a:lnTo>
                      <a:lnTo>
                        <a:pt x="855" y="937"/>
                      </a:lnTo>
                      <a:lnTo>
                        <a:pt x="855" y="934"/>
                      </a:lnTo>
                      <a:lnTo>
                        <a:pt x="855" y="934"/>
                      </a:lnTo>
                      <a:lnTo>
                        <a:pt x="856" y="928"/>
                      </a:lnTo>
                      <a:lnTo>
                        <a:pt x="857" y="922"/>
                      </a:lnTo>
                      <a:lnTo>
                        <a:pt x="860" y="917"/>
                      </a:lnTo>
                      <a:lnTo>
                        <a:pt x="860" y="911"/>
                      </a:lnTo>
                      <a:lnTo>
                        <a:pt x="860" y="911"/>
                      </a:lnTo>
                      <a:lnTo>
                        <a:pt x="858" y="908"/>
                      </a:lnTo>
                      <a:lnTo>
                        <a:pt x="856" y="907"/>
                      </a:lnTo>
                      <a:lnTo>
                        <a:pt x="854" y="905"/>
                      </a:lnTo>
                      <a:lnTo>
                        <a:pt x="851" y="903"/>
                      </a:lnTo>
                      <a:lnTo>
                        <a:pt x="851" y="903"/>
                      </a:lnTo>
                      <a:lnTo>
                        <a:pt x="844" y="896"/>
                      </a:lnTo>
                      <a:lnTo>
                        <a:pt x="836" y="886"/>
                      </a:lnTo>
                      <a:lnTo>
                        <a:pt x="832" y="879"/>
                      </a:lnTo>
                      <a:lnTo>
                        <a:pt x="828" y="873"/>
                      </a:lnTo>
                      <a:lnTo>
                        <a:pt x="825" y="866"/>
                      </a:lnTo>
                      <a:lnTo>
                        <a:pt x="823" y="859"/>
                      </a:lnTo>
                      <a:lnTo>
                        <a:pt x="823" y="859"/>
                      </a:lnTo>
                      <a:lnTo>
                        <a:pt x="821" y="847"/>
                      </a:lnTo>
                      <a:lnTo>
                        <a:pt x="820" y="838"/>
                      </a:lnTo>
                      <a:lnTo>
                        <a:pt x="819" y="835"/>
                      </a:lnTo>
                      <a:lnTo>
                        <a:pt x="817" y="833"/>
                      </a:lnTo>
                      <a:lnTo>
                        <a:pt x="813" y="830"/>
                      </a:lnTo>
                      <a:lnTo>
                        <a:pt x="809" y="828"/>
                      </a:lnTo>
                      <a:lnTo>
                        <a:pt x="809" y="828"/>
                      </a:lnTo>
                      <a:lnTo>
                        <a:pt x="800" y="823"/>
                      </a:lnTo>
                      <a:lnTo>
                        <a:pt x="794" y="822"/>
                      </a:lnTo>
                      <a:lnTo>
                        <a:pt x="790" y="822"/>
                      </a:lnTo>
                      <a:lnTo>
                        <a:pt x="786" y="824"/>
                      </a:lnTo>
                      <a:lnTo>
                        <a:pt x="786" y="824"/>
                      </a:lnTo>
                      <a:lnTo>
                        <a:pt x="782" y="826"/>
                      </a:lnTo>
                      <a:lnTo>
                        <a:pt x="778" y="829"/>
                      </a:lnTo>
                      <a:lnTo>
                        <a:pt x="775" y="829"/>
                      </a:lnTo>
                      <a:lnTo>
                        <a:pt x="772" y="828"/>
                      </a:lnTo>
                      <a:lnTo>
                        <a:pt x="770" y="825"/>
                      </a:lnTo>
                      <a:lnTo>
                        <a:pt x="768" y="822"/>
                      </a:lnTo>
                      <a:lnTo>
                        <a:pt x="768" y="822"/>
                      </a:lnTo>
                      <a:lnTo>
                        <a:pt x="766" y="817"/>
                      </a:lnTo>
                      <a:lnTo>
                        <a:pt x="763" y="813"/>
                      </a:lnTo>
                      <a:lnTo>
                        <a:pt x="758" y="810"/>
                      </a:lnTo>
                      <a:lnTo>
                        <a:pt x="754" y="809"/>
                      </a:lnTo>
                      <a:lnTo>
                        <a:pt x="754" y="809"/>
                      </a:lnTo>
                      <a:lnTo>
                        <a:pt x="751" y="809"/>
                      </a:lnTo>
                      <a:lnTo>
                        <a:pt x="748" y="807"/>
                      </a:lnTo>
                      <a:lnTo>
                        <a:pt x="746" y="805"/>
                      </a:lnTo>
                      <a:lnTo>
                        <a:pt x="743" y="803"/>
                      </a:lnTo>
                      <a:lnTo>
                        <a:pt x="741" y="795"/>
                      </a:lnTo>
                      <a:lnTo>
                        <a:pt x="739" y="788"/>
                      </a:lnTo>
                      <a:lnTo>
                        <a:pt x="739" y="788"/>
                      </a:lnTo>
                      <a:lnTo>
                        <a:pt x="739" y="780"/>
                      </a:lnTo>
                      <a:lnTo>
                        <a:pt x="737" y="773"/>
                      </a:lnTo>
                      <a:lnTo>
                        <a:pt x="734" y="766"/>
                      </a:lnTo>
                      <a:lnTo>
                        <a:pt x="730" y="763"/>
                      </a:lnTo>
                      <a:lnTo>
                        <a:pt x="728" y="761"/>
                      </a:lnTo>
                      <a:lnTo>
                        <a:pt x="728" y="761"/>
                      </a:lnTo>
                      <a:lnTo>
                        <a:pt x="725" y="760"/>
                      </a:lnTo>
                      <a:lnTo>
                        <a:pt x="724" y="758"/>
                      </a:lnTo>
                      <a:lnTo>
                        <a:pt x="723" y="754"/>
                      </a:lnTo>
                      <a:lnTo>
                        <a:pt x="723" y="752"/>
                      </a:lnTo>
                      <a:lnTo>
                        <a:pt x="722" y="751"/>
                      </a:lnTo>
                      <a:lnTo>
                        <a:pt x="721" y="750"/>
                      </a:lnTo>
                      <a:lnTo>
                        <a:pt x="721" y="750"/>
                      </a:lnTo>
                      <a:lnTo>
                        <a:pt x="715" y="750"/>
                      </a:lnTo>
                      <a:lnTo>
                        <a:pt x="711" y="751"/>
                      </a:lnTo>
                      <a:lnTo>
                        <a:pt x="705" y="753"/>
                      </a:lnTo>
                      <a:lnTo>
                        <a:pt x="699" y="757"/>
                      </a:lnTo>
                      <a:lnTo>
                        <a:pt x="699" y="757"/>
                      </a:lnTo>
                      <a:lnTo>
                        <a:pt x="695" y="760"/>
                      </a:lnTo>
                      <a:lnTo>
                        <a:pt x="690" y="762"/>
                      </a:lnTo>
                      <a:lnTo>
                        <a:pt x="687" y="763"/>
                      </a:lnTo>
                      <a:lnTo>
                        <a:pt x="685" y="762"/>
                      </a:lnTo>
                      <a:lnTo>
                        <a:pt x="684" y="761"/>
                      </a:lnTo>
                      <a:lnTo>
                        <a:pt x="683" y="758"/>
                      </a:lnTo>
                      <a:lnTo>
                        <a:pt x="683" y="758"/>
                      </a:lnTo>
                      <a:lnTo>
                        <a:pt x="682" y="751"/>
                      </a:lnTo>
                      <a:lnTo>
                        <a:pt x="682" y="744"/>
                      </a:lnTo>
                      <a:lnTo>
                        <a:pt x="682" y="740"/>
                      </a:lnTo>
                      <a:lnTo>
                        <a:pt x="681" y="738"/>
                      </a:lnTo>
                      <a:lnTo>
                        <a:pt x="679" y="736"/>
                      </a:lnTo>
                      <a:lnTo>
                        <a:pt x="676" y="735"/>
                      </a:lnTo>
                      <a:lnTo>
                        <a:pt x="676" y="735"/>
                      </a:lnTo>
                      <a:lnTo>
                        <a:pt x="667" y="736"/>
                      </a:lnTo>
                      <a:lnTo>
                        <a:pt x="657" y="737"/>
                      </a:lnTo>
                      <a:lnTo>
                        <a:pt x="653" y="738"/>
                      </a:lnTo>
                      <a:lnTo>
                        <a:pt x="649" y="737"/>
                      </a:lnTo>
                      <a:lnTo>
                        <a:pt x="647" y="735"/>
                      </a:lnTo>
                      <a:lnTo>
                        <a:pt x="646" y="732"/>
                      </a:lnTo>
                      <a:lnTo>
                        <a:pt x="646" y="732"/>
                      </a:lnTo>
                      <a:lnTo>
                        <a:pt x="646" y="723"/>
                      </a:lnTo>
                      <a:lnTo>
                        <a:pt x="644" y="714"/>
                      </a:lnTo>
                      <a:lnTo>
                        <a:pt x="642" y="709"/>
                      </a:lnTo>
                      <a:lnTo>
                        <a:pt x="640" y="705"/>
                      </a:lnTo>
                      <a:lnTo>
                        <a:pt x="637" y="701"/>
                      </a:lnTo>
                      <a:lnTo>
                        <a:pt x="632" y="697"/>
                      </a:lnTo>
                      <a:lnTo>
                        <a:pt x="632" y="697"/>
                      </a:lnTo>
                      <a:lnTo>
                        <a:pt x="623" y="693"/>
                      </a:lnTo>
                      <a:lnTo>
                        <a:pt x="615" y="690"/>
                      </a:lnTo>
                      <a:lnTo>
                        <a:pt x="611" y="690"/>
                      </a:lnTo>
                      <a:lnTo>
                        <a:pt x="608" y="691"/>
                      </a:lnTo>
                      <a:lnTo>
                        <a:pt x="608" y="691"/>
                      </a:lnTo>
                      <a:lnTo>
                        <a:pt x="606" y="692"/>
                      </a:lnTo>
                      <a:lnTo>
                        <a:pt x="604" y="693"/>
                      </a:lnTo>
                      <a:lnTo>
                        <a:pt x="600" y="692"/>
                      </a:lnTo>
                      <a:lnTo>
                        <a:pt x="598" y="690"/>
                      </a:lnTo>
                      <a:lnTo>
                        <a:pt x="598" y="690"/>
                      </a:lnTo>
                      <a:lnTo>
                        <a:pt x="594" y="688"/>
                      </a:lnTo>
                      <a:lnTo>
                        <a:pt x="589" y="687"/>
                      </a:lnTo>
                      <a:lnTo>
                        <a:pt x="582" y="686"/>
                      </a:lnTo>
                      <a:lnTo>
                        <a:pt x="578" y="687"/>
                      </a:lnTo>
                      <a:lnTo>
                        <a:pt x="578" y="687"/>
                      </a:lnTo>
                      <a:lnTo>
                        <a:pt x="574" y="688"/>
                      </a:lnTo>
                      <a:lnTo>
                        <a:pt x="567" y="689"/>
                      </a:lnTo>
                      <a:lnTo>
                        <a:pt x="561" y="689"/>
                      </a:lnTo>
                      <a:lnTo>
                        <a:pt x="558" y="688"/>
                      </a:lnTo>
                      <a:lnTo>
                        <a:pt x="556" y="687"/>
                      </a:lnTo>
                      <a:lnTo>
                        <a:pt x="556" y="687"/>
                      </a:lnTo>
                      <a:lnTo>
                        <a:pt x="550" y="682"/>
                      </a:lnTo>
                      <a:lnTo>
                        <a:pt x="542" y="678"/>
                      </a:lnTo>
                      <a:lnTo>
                        <a:pt x="533" y="674"/>
                      </a:lnTo>
                      <a:lnTo>
                        <a:pt x="526" y="668"/>
                      </a:lnTo>
                      <a:lnTo>
                        <a:pt x="526" y="668"/>
                      </a:lnTo>
                      <a:lnTo>
                        <a:pt x="524" y="667"/>
                      </a:lnTo>
                      <a:lnTo>
                        <a:pt x="521" y="666"/>
                      </a:lnTo>
                      <a:lnTo>
                        <a:pt x="517" y="667"/>
                      </a:lnTo>
                      <a:lnTo>
                        <a:pt x="514" y="667"/>
                      </a:lnTo>
                      <a:lnTo>
                        <a:pt x="513" y="666"/>
                      </a:lnTo>
                      <a:lnTo>
                        <a:pt x="513" y="664"/>
                      </a:lnTo>
                      <a:lnTo>
                        <a:pt x="513" y="664"/>
                      </a:lnTo>
                      <a:lnTo>
                        <a:pt x="513" y="660"/>
                      </a:lnTo>
                      <a:lnTo>
                        <a:pt x="512" y="657"/>
                      </a:lnTo>
                      <a:lnTo>
                        <a:pt x="510" y="653"/>
                      </a:lnTo>
                      <a:lnTo>
                        <a:pt x="504" y="650"/>
                      </a:lnTo>
                      <a:lnTo>
                        <a:pt x="504" y="650"/>
                      </a:lnTo>
                      <a:lnTo>
                        <a:pt x="496" y="646"/>
                      </a:lnTo>
                      <a:lnTo>
                        <a:pt x="490" y="640"/>
                      </a:lnTo>
                      <a:lnTo>
                        <a:pt x="485" y="634"/>
                      </a:lnTo>
                      <a:lnTo>
                        <a:pt x="483" y="626"/>
                      </a:lnTo>
                      <a:lnTo>
                        <a:pt x="483" y="626"/>
                      </a:lnTo>
                      <a:lnTo>
                        <a:pt x="483" y="619"/>
                      </a:lnTo>
                      <a:lnTo>
                        <a:pt x="483" y="615"/>
                      </a:lnTo>
                      <a:lnTo>
                        <a:pt x="482" y="613"/>
                      </a:lnTo>
                      <a:lnTo>
                        <a:pt x="481" y="611"/>
                      </a:lnTo>
                      <a:lnTo>
                        <a:pt x="479" y="610"/>
                      </a:lnTo>
                      <a:lnTo>
                        <a:pt x="475" y="609"/>
                      </a:lnTo>
                      <a:lnTo>
                        <a:pt x="475" y="609"/>
                      </a:lnTo>
                      <a:lnTo>
                        <a:pt x="463" y="607"/>
                      </a:lnTo>
                      <a:lnTo>
                        <a:pt x="451" y="603"/>
                      </a:lnTo>
                      <a:lnTo>
                        <a:pt x="446" y="600"/>
                      </a:lnTo>
                      <a:lnTo>
                        <a:pt x="441" y="596"/>
                      </a:lnTo>
                      <a:lnTo>
                        <a:pt x="438" y="593"/>
                      </a:lnTo>
                      <a:lnTo>
                        <a:pt x="436" y="589"/>
                      </a:lnTo>
                      <a:lnTo>
                        <a:pt x="436" y="589"/>
                      </a:lnTo>
                      <a:lnTo>
                        <a:pt x="436" y="586"/>
                      </a:lnTo>
                      <a:lnTo>
                        <a:pt x="437" y="582"/>
                      </a:lnTo>
                      <a:lnTo>
                        <a:pt x="438" y="577"/>
                      </a:lnTo>
                      <a:lnTo>
                        <a:pt x="438" y="575"/>
                      </a:lnTo>
                      <a:lnTo>
                        <a:pt x="436" y="573"/>
                      </a:lnTo>
                      <a:lnTo>
                        <a:pt x="434" y="571"/>
                      </a:lnTo>
                      <a:lnTo>
                        <a:pt x="428" y="568"/>
                      </a:lnTo>
                      <a:lnTo>
                        <a:pt x="428" y="568"/>
                      </a:lnTo>
                      <a:lnTo>
                        <a:pt x="415" y="564"/>
                      </a:lnTo>
                      <a:lnTo>
                        <a:pt x="405" y="559"/>
                      </a:lnTo>
                      <a:lnTo>
                        <a:pt x="396" y="556"/>
                      </a:lnTo>
                      <a:lnTo>
                        <a:pt x="393" y="556"/>
                      </a:lnTo>
                      <a:lnTo>
                        <a:pt x="392" y="557"/>
                      </a:lnTo>
                      <a:lnTo>
                        <a:pt x="392" y="557"/>
                      </a:lnTo>
                      <a:lnTo>
                        <a:pt x="391" y="558"/>
                      </a:lnTo>
                      <a:lnTo>
                        <a:pt x="388" y="558"/>
                      </a:lnTo>
                      <a:lnTo>
                        <a:pt x="381" y="558"/>
                      </a:lnTo>
                      <a:lnTo>
                        <a:pt x="376" y="556"/>
                      </a:lnTo>
                      <a:lnTo>
                        <a:pt x="375" y="554"/>
                      </a:lnTo>
                      <a:lnTo>
                        <a:pt x="375" y="553"/>
                      </a:lnTo>
                      <a:lnTo>
                        <a:pt x="375" y="553"/>
                      </a:lnTo>
                      <a:lnTo>
                        <a:pt x="376" y="551"/>
                      </a:lnTo>
                      <a:lnTo>
                        <a:pt x="377" y="551"/>
                      </a:lnTo>
                      <a:lnTo>
                        <a:pt x="379" y="550"/>
                      </a:lnTo>
                      <a:lnTo>
                        <a:pt x="381" y="549"/>
                      </a:lnTo>
                      <a:lnTo>
                        <a:pt x="382" y="547"/>
                      </a:lnTo>
                      <a:lnTo>
                        <a:pt x="383" y="545"/>
                      </a:lnTo>
                      <a:lnTo>
                        <a:pt x="383" y="545"/>
                      </a:lnTo>
                      <a:lnTo>
                        <a:pt x="383" y="539"/>
                      </a:lnTo>
                      <a:lnTo>
                        <a:pt x="382" y="535"/>
                      </a:lnTo>
                      <a:lnTo>
                        <a:pt x="379" y="530"/>
                      </a:lnTo>
                      <a:lnTo>
                        <a:pt x="374" y="525"/>
                      </a:lnTo>
                      <a:lnTo>
                        <a:pt x="374" y="525"/>
                      </a:lnTo>
                      <a:lnTo>
                        <a:pt x="367" y="522"/>
                      </a:lnTo>
                      <a:lnTo>
                        <a:pt x="360" y="519"/>
                      </a:lnTo>
                      <a:lnTo>
                        <a:pt x="354" y="516"/>
                      </a:lnTo>
                      <a:lnTo>
                        <a:pt x="352" y="515"/>
                      </a:lnTo>
                      <a:lnTo>
                        <a:pt x="352" y="513"/>
                      </a:lnTo>
                      <a:lnTo>
                        <a:pt x="352" y="513"/>
                      </a:lnTo>
                      <a:lnTo>
                        <a:pt x="352" y="507"/>
                      </a:lnTo>
                      <a:lnTo>
                        <a:pt x="352" y="501"/>
                      </a:lnTo>
                      <a:lnTo>
                        <a:pt x="352" y="499"/>
                      </a:lnTo>
                      <a:lnTo>
                        <a:pt x="350" y="496"/>
                      </a:lnTo>
                      <a:lnTo>
                        <a:pt x="347" y="494"/>
                      </a:lnTo>
                      <a:lnTo>
                        <a:pt x="342" y="493"/>
                      </a:lnTo>
                      <a:lnTo>
                        <a:pt x="342" y="493"/>
                      </a:lnTo>
                      <a:lnTo>
                        <a:pt x="334" y="493"/>
                      </a:lnTo>
                      <a:lnTo>
                        <a:pt x="326" y="493"/>
                      </a:lnTo>
                      <a:lnTo>
                        <a:pt x="324" y="493"/>
                      </a:lnTo>
                      <a:lnTo>
                        <a:pt x="323" y="493"/>
                      </a:lnTo>
                      <a:lnTo>
                        <a:pt x="322" y="492"/>
                      </a:lnTo>
                      <a:lnTo>
                        <a:pt x="323" y="489"/>
                      </a:lnTo>
                      <a:lnTo>
                        <a:pt x="323" y="489"/>
                      </a:lnTo>
                      <a:lnTo>
                        <a:pt x="324" y="485"/>
                      </a:lnTo>
                      <a:lnTo>
                        <a:pt x="326" y="480"/>
                      </a:lnTo>
                      <a:lnTo>
                        <a:pt x="328" y="477"/>
                      </a:lnTo>
                      <a:lnTo>
                        <a:pt x="329" y="470"/>
                      </a:lnTo>
                      <a:lnTo>
                        <a:pt x="329" y="470"/>
                      </a:lnTo>
                      <a:lnTo>
                        <a:pt x="331" y="461"/>
                      </a:lnTo>
                      <a:lnTo>
                        <a:pt x="329" y="454"/>
                      </a:lnTo>
                      <a:lnTo>
                        <a:pt x="328" y="451"/>
                      </a:lnTo>
                      <a:lnTo>
                        <a:pt x="326" y="448"/>
                      </a:lnTo>
                      <a:lnTo>
                        <a:pt x="324" y="446"/>
                      </a:lnTo>
                      <a:lnTo>
                        <a:pt x="321" y="444"/>
                      </a:lnTo>
                      <a:lnTo>
                        <a:pt x="321" y="444"/>
                      </a:lnTo>
                      <a:lnTo>
                        <a:pt x="317" y="442"/>
                      </a:lnTo>
                      <a:lnTo>
                        <a:pt x="313" y="438"/>
                      </a:lnTo>
                      <a:lnTo>
                        <a:pt x="308" y="431"/>
                      </a:lnTo>
                      <a:lnTo>
                        <a:pt x="306" y="427"/>
                      </a:lnTo>
                      <a:lnTo>
                        <a:pt x="304" y="422"/>
                      </a:lnTo>
                      <a:lnTo>
                        <a:pt x="303" y="417"/>
                      </a:lnTo>
                      <a:lnTo>
                        <a:pt x="303" y="411"/>
                      </a:lnTo>
                      <a:lnTo>
                        <a:pt x="303" y="411"/>
                      </a:lnTo>
                      <a:lnTo>
                        <a:pt x="303" y="399"/>
                      </a:lnTo>
                      <a:lnTo>
                        <a:pt x="300" y="385"/>
                      </a:lnTo>
                      <a:lnTo>
                        <a:pt x="299" y="378"/>
                      </a:lnTo>
                      <a:lnTo>
                        <a:pt x="296" y="373"/>
                      </a:lnTo>
                      <a:lnTo>
                        <a:pt x="293" y="368"/>
                      </a:lnTo>
                      <a:lnTo>
                        <a:pt x="289" y="365"/>
                      </a:lnTo>
                      <a:lnTo>
                        <a:pt x="289" y="365"/>
                      </a:lnTo>
                      <a:lnTo>
                        <a:pt x="284" y="363"/>
                      </a:lnTo>
                      <a:lnTo>
                        <a:pt x="279" y="362"/>
                      </a:lnTo>
                      <a:lnTo>
                        <a:pt x="270" y="361"/>
                      </a:lnTo>
                      <a:lnTo>
                        <a:pt x="263" y="359"/>
                      </a:lnTo>
                      <a:lnTo>
                        <a:pt x="261" y="358"/>
                      </a:lnTo>
                      <a:lnTo>
                        <a:pt x="258" y="356"/>
                      </a:lnTo>
                      <a:lnTo>
                        <a:pt x="258" y="356"/>
                      </a:lnTo>
                      <a:lnTo>
                        <a:pt x="256" y="352"/>
                      </a:lnTo>
                      <a:lnTo>
                        <a:pt x="254" y="350"/>
                      </a:lnTo>
                      <a:lnTo>
                        <a:pt x="249" y="348"/>
                      </a:lnTo>
                      <a:lnTo>
                        <a:pt x="237" y="347"/>
                      </a:lnTo>
                      <a:lnTo>
                        <a:pt x="237" y="347"/>
                      </a:lnTo>
                      <a:lnTo>
                        <a:pt x="235" y="346"/>
                      </a:lnTo>
                      <a:lnTo>
                        <a:pt x="233" y="344"/>
                      </a:lnTo>
                      <a:lnTo>
                        <a:pt x="228" y="338"/>
                      </a:lnTo>
                      <a:lnTo>
                        <a:pt x="224" y="333"/>
                      </a:lnTo>
                      <a:lnTo>
                        <a:pt x="221" y="330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07" y="327"/>
                      </a:lnTo>
                      <a:lnTo>
                        <a:pt x="198" y="325"/>
                      </a:lnTo>
                      <a:lnTo>
                        <a:pt x="191" y="324"/>
                      </a:lnTo>
                      <a:lnTo>
                        <a:pt x="189" y="323"/>
                      </a:lnTo>
                      <a:lnTo>
                        <a:pt x="186" y="322"/>
                      </a:lnTo>
                      <a:lnTo>
                        <a:pt x="186" y="322"/>
                      </a:lnTo>
                      <a:lnTo>
                        <a:pt x="181" y="319"/>
                      </a:lnTo>
                      <a:lnTo>
                        <a:pt x="176" y="318"/>
                      </a:lnTo>
                      <a:lnTo>
                        <a:pt x="169" y="318"/>
                      </a:lnTo>
                      <a:lnTo>
                        <a:pt x="163" y="321"/>
                      </a:lnTo>
                      <a:lnTo>
                        <a:pt x="163" y="321"/>
                      </a:lnTo>
                      <a:lnTo>
                        <a:pt x="154" y="325"/>
                      </a:lnTo>
                      <a:lnTo>
                        <a:pt x="141" y="333"/>
                      </a:lnTo>
                      <a:lnTo>
                        <a:pt x="136" y="337"/>
                      </a:lnTo>
                      <a:lnTo>
                        <a:pt x="129" y="343"/>
                      </a:lnTo>
                      <a:lnTo>
                        <a:pt x="125" y="348"/>
                      </a:lnTo>
                      <a:lnTo>
                        <a:pt x="122" y="354"/>
                      </a:lnTo>
                      <a:lnTo>
                        <a:pt x="122" y="354"/>
                      </a:lnTo>
                      <a:lnTo>
                        <a:pt x="118" y="367"/>
                      </a:lnTo>
                      <a:lnTo>
                        <a:pt x="113" y="376"/>
                      </a:lnTo>
                      <a:lnTo>
                        <a:pt x="109" y="382"/>
                      </a:lnTo>
                      <a:lnTo>
                        <a:pt x="103" y="386"/>
                      </a:lnTo>
                      <a:lnTo>
                        <a:pt x="103" y="386"/>
                      </a:lnTo>
                      <a:lnTo>
                        <a:pt x="93" y="388"/>
                      </a:lnTo>
                      <a:lnTo>
                        <a:pt x="81" y="389"/>
                      </a:lnTo>
                      <a:lnTo>
                        <a:pt x="70" y="389"/>
                      </a:lnTo>
                      <a:lnTo>
                        <a:pt x="63" y="389"/>
                      </a:lnTo>
                      <a:lnTo>
                        <a:pt x="63" y="389"/>
                      </a:lnTo>
                      <a:lnTo>
                        <a:pt x="61" y="388"/>
                      </a:lnTo>
                      <a:lnTo>
                        <a:pt x="60" y="387"/>
                      </a:lnTo>
                      <a:lnTo>
                        <a:pt x="60" y="386"/>
                      </a:lnTo>
                      <a:lnTo>
                        <a:pt x="60" y="386"/>
                      </a:lnTo>
                      <a:close/>
                    </a:path>
                  </a:pathLst>
                </a:custGeom>
                <a:solidFill>
                  <a:srgbClr val="5F070F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4" name="Freeform 167"/>
                <p:cNvSpPr/>
                <p:nvPr/>
              </p:nvSpPr>
              <p:spPr bwMode="auto">
                <a:xfrm>
                  <a:off x="4911" y="3510"/>
                  <a:ext cx="35" cy="29"/>
                </a:xfrm>
                <a:custGeom>
                  <a:avLst/>
                  <a:gdLst>
                    <a:gd name="T0" fmla="*/ 27 w 35"/>
                    <a:gd name="T1" fmla="*/ 4 h 29"/>
                    <a:gd name="T2" fmla="*/ 27 w 35"/>
                    <a:gd name="T3" fmla="*/ 4 h 29"/>
                    <a:gd name="T4" fmla="*/ 26 w 35"/>
                    <a:gd name="T5" fmla="*/ 9 h 29"/>
                    <a:gd name="T6" fmla="*/ 25 w 35"/>
                    <a:gd name="T7" fmla="*/ 12 h 29"/>
                    <a:gd name="T8" fmla="*/ 23 w 35"/>
                    <a:gd name="T9" fmla="*/ 13 h 29"/>
                    <a:gd name="T10" fmla="*/ 21 w 35"/>
                    <a:gd name="T11" fmla="*/ 13 h 29"/>
                    <a:gd name="T12" fmla="*/ 21 w 35"/>
                    <a:gd name="T13" fmla="*/ 13 h 29"/>
                    <a:gd name="T14" fmla="*/ 13 w 35"/>
                    <a:gd name="T15" fmla="*/ 11 h 29"/>
                    <a:gd name="T16" fmla="*/ 8 w 35"/>
                    <a:gd name="T17" fmla="*/ 10 h 29"/>
                    <a:gd name="T18" fmla="*/ 5 w 35"/>
                    <a:gd name="T19" fmla="*/ 10 h 29"/>
                    <a:gd name="T20" fmla="*/ 5 w 35"/>
                    <a:gd name="T21" fmla="*/ 10 h 29"/>
                    <a:gd name="T22" fmla="*/ 3 w 35"/>
                    <a:gd name="T23" fmla="*/ 11 h 29"/>
                    <a:gd name="T24" fmla="*/ 1 w 35"/>
                    <a:gd name="T25" fmla="*/ 14 h 29"/>
                    <a:gd name="T26" fmla="*/ 0 w 35"/>
                    <a:gd name="T27" fmla="*/ 19 h 29"/>
                    <a:gd name="T28" fmla="*/ 1 w 35"/>
                    <a:gd name="T29" fmla="*/ 20 h 29"/>
                    <a:gd name="T30" fmla="*/ 2 w 35"/>
                    <a:gd name="T31" fmla="*/ 22 h 29"/>
                    <a:gd name="T32" fmla="*/ 2 w 35"/>
                    <a:gd name="T33" fmla="*/ 22 h 29"/>
                    <a:gd name="T34" fmla="*/ 4 w 35"/>
                    <a:gd name="T35" fmla="*/ 23 h 29"/>
                    <a:gd name="T36" fmla="*/ 7 w 35"/>
                    <a:gd name="T37" fmla="*/ 24 h 29"/>
                    <a:gd name="T38" fmla="*/ 15 w 35"/>
                    <a:gd name="T39" fmla="*/ 25 h 29"/>
                    <a:gd name="T40" fmla="*/ 22 w 35"/>
                    <a:gd name="T41" fmla="*/ 26 h 29"/>
                    <a:gd name="T42" fmla="*/ 25 w 35"/>
                    <a:gd name="T43" fmla="*/ 26 h 29"/>
                    <a:gd name="T44" fmla="*/ 26 w 35"/>
                    <a:gd name="T45" fmla="*/ 27 h 29"/>
                    <a:gd name="T46" fmla="*/ 26 w 35"/>
                    <a:gd name="T47" fmla="*/ 27 h 29"/>
                    <a:gd name="T48" fmla="*/ 28 w 35"/>
                    <a:gd name="T49" fmla="*/ 29 h 29"/>
                    <a:gd name="T50" fmla="*/ 31 w 35"/>
                    <a:gd name="T51" fmla="*/ 29 h 29"/>
                    <a:gd name="T52" fmla="*/ 34 w 35"/>
                    <a:gd name="T53" fmla="*/ 28 h 29"/>
                    <a:gd name="T54" fmla="*/ 35 w 35"/>
                    <a:gd name="T55" fmla="*/ 26 h 29"/>
                    <a:gd name="T56" fmla="*/ 35 w 35"/>
                    <a:gd name="T57" fmla="*/ 25 h 29"/>
                    <a:gd name="T58" fmla="*/ 35 w 35"/>
                    <a:gd name="T59" fmla="*/ 25 h 29"/>
                    <a:gd name="T60" fmla="*/ 35 w 35"/>
                    <a:gd name="T61" fmla="*/ 22 h 29"/>
                    <a:gd name="T62" fmla="*/ 34 w 35"/>
                    <a:gd name="T63" fmla="*/ 19 h 29"/>
                    <a:gd name="T64" fmla="*/ 32 w 35"/>
                    <a:gd name="T65" fmla="*/ 17 h 29"/>
                    <a:gd name="T66" fmla="*/ 31 w 35"/>
                    <a:gd name="T67" fmla="*/ 14 h 29"/>
                    <a:gd name="T68" fmla="*/ 31 w 35"/>
                    <a:gd name="T69" fmla="*/ 14 h 29"/>
                    <a:gd name="T70" fmla="*/ 32 w 35"/>
                    <a:gd name="T71" fmla="*/ 7 h 29"/>
                    <a:gd name="T72" fmla="*/ 31 w 35"/>
                    <a:gd name="T73" fmla="*/ 4 h 29"/>
                    <a:gd name="T74" fmla="*/ 30 w 35"/>
                    <a:gd name="T75" fmla="*/ 1 h 29"/>
                    <a:gd name="T76" fmla="*/ 30 w 35"/>
                    <a:gd name="T77" fmla="*/ 1 h 29"/>
                    <a:gd name="T78" fmla="*/ 28 w 35"/>
                    <a:gd name="T79" fmla="*/ 0 h 29"/>
                    <a:gd name="T80" fmla="*/ 28 w 35"/>
                    <a:gd name="T81" fmla="*/ 1 h 29"/>
                    <a:gd name="T82" fmla="*/ 27 w 35"/>
                    <a:gd name="T83" fmla="*/ 4 h 29"/>
                    <a:gd name="T84" fmla="*/ 27 w 35"/>
                    <a:gd name="T85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29">
                      <a:moveTo>
                        <a:pt x="27" y="4"/>
                      </a:moveTo>
                      <a:lnTo>
                        <a:pt x="27" y="4"/>
                      </a:lnTo>
                      <a:lnTo>
                        <a:pt x="26" y="9"/>
                      </a:lnTo>
                      <a:lnTo>
                        <a:pt x="25" y="12"/>
                      </a:lnTo>
                      <a:lnTo>
                        <a:pt x="23" y="13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3" y="11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1" y="14"/>
                      </a:lnTo>
                      <a:lnTo>
                        <a:pt x="0" y="19"/>
                      </a:lnTo>
                      <a:lnTo>
                        <a:pt x="1" y="20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4" y="23"/>
                      </a:lnTo>
                      <a:lnTo>
                        <a:pt x="7" y="24"/>
                      </a:lnTo>
                      <a:lnTo>
                        <a:pt x="15" y="25"/>
                      </a:lnTo>
                      <a:lnTo>
                        <a:pt x="22" y="26"/>
                      </a:lnTo>
                      <a:lnTo>
                        <a:pt x="25" y="26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8" y="29"/>
                      </a:lnTo>
                      <a:lnTo>
                        <a:pt x="31" y="29"/>
                      </a:lnTo>
                      <a:lnTo>
                        <a:pt x="34" y="28"/>
                      </a:lnTo>
                      <a:lnTo>
                        <a:pt x="35" y="26"/>
                      </a:lnTo>
                      <a:lnTo>
                        <a:pt x="35" y="25"/>
                      </a:lnTo>
                      <a:lnTo>
                        <a:pt x="35" y="25"/>
                      </a:lnTo>
                      <a:lnTo>
                        <a:pt x="35" y="22"/>
                      </a:lnTo>
                      <a:lnTo>
                        <a:pt x="34" y="19"/>
                      </a:lnTo>
                      <a:lnTo>
                        <a:pt x="32" y="17"/>
                      </a:lnTo>
                      <a:lnTo>
                        <a:pt x="31" y="14"/>
                      </a:lnTo>
                      <a:lnTo>
                        <a:pt x="31" y="14"/>
                      </a:lnTo>
                      <a:lnTo>
                        <a:pt x="32" y="7"/>
                      </a:lnTo>
                      <a:lnTo>
                        <a:pt x="31" y="4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4"/>
                      </a:lnTo>
                      <a:lnTo>
                        <a:pt x="2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5" name="Freeform 168"/>
                <p:cNvSpPr/>
                <p:nvPr/>
              </p:nvSpPr>
              <p:spPr bwMode="auto">
                <a:xfrm>
                  <a:off x="4905" y="3548"/>
                  <a:ext cx="8" cy="9"/>
                </a:xfrm>
                <a:custGeom>
                  <a:avLst/>
                  <a:gdLst>
                    <a:gd name="T0" fmla="*/ 8 w 8"/>
                    <a:gd name="T1" fmla="*/ 3 h 9"/>
                    <a:gd name="T2" fmla="*/ 8 w 8"/>
                    <a:gd name="T3" fmla="*/ 3 h 9"/>
                    <a:gd name="T4" fmla="*/ 8 w 8"/>
                    <a:gd name="T5" fmla="*/ 5 h 9"/>
                    <a:gd name="T6" fmla="*/ 6 w 8"/>
                    <a:gd name="T7" fmla="*/ 6 h 9"/>
                    <a:gd name="T8" fmla="*/ 5 w 8"/>
                    <a:gd name="T9" fmla="*/ 8 h 9"/>
                    <a:gd name="T10" fmla="*/ 4 w 8"/>
                    <a:gd name="T11" fmla="*/ 9 h 9"/>
                    <a:gd name="T12" fmla="*/ 4 w 8"/>
                    <a:gd name="T13" fmla="*/ 9 h 9"/>
                    <a:gd name="T14" fmla="*/ 0 w 8"/>
                    <a:gd name="T15" fmla="*/ 6 h 9"/>
                    <a:gd name="T16" fmla="*/ 0 w 8"/>
                    <a:gd name="T17" fmla="*/ 5 h 9"/>
                    <a:gd name="T18" fmla="*/ 2 w 8"/>
                    <a:gd name="T19" fmla="*/ 4 h 9"/>
                    <a:gd name="T20" fmla="*/ 2 w 8"/>
                    <a:gd name="T21" fmla="*/ 4 h 9"/>
                    <a:gd name="T22" fmla="*/ 5 w 8"/>
                    <a:gd name="T23" fmla="*/ 3 h 9"/>
                    <a:gd name="T24" fmla="*/ 6 w 8"/>
                    <a:gd name="T25" fmla="*/ 2 h 9"/>
                    <a:gd name="T26" fmla="*/ 6 w 8"/>
                    <a:gd name="T27" fmla="*/ 0 h 9"/>
                    <a:gd name="T28" fmla="*/ 6 w 8"/>
                    <a:gd name="T29" fmla="*/ 0 h 9"/>
                    <a:gd name="T30" fmla="*/ 6 w 8"/>
                    <a:gd name="T31" fmla="*/ 0 h 9"/>
                    <a:gd name="T32" fmla="*/ 7 w 8"/>
                    <a:gd name="T33" fmla="*/ 0 h 9"/>
                    <a:gd name="T34" fmla="*/ 8 w 8"/>
                    <a:gd name="T35" fmla="*/ 3 h 9"/>
                    <a:gd name="T36" fmla="*/ 8 w 8"/>
                    <a:gd name="T3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5" y="8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6" name="Freeform 169"/>
                <p:cNvSpPr/>
                <p:nvPr/>
              </p:nvSpPr>
              <p:spPr bwMode="auto">
                <a:xfrm>
                  <a:off x="4931" y="3580"/>
                  <a:ext cx="3" cy="5"/>
                </a:xfrm>
                <a:custGeom>
                  <a:avLst/>
                  <a:gdLst>
                    <a:gd name="T0" fmla="*/ 0 w 3"/>
                    <a:gd name="T1" fmla="*/ 1 h 5"/>
                    <a:gd name="T2" fmla="*/ 0 w 3"/>
                    <a:gd name="T3" fmla="*/ 1 h 5"/>
                    <a:gd name="T4" fmla="*/ 0 w 3"/>
                    <a:gd name="T5" fmla="*/ 2 h 5"/>
                    <a:gd name="T6" fmla="*/ 1 w 3"/>
                    <a:gd name="T7" fmla="*/ 4 h 5"/>
                    <a:gd name="T8" fmla="*/ 2 w 3"/>
                    <a:gd name="T9" fmla="*/ 5 h 5"/>
                    <a:gd name="T10" fmla="*/ 3 w 3"/>
                    <a:gd name="T11" fmla="*/ 5 h 5"/>
                    <a:gd name="T12" fmla="*/ 3 w 3"/>
                    <a:gd name="T13" fmla="*/ 5 h 5"/>
                    <a:gd name="T14" fmla="*/ 3 w 3"/>
                    <a:gd name="T15" fmla="*/ 4 h 5"/>
                    <a:gd name="T16" fmla="*/ 3 w 3"/>
                    <a:gd name="T17" fmla="*/ 2 h 5"/>
                    <a:gd name="T18" fmla="*/ 2 w 3"/>
                    <a:gd name="T19" fmla="*/ 0 h 5"/>
                    <a:gd name="T20" fmla="*/ 0 w 3"/>
                    <a:gd name="T2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7" name="Freeform 170"/>
                <p:cNvSpPr/>
                <p:nvPr/>
              </p:nvSpPr>
              <p:spPr bwMode="auto">
                <a:xfrm>
                  <a:off x="4980" y="3566"/>
                  <a:ext cx="9" cy="11"/>
                </a:xfrm>
                <a:custGeom>
                  <a:avLst/>
                  <a:gdLst>
                    <a:gd name="T0" fmla="*/ 0 w 9"/>
                    <a:gd name="T1" fmla="*/ 0 h 11"/>
                    <a:gd name="T2" fmla="*/ 0 w 9"/>
                    <a:gd name="T3" fmla="*/ 0 h 11"/>
                    <a:gd name="T4" fmla="*/ 0 w 9"/>
                    <a:gd name="T5" fmla="*/ 6 h 11"/>
                    <a:gd name="T6" fmla="*/ 1 w 9"/>
                    <a:gd name="T7" fmla="*/ 9 h 11"/>
                    <a:gd name="T8" fmla="*/ 1 w 9"/>
                    <a:gd name="T9" fmla="*/ 9 h 11"/>
                    <a:gd name="T10" fmla="*/ 2 w 9"/>
                    <a:gd name="T11" fmla="*/ 10 h 11"/>
                    <a:gd name="T12" fmla="*/ 2 w 9"/>
                    <a:gd name="T13" fmla="*/ 10 h 11"/>
                    <a:gd name="T14" fmla="*/ 8 w 9"/>
                    <a:gd name="T15" fmla="*/ 11 h 11"/>
                    <a:gd name="T16" fmla="*/ 9 w 9"/>
                    <a:gd name="T17" fmla="*/ 10 h 11"/>
                    <a:gd name="T18" fmla="*/ 9 w 9"/>
                    <a:gd name="T19" fmla="*/ 9 h 11"/>
                    <a:gd name="T20" fmla="*/ 9 w 9"/>
                    <a:gd name="T21" fmla="*/ 9 h 11"/>
                    <a:gd name="T22" fmla="*/ 8 w 9"/>
                    <a:gd name="T23" fmla="*/ 7 h 11"/>
                    <a:gd name="T24" fmla="*/ 7 w 9"/>
                    <a:gd name="T25" fmla="*/ 6 h 11"/>
                    <a:gd name="T26" fmla="*/ 5 w 9"/>
                    <a:gd name="T27" fmla="*/ 5 h 11"/>
                    <a:gd name="T28" fmla="*/ 5 w 9"/>
                    <a:gd name="T29" fmla="*/ 2 h 11"/>
                    <a:gd name="T30" fmla="*/ 5 w 9"/>
                    <a:gd name="T31" fmla="*/ 2 h 11"/>
                    <a:gd name="T32" fmla="*/ 4 w 9"/>
                    <a:gd name="T33" fmla="*/ 0 h 11"/>
                    <a:gd name="T34" fmla="*/ 2 w 9"/>
                    <a:gd name="T35" fmla="*/ 0 h 11"/>
                    <a:gd name="T36" fmla="*/ 0 w 9"/>
                    <a:gd name="T37" fmla="*/ 0 h 11"/>
                    <a:gd name="T38" fmla="*/ 0 w 9"/>
                    <a:gd name="T3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8" y="11"/>
                      </a:lnTo>
                      <a:lnTo>
                        <a:pt x="9" y="10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8" y="7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8" name="Freeform 171"/>
                <p:cNvSpPr/>
                <p:nvPr/>
              </p:nvSpPr>
              <p:spPr bwMode="auto">
                <a:xfrm>
                  <a:off x="4728" y="3722"/>
                  <a:ext cx="148" cy="280"/>
                </a:xfrm>
                <a:custGeom>
                  <a:avLst/>
                  <a:gdLst>
                    <a:gd name="T0" fmla="*/ 42 w 148"/>
                    <a:gd name="T1" fmla="*/ 39 h 280"/>
                    <a:gd name="T2" fmla="*/ 67 w 148"/>
                    <a:gd name="T3" fmla="*/ 26 h 280"/>
                    <a:gd name="T4" fmla="*/ 74 w 148"/>
                    <a:gd name="T5" fmla="*/ 17 h 280"/>
                    <a:gd name="T6" fmla="*/ 77 w 148"/>
                    <a:gd name="T7" fmla="*/ 11 h 280"/>
                    <a:gd name="T8" fmla="*/ 89 w 148"/>
                    <a:gd name="T9" fmla="*/ 9 h 280"/>
                    <a:gd name="T10" fmla="*/ 92 w 148"/>
                    <a:gd name="T11" fmla="*/ 5 h 280"/>
                    <a:gd name="T12" fmla="*/ 97 w 148"/>
                    <a:gd name="T13" fmla="*/ 0 h 280"/>
                    <a:gd name="T14" fmla="*/ 112 w 148"/>
                    <a:gd name="T15" fmla="*/ 6 h 280"/>
                    <a:gd name="T16" fmla="*/ 124 w 148"/>
                    <a:gd name="T17" fmla="*/ 21 h 280"/>
                    <a:gd name="T18" fmla="*/ 136 w 148"/>
                    <a:gd name="T19" fmla="*/ 59 h 280"/>
                    <a:gd name="T20" fmla="*/ 142 w 148"/>
                    <a:gd name="T21" fmla="*/ 70 h 280"/>
                    <a:gd name="T22" fmla="*/ 148 w 148"/>
                    <a:gd name="T23" fmla="*/ 82 h 280"/>
                    <a:gd name="T24" fmla="*/ 145 w 148"/>
                    <a:gd name="T25" fmla="*/ 93 h 280"/>
                    <a:gd name="T26" fmla="*/ 139 w 148"/>
                    <a:gd name="T27" fmla="*/ 99 h 280"/>
                    <a:gd name="T28" fmla="*/ 132 w 148"/>
                    <a:gd name="T29" fmla="*/ 107 h 280"/>
                    <a:gd name="T30" fmla="*/ 134 w 148"/>
                    <a:gd name="T31" fmla="*/ 118 h 280"/>
                    <a:gd name="T32" fmla="*/ 137 w 148"/>
                    <a:gd name="T33" fmla="*/ 128 h 280"/>
                    <a:gd name="T34" fmla="*/ 132 w 148"/>
                    <a:gd name="T35" fmla="*/ 185 h 280"/>
                    <a:gd name="T36" fmla="*/ 128 w 148"/>
                    <a:gd name="T37" fmla="*/ 230 h 280"/>
                    <a:gd name="T38" fmla="*/ 124 w 148"/>
                    <a:gd name="T39" fmla="*/ 238 h 280"/>
                    <a:gd name="T40" fmla="*/ 118 w 148"/>
                    <a:gd name="T41" fmla="*/ 238 h 280"/>
                    <a:gd name="T42" fmla="*/ 105 w 148"/>
                    <a:gd name="T43" fmla="*/ 231 h 280"/>
                    <a:gd name="T44" fmla="*/ 86 w 148"/>
                    <a:gd name="T45" fmla="*/ 235 h 280"/>
                    <a:gd name="T46" fmla="*/ 77 w 148"/>
                    <a:gd name="T47" fmla="*/ 241 h 280"/>
                    <a:gd name="T48" fmla="*/ 76 w 148"/>
                    <a:gd name="T49" fmla="*/ 251 h 280"/>
                    <a:gd name="T50" fmla="*/ 74 w 148"/>
                    <a:gd name="T51" fmla="*/ 261 h 280"/>
                    <a:gd name="T52" fmla="*/ 63 w 148"/>
                    <a:gd name="T53" fmla="*/ 267 h 280"/>
                    <a:gd name="T54" fmla="*/ 56 w 148"/>
                    <a:gd name="T55" fmla="*/ 269 h 280"/>
                    <a:gd name="T56" fmla="*/ 53 w 148"/>
                    <a:gd name="T57" fmla="*/ 274 h 280"/>
                    <a:gd name="T58" fmla="*/ 47 w 148"/>
                    <a:gd name="T59" fmla="*/ 280 h 280"/>
                    <a:gd name="T60" fmla="*/ 42 w 148"/>
                    <a:gd name="T61" fmla="*/ 278 h 280"/>
                    <a:gd name="T62" fmla="*/ 41 w 148"/>
                    <a:gd name="T63" fmla="*/ 263 h 280"/>
                    <a:gd name="T64" fmla="*/ 37 w 148"/>
                    <a:gd name="T65" fmla="*/ 255 h 280"/>
                    <a:gd name="T66" fmla="*/ 28 w 148"/>
                    <a:gd name="T67" fmla="*/ 250 h 280"/>
                    <a:gd name="T68" fmla="*/ 22 w 148"/>
                    <a:gd name="T69" fmla="*/ 240 h 280"/>
                    <a:gd name="T70" fmla="*/ 25 w 148"/>
                    <a:gd name="T71" fmla="*/ 232 h 280"/>
                    <a:gd name="T72" fmla="*/ 25 w 148"/>
                    <a:gd name="T73" fmla="*/ 224 h 280"/>
                    <a:gd name="T74" fmla="*/ 23 w 148"/>
                    <a:gd name="T75" fmla="*/ 204 h 280"/>
                    <a:gd name="T76" fmla="*/ 26 w 148"/>
                    <a:gd name="T77" fmla="*/ 194 h 280"/>
                    <a:gd name="T78" fmla="*/ 26 w 148"/>
                    <a:gd name="T79" fmla="*/ 182 h 280"/>
                    <a:gd name="T80" fmla="*/ 33 w 148"/>
                    <a:gd name="T81" fmla="*/ 178 h 280"/>
                    <a:gd name="T82" fmla="*/ 39 w 148"/>
                    <a:gd name="T83" fmla="*/ 168 h 280"/>
                    <a:gd name="T84" fmla="*/ 40 w 148"/>
                    <a:gd name="T85" fmla="*/ 160 h 280"/>
                    <a:gd name="T86" fmla="*/ 34 w 148"/>
                    <a:gd name="T87" fmla="*/ 152 h 280"/>
                    <a:gd name="T88" fmla="*/ 28 w 148"/>
                    <a:gd name="T89" fmla="*/ 148 h 280"/>
                    <a:gd name="T90" fmla="*/ 28 w 148"/>
                    <a:gd name="T91" fmla="*/ 125 h 280"/>
                    <a:gd name="T92" fmla="*/ 32 w 148"/>
                    <a:gd name="T93" fmla="*/ 114 h 280"/>
                    <a:gd name="T94" fmla="*/ 28 w 148"/>
                    <a:gd name="T95" fmla="*/ 107 h 280"/>
                    <a:gd name="T96" fmla="*/ 25 w 148"/>
                    <a:gd name="T97" fmla="*/ 99 h 280"/>
                    <a:gd name="T98" fmla="*/ 24 w 148"/>
                    <a:gd name="T99" fmla="*/ 83 h 280"/>
                    <a:gd name="T100" fmla="*/ 18 w 148"/>
                    <a:gd name="T101" fmla="*/ 71 h 280"/>
                    <a:gd name="T102" fmla="*/ 13 w 148"/>
                    <a:gd name="T103" fmla="*/ 68 h 280"/>
                    <a:gd name="T104" fmla="*/ 1 w 148"/>
                    <a:gd name="T105" fmla="*/ 60 h 280"/>
                    <a:gd name="T106" fmla="*/ 0 w 148"/>
                    <a:gd name="T107" fmla="*/ 49 h 280"/>
                    <a:gd name="T108" fmla="*/ 3 w 148"/>
                    <a:gd name="T109" fmla="*/ 42 h 280"/>
                    <a:gd name="T110" fmla="*/ 28 w 148"/>
                    <a:gd name="T111" fmla="*/ 41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8" h="280">
                      <a:moveTo>
                        <a:pt x="37" y="41"/>
                      </a:moveTo>
                      <a:lnTo>
                        <a:pt x="37" y="41"/>
                      </a:lnTo>
                      <a:lnTo>
                        <a:pt x="42" y="39"/>
                      </a:lnTo>
                      <a:lnTo>
                        <a:pt x="54" y="34"/>
                      </a:lnTo>
                      <a:lnTo>
                        <a:pt x="60" y="30"/>
                      </a:lnTo>
                      <a:lnTo>
                        <a:pt x="67" y="26"/>
                      </a:lnTo>
                      <a:lnTo>
                        <a:pt x="71" y="22"/>
                      </a:lnTo>
                      <a:lnTo>
                        <a:pt x="73" y="20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5" y="13"/>
                      </a:lnTo>
                      <a:lnTo>
                        <a:pt x="77" y="11"/>
                      </a:lnTo>
                      <a:lnTo>
                        <a:pt x="81" y="10"/>
                      </a:lnTo>
                      <a:lnTo>
                        <a:pt x="84" y="9"/>
                      </a:lnTo>
                      <a:lnTo>
                        <a:pt x="89" y="9"/>
                      </a:lnTo>
                      <a:lnTo>
                        <a:pt x="91" y="7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94" y="2"/>
                      </a:lnTo>
                      <a:lnTo>
                        <a:pt x="95" y="1"/>
                      </a:lnTo>
                      <a:lnTo>
                        <a:pt x="97" y="0"/>
                      </a:lnTo>
                      <a:lnTo>
                        <a:pt x="102" y="1"/>
                      </a:lnTo>
                      <a:lnTo>
                        <a:pt x="106" y="2"/>
                      </a:lnTo>
                      <a:lnTo>
                        <a:pt x="112" y="6"/>
                      </a:lnTo>
                      <a:lnTo>
                        <a:pt x="117" y="9"/>
                      </a:lnTo>
                      <a:lnTo>
                        <a:pt x="122" y="14"/>
                      </a:lnTo>
                      <a:lnTo>
                        <a:pt x="124" y="21"/>
                      </a:lnTo>
                      <a:lnTo>
                        <a:pt x="124" y="21"/>
                      </a:lnTo>
                      <a:lnTo>
                        <a:pt x="131" y="48"/>
                      </a:lnTo>
                      <a:lnTo>
                        <a:pt x="136" y="59"/>
                      </a:lnTo>
                      <a:lnTo>
                        <a:pt x="138" y="66"/>
                      </a:lnTo>
                      <a:lnTo>
                        <a:pt x="142" y="70"/>
                      </a:lnTo>
                      <a:lnTo>
                        <a:pt x="142" y="70"/>
                      </a:lnTo>
                      <a:lnTo>
                        <a:pt x="145" y="74"/>
                      </a:lnTo>
                      <a:lnTo>
                        <a:pt x="147" y="79"/>
                      </a:lnTo>
                      <a:lnTo>
                        <a:pt x="148" y="82"/>
                      </a:lnTo>
                      <a:lnTo>
                        <a:pt x="147" y="86"/>
                      </a:lnTo>
                      <a:lnTo>
                        <a:pt x="146" y="89"/>
                      </a:lnTo>
                      <a:lnTo>
                        <a:pt x="145" y="93"/>
                      </a:lnTo>
                      <a:lnTo>
                        <a:pt x="142" y="96"/>
                      </a:lnTo>
                      <a:lnTo>
                        <a:pt x="139" y="99"/>
                      </a:lnTo>
                      <a:lnTo>
                        <a:pt x="139" y="99"/>
                      </a:lnTo>
                      <a:lnTo>
                        <a:pt x="137" y="101"/>
                      </a:lnTo>
                      <a:lnTo>
                        <a:pt x="134" y="105"/>
                      </a:lnTo>
                      <a:lnTo>
                        <a:pt x="132" y="107"/>
                      </a:lnTo>
                      <a:lnTo>
                        <a:pt x="132" y="110"/>
                      </a:lnTo>
                      <a:lnTo>
                        <a:pt x="132" y="115"/>
                      </a:lnTo>
                      <a:lnTo>
                        <a:pt x="134" y="118"/>
                      </a:lnTo>
                      <a:lnTo>
                        <a:pt x="134" y="118"/>
                      </a:lnTo>
                      <a:lnTo>
                        <a:pt x="136" y="122"/>
                      </a:lnTo>
                      <a:lnTo>
                        <a:pt x="137" y="128"/>
                      </a:lnTo>
                      <a:lnTo>
                        <a:pt x="136" y="145"/>
                      </a:lnTo>
                      <a:lnTo>
                        <a:pt x="132" y="185"/>
                      </a:lnTo>
                      <a:lnTo>
                        <a:pt x="132" y="185"/>
                      </a:lnTo>
                      <a:lnTo>
                        <a:pt x="130" y="213"/>
                      </a:lnTo>
                      <a:lnTo>
                        <a:pt x="129" y="223"/>
                      </a:lnTo>
                      <a:lnTo>
                        <a:pt x="128" y="230"/>
                      </a:lnTo>
                      <a:lnTo>
                        <a:pt x="128" y="230"/>
                      </a:lnTo>
                      <a:lnTo>
                        <a:pt x="126" y="235"/>
                      </a:lnTo>
                      <a:lnTo>
                        <a:pt x="124" y="238"/>
                      </a:lnTo>
                      <a:lnTo>
                        <a:pt x="122" y="239"/>
                      </a:lnTo>
                      <a:lnTo>
                        <a:pt x="118" y="238"/>
                      </a:lnTo>
                      <a:lnTo>
                        <a:pt x="118" y="238"/>
                      </a:lnTo>
                      <a:lnTo>
                        <a:pt x="116" y="235"/>
                      </a:lnTo>
                      <a:lnTo>
                        <a:pt x="112" y="232"/>
                      </a:lnTo>
                      <a:lnTo>
                        <a:pt x="105" y="231"/>
                      </a:lnTo>
                      <a:lnTo>
                        <a:pt x="97" y="232"/>
                      </a:lnTo>
                      <a:lnTo>
                        <a:pt x="97" y="232"/>
                      </a:lnTo>
                      <a:lnTo>
                        <a:pt x="86" y="235"/>
                      </a:lnTo>
                      <a:lnTo>
                        <a:pt x="83" y="236"/>
                      </a:lnTo>
                      <a:lnTo>
                        <a:pt x="80" y="238"/>
                      </a:lnTo>
                      <a:lnTo>
                        <a:pt x="77" y="241"/>
                      </a:lnTo>
                      <a:lnTo>
                        <a:pt x="76" y="243"/>
                      </a:lnTo>
                      <a:lnTo>
                        <a:pt x="76" y="247"/>
                      </a:lnTo>
                      <a:lnTo>
                        <a:pt x="76" y="251"/>
                      </a:lnTo>
                      <a:lnTo>
                        <a:pt x="76" y="251"/>
                      </a:lnTo>
                      <a:lnTo>
                        <a:pt x="75" y="258"/>
                      </a:lnTo>
                      <a:lnTo>
                        <a:pt x="74" y="261"/>
                      </a:lnTo>
                      <a:lnTo>
                        <a:pt x="73" y="264"/>
                      </a:lnTo>
                      <a:lnTo>
                        <a:pt x="69" y="266"/>
                      </a:lnTo>
                      <a:lnTo>
                        <a:pt x="63" y="267"/>
                      </a:lnTo>
                      <a:lnTo>
                        <a:pt x="63" y="267"/>
                      </a:lnTo>
                      <a:lnTo>
                        <a:pt x="59" y="268"/>
                      </a:lnTo>
                      <a:lnTo>
                        <a:pt x="56" y="269"/>
                      </a:lnTo>
                      <a:lnTo>
                        <a:pt x="54" y="271"/>
                      </a:lnTo>
                      <a:lnTo>
                        <a:pt x="53" y="274"/>
                      </a:lnTo>
                      <a:lnTo>
                        <a:pt x="53" y="274"/>
                      </a:lnTo>
                      <a:lnTo>
                        <a:pt x="52" y="277"/>
                      </a:lnTo>
                      <a:lnTo>
                        <a:pt x="51" y="278"/>
                      </a:lnTo>
                      <a:lnTo>
                        <a:pt x="47" y="280"/>
                      </a:lnTo>
                      <a:lnTo>
                        <a:pt x="45" y="280"/>
                      </a:lnTo>
                      <a:lnTo>
                        <a:pt x="43" y="279"/>
                      </a:lnTo>
                      <a:lnTo>
                        <a:pt x="42" y="278"/>
                      </a:lnTo>
                      <a:lnTo>
                        <a:pt x="42" y="274"/>
                      </a:lnTo>
                      <a:lnTo>
                        <a:pt x="42" y="274"/>
                      </a:lnTo>
                      <a:lnTo>
                        <a:pt x="41" y="263"/>
                      </a:lnTo>
                      <a:lnTo>
                        <a:pt x="41" y="259"/>
                      </a:lnTo>
                      <a:lnTo>
                        <a:pt x="39" y="257"/>
                      </a:lnTo>
                      <a:lnTo>
                        <a:pt x="37" y="255"/>
                      </a:lnTo>
                      <a:lnTo>
                        <a:pt x="34" y="253"/>
                      </a:lnTo>
                      <a:lnTo>
                        <a:pt x="34" y="253"/>
                      </a:lnTo>
                      <a:lnTo>
                        <a:pt x="28" y="250"/>
                      </a:lnTo>
                      <a:lnTo>
                        <a:pt x="24" y="247"/>
                      </a:lnTo>
                      <a:lnTo>
                        <a:pt x="22" y="244"/>
                      </a:lnTo>
                      <a:lnTo>
                        <a:pt x="22" y="240"/>
                      </a:lnTo>
                      <a:lnTo>
                        <a:pt x="22" y="240"/>
                      </a:lnTo>
                      <a:lnTo>
                        <a:pt x="23" y="236"/>
                      </a:lnTo>
                      <a:lnTo>
                        <a:pt x="25" y="232"/>
                      </a:lnTo>
                      <a:lnTo>
                        <a:pt x="26" y="229"/>
                      </a:lnTo>
                      <a:lnTo>
                        <a:pt x="25" y="224"/>
                      </a:lnTo>
                      <a:lnTo>
                        <a:pt x="25" y="224"/>
                      </a:lnTo>
                      <a:lnTo>
                        <a:pt x="22" y="213"/>
                      </a:lnTo>
                      <a:lnTo>
                        <a:pt x="20" y="209"/>
                      </a:lnTo>
                      <a:lnTo>
                        <a:pt x="23" y="204"/>
                      </a:lnTo>
                      <a:lnTo>
                        <a:pt x="23" y="204"/>
                      </a:lnTo>
                      <a:lnTo>
                        <a:pt x="25" y="199"/>
                      </a:lnTo>
                      <a:lnTo>
                        <a:pt x="26" y="194"/>
                      </a:lnTo>
                      <a:lnTo>
                        <a:pt x="26" y="183"/>
                      </a:lnTo>
                      <a:lnTo>
                        <a:pt x="26" y="183"/>
                      </a:lnTo>
                      <a:lnTo>
                        <a:pt x="26" y="182"/>
                      </a:lnTo>
                      <a:lnTo>
                        <a:pt x="27" y="181"/>
                      </a:lnTo>
                      <a:lnTo>
                        <a:pt x="31" y="179"/>
                      </a:lnTo>
                      <a:lnTo>
                        <a:pt x="33" y="178"/>
                      </a:lnTo>
                      <a:lnTo>
                        <a:pt x="34" y="175"/>
                      </a:lnTo>
                      <a:lnTo>
                        <a:pt x="37" y="172"/>
                      </a:lnTo>
                      <a:lnTo>
                        <a:pt x="39" y="168"/>
                      </a:lnTo>
                      <a:lnTo>
                        <a:pt x="39" y="168"/>
                      </a:lnTo>
                      <a:lnTo>
                        <a:pt x="40" y="164"/>
                      </a:lnTo>
                      <a:lnTo>
                        <a:pt x="40" y="160"/>
                      </a:lnTo>
                      <a:lnTo>
                        <a:pt x="39" y="157"/>
                      </a:lnTo>
                      <a:lnTo>
                        <a:pt x="38" y="155"/>
                      </a:lnTo>
                      <a:lnTo>
                        <a:pt x="34" y="152"/>
                      </a:lnTo>
                      <a:lnTo>
                        <a:pt x="30" y="150"/>
                      </a:lnTo>
                      <a:lnTo>
                        <a:pt x="30" y="150"/>
                      </a:lnTo>
                      <a:lnTo>
                        <a:pt x="28" y="148"/>
                      </a:lnTo>
                      <a:lnTo>
                        <a:pt x="27" y="143"/>
                      </a:lnTo>
                      <a:lnTo>
                        <a:pt x="27" y="135"/>
                      </a:lnTo>
                      <a:lnTo>
                        <a:pt x="28" y="125"/>
                      </a:lnTo>
                      <a:lnTo>
                        <a:pt x="30" y="117"/>
                      </a:lnTo>
                      <a:lnTo>
                        <a:pt x="30" y="117"/>
                      </a:lnTo>
                      <a:lnTo>
                        <a:pt x="32" y="114"/>
                      </a:lnTo>
                      <a:lnTo>
                        <a:pt x="32" y="111"/>
                      </a:lnTo>
                      <a:lnTo>
                        <a:pt x="30" y="109"/>
                      </a:lnTo>
                      <a:lnTo>
                        <a:pt x="28" y="107"/>
                      </a:lnTo>
                      <a:lnTo>
                        <a:pt x="28" y="107"/>
                      </a:lnTo>
                      <a:lnTo>
                        <a:pt x="26" y="102"/>
                      </a:lnTo>
                      <a:lnTo>
                        <a:pt x="25" y="99"/>
                      </a:lnTo>
                      <a:lnTo>
                        <a:pt x="25" y="89"/>
                      </a:lnTo>
                      <a:lnTo>
                        <a:pt x="25" y="89"/>
                      </a:lnTo>
                      <a:lnTo>
                        <a:pt x="24" y="83"/>
                      </a:lnTo>
                      <a:lnTo>
                        <a:pt x="23" y="77"/>
                      </a:lnTo>
                      <a:lnTo>
                        <a:pt x="20" y="73"/>
                      </a:lnTo>
                      <a:lnTo>
                        <a:pt x="18" y="71"/>
                      </a:lnTo>
                      <a:lnTo>
                        <a:pt x="16" y="69"/>
                      </a:lnTo>
                      <a:lnTo>
                        <a:pt x="13" y="68"/>
                      </a:lnTo>
                      <a:lnTo>
                        <a:pt x="13" y="68"/>
                      </a:lnTo>
                      <a:lnTo>
                        <a:pt x="6" y="67"/>
                      </a:lnTo>
                      <a:lnTo>
                        <a:pt x="3" y="64"/>
                      </a:lnTo>
                      <a:lnTo>
                        <a:pt x="1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9"/>
                      </a:lnTo>
                      <a:lnTo>
                        <a:pt x="0" y="44"/>
                      </a:lnTo>
                      <a:lnTo>
                        <a:pt x="1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0" y="41"/>
                      </a:lnTo>
                      <a:lnTo>
                        <a:pt x="28" y="41"/>
                      </a:lnTo>
                      <a:lnTo>
                        <a:pt x="37" y="41"/>
                      </a:lnTo>
                      <a:lnTo>
                        <a:pt x="37" y="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9" name="Freeform 172"/>
                <p:cNvSpPr/>
                <p:nvPr/>
              </p:nvSpPr>
              <p:spPr bwMode="auto">
                <a:xfrm>
                  <a:off x="5361" y="4025"/>
                  <a:ext cx="11" cy="10"/>
                </a:xfrm>
                <a:custGeom>
                  <a:avLst/>
                  <a:gdLst>
                    <a:gd name="T0" fmla="*/ 0 w 11"/>
                    <a:gd name="T1" fmla="*/ 0 h 10"/>
                    <a:gd name="T2" fmla="*/ 4 w 11"/>
                    <a:gd name="T3" fmla="*/ 8 h 10"/>
                    <a:gd name="T4" fmla="*/ 4 w 11"/>
                    <a:gd name="T5" fmla="*/ 8 h 10"/>
                    <a:gd name="T6" fmla="*/ 5 w 11"/>
                    <a:gd name="T7" fmla="*/ 10 h 10"/>
                    <a:gd name="T8" fmla="*/ 6 w 11"/>
                    <a:gd name="T9" fmla="*/ 10 h 10"/>
                    <a:gd name="T10" fmla="*/ 8 w 11"/>
                    <a:gd name="T11" fmla="*/ 10 h 10"/>
                    <a:gd name="T12" fmla="*/ 8 w 11"/>
                    <a:gd name="T13" fmla="*/ 10 h 10"/>
                    <a:gd name="T14" fmla="*/ 10 w 11"/>
                    <a:gd name="T15" fmla="*/ 8 h 10"/>
                    <a:gd name="T16" fmla="*/ 11 w 11"/>
                    <a:gd name="T17" fmla="*/ 6 h 10"/>
                    <a:gd name="T18" fmla="*/ 11 w 11"/>
                    <a:gd name="T19" fmla="*/ 5 h 10"/>
                    <a:gd name="T20" fmla="*/ 9 w 11"/>
                    <a:gd name="T21" fmla="*/ 3 h 10"/>
                    <a:gd name="T22" fmla="*/ 9 w 11"/>
                    <a:gd name="T23" fmla="*/ 3 h 10"/>
                    <a:gd name="T24" fmla="*/ 2 w 11"/>
                    <a:gd name="T25" fmla="*/ 1 h 10"/>
                    <a:gd name="T26" fmla="*/ 0 w 11"/>
                    <a:gd name="T27" fmla="*/ 0 h 10"/>
                    <a:gd name="T28" fmla="*/ 0 w 11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0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5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0" name="Freeform 173"/>
                <p:cNvSpPr/>
                <p:nvPr/>
              </p:nvSpPr>
              <p:spPr bwMode="auto">
                <a:xfrm>
                  <a:off x="5139" y="4056"/>
                  <a:ext cx="285" cy="192"/>
                </a:xfrm>
                <a:custGeom>
                  <a:avLst/>
                  <a:gdLst>
                    <a:gd name="T0" fmla="*/ 259 w 285"/>
                    <a:gd name="T1" fmla="*/ 17 h 192"/>
                    <a:gd name="T2" fmla="*/ 267 w 285"/>
                    <a:gd name="T3" fmla="*/ 8 h 192"/>
                    <a:gd name="T4" fmla="*/ 280 w 285"/>
                    <a:gd name="T5" fmla="*/ 0 h 192"/>
                    <a:gd name="T6" fmla="*/ 285 w 285"/>
                    <a:gd name="T7" fmla="*/ 3 h 192"/>
                    <a:gd name="T8" fmla="*/ 281 w 285"/>
                    <a:gd name="T9" fmla="*/ 17 h 192"/>
                    <a:gd name="T10" fmla="*/ 272 w 285"/>
                    <a:gd name="T11" fmla="*/ 32 h 192"/>
                    <a:gd name="T12" fmla="*/ 256 w 285"/>
                    <a:gd name="T13" fmla="*/ 52 h 192"/>
                    <a:gd name="T14" fmla="*/ 246 w 285"/>
                    <a:gd name="T15" fmla="*/ 80 h 192"/>
                    <a:gd name="T16" fmla="*/ 247 w 285"/>
                    <a:gd name="T17" fmla="*/ 93 h 192"/>
                    <a:gd name="T18" fmla="*/ 258 w 285"/>
                    <a:gd name="T19" fmla="*/ 112 h 192"/>
                    <a:gd name="T20" fmla="*/ 271 w 285"/>
                    <a:gd name="T21" fmla="*/ 143 h 192"/>
                    <a:gd name="T22" fmla="*/ 270 w 285"/>
                    <a:gd name="T23" fmla="*/ 153 h 192"/>
                    <a:gd name="T24" fmla="*/ 260 w 285"/>
                    <a:gd name="T25" fmla="*/ 165 h 192"/>
                    <a:gd name="T26" fmla="*/ 258 w 285"/>
                    <a:gd name="T27" fmla="*/ 176 h 192"/>
                    <a:gd name="T28" fmla="*/ 257 w 285"/>
                    <a:gd name="T29" fmla="*/ 188 h 192"/>
                    <a:gd name="T30" fmla="*/ 251 w 285"/>
                    <a:gd name="T31" fmla="*/ 192 h 192"/>
                    <a:gd name="T32" fmla="*/ 247 w 285"/>
                    <a:gd name="T33" fmla="*/ 190 h 192"/>
                    <a:gd name="T34" fmla="*/ 232 w 285"/>
                    <a:gd name="T35" fmla="*/ 183 h 192"/>
                    <a:gd name="T36" fmla="*/ 216 w 285"/>
                    <a:gd name="T37" fmla="*/ 184 h 192"/>
                    <a:gd name="T38" fmla="*/ 205 w 285"/>
                    <a:gd name="T39" fmla="*/ 182 h 192"/>
                    <a:gd name="T40" fmla="*/ 197 w 285"/>
                    <a:gd name="T41" fmla="*/ 174 h 192"/>
                    <a:gd name="T42" fmla="*/ 177 w 285"/>
                    <a:gd name="T43" fmla="*/ 151 h 192"/>
                    <a:gd name="T44" fmla="*/ 162 w 285"/>
                    <a:gd name="T45" fmla="*/ 147 h 192"/>
                    <a:gd name="T46" fmla="*/ 144 w 285"/>
                    <a:gd name="T47" fmla="*/ 148 h 192"/>
                    <a:gd name="T48" fmla="*/ 132 w 285"/>
                    <a:gd name="T49" fmla="*/ 146 h 192"/>
                    <a:gd name="T50" fmla="*/ 115 w 285"/>
                    <a:gd name="T51" fmla="*/ 133 h 192"/>
                    <a:gd name="T52" fmla="*/ 102 w 285"/>
                    <a:gd name="T53" fmla="*/ 129 h 192"/>
                    <a:gd name="T54" fmla="*/ 80 w 285"/>
                    <a:gd name="T55" fmla="*/ 117 h 192"/>
                    <a:gd name="T56" fmla="*/ 62 w 285"/>
                    <a:gd name="T57" fmla="*/ 104 h 192"/>
                    <a:gd name="T58" fmla="*/ 35 w 285"/>
                    <a:gd name="T59" fmla="*/ 96 h 192"/>
                    <a:gd name="T60" fmla="*/ 27 w 285"/>
                    <a:gd name="T61" fmla="*/ 92 h 192"/>
                    <a:gd name="T62" fmla="*/ 20 w 285"/>
                    <a:gd name="T63" fmla="*/ 90 h 192"/>
                    <a:gd name="T64" fmla="*/ 7 w 285"/>
                    <a:gd name="T65" fmla="*/ 83 h 192"/>
                    <a:gd name="T66" fmla="*/ 1 w 285"/>
                    <a:gd name="T67" fmla="*/ 73 h 192"/>
                    <a:gd name="T68" fmla="*/ 0 w 285"/>
                    <a:gd name="T69" fmla="*/ 64 h 192"/>
                    <a:gd name="T70" fmla="*/ 5 w 285"/>
                    <a:gd name="T71" fmla="*/ 48 h 192"/>
                    <a:gd name="T72" fmla="*/ 17 w 285"/>
                    <a:gd name="T73" fmla="*/ 35 h 192"/>
                    <a:gd name="T74" fmla="*/ 29 w 285"/>
                    <a:gd name="T75" fmla="*/ 36 h 192"/>
                    <a:gd name="T76" fmla="*/ 45 w 285"/>
                    <a:gd name="T77" fmla="*/ 41 h 192"/>
                    <a:gd name="T78" fmla="*/ 54 w 285"/>
                    <a:gd name="T79" fmla="*/ 39 h 192"/>
                    <a:gd name="T80" fmla="*/ 58 w 285"/>
                    <a:gd name="T81" fmla="*/ 34 h 192"/>
                    <a:gd name="T82" fmla="*/ 69 w 285"/>
                    <a:gd name="T83" fmla="*/ 30 h 192"/>
                    <a:gd name="T84" fmla="*/ 95 w 285"/>
                    <a:gd name="T85" fmla="*/ 39 h 192"/>
                    <a:gd name="T86" fmla="*/ 114 w 285"/>
                    <a:gd name="T87" fmla="*/ 48 h 192"/>
                    <a:gd name="T88" fmla="*/ 126 w 285"/>
                    <a:gd name="T89" fmla="*/ 49 h 192"/>
                    <a:gd name="T90" fmla="*/ 143 w 285"/>
                    <a:gd name="T91" fmla="*/ 43 h 192"/>
                    <a:gd name="T92" fmla="*/ 188 w 285"/>
                    <a:gd name="T93" fmla="*/ 36 h 192"/>
                    <a:gd name="T94" fmla="*/ 208 w 285"/>
                    <a:gd name="T95" fmla="*/ 33 h 192"/>
                    <a:gd name="T96" fmla="*/ 218 w 285"/>
                    <a:gd name="T97" fmla="*/ 23 h 192"/>
                    <a:gd name="T98" fmla="*/ 223 w 285"/>
                    <a:gd name="T99" fmla="*/ 17 h 192"/>
                    <a:gd name="T100" fmla="*/ 231 w 285"/>
                    <a:gd name="T101" fmla="*/ 13 h 192"/>
                    <a:gd name="T102" fmla="*/ 238 w 285"/>
                    <a:gd name="T103" fmla="*/ 17 h 192"/>
                    <a:gd name="T104" fmla="*/ 247 w 285"/>
                    <a:gd name="T105" fmla="*/ 2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85" h="192">
                      <a:moveTo>
                        <a:pt x="251" y="22"/>
                      </a:moveTo>
                      <a:lnTo>
                        <a:pt x="251" y="22"/>
                      </a:lnTo>
                      <a:lnTo>
                        <a:pt x="259" y="17"/>
                      </a:lnTo>
                      <a:lnTo>
                        <a:pt x="264" y="12"/>
                      </a:lnTo>
                      <a:lnTo>
                        <a:pt x="267" y="8"/>
                      </a:lnTo>
                      <a:lnTo>
                        <a:pt x="267" y="8"/>
                      </a:lnTo>
                      <a:lnTo>
                        <a:pt x="272" y="4"/>
                      </a:lnTo>
                      <a:lnTo>
                        <a:pt x="277" y="1"/>
                      </a:lnTo>
                      <a:lnTo>
                        <a:pt x="280" y="0"/>
                      </a:lnTo>
                      <a:lnTo>
                        <a:pt x="283" y="0"/>
                      </a:lnTo>
                      <a:lnTo>
                        <a:pt x="284" y="1"/>
                      </a:lnTo>
                      <a:lnTo>
                        <a:pt x="285" y="3"/>
                      </a:lnTo>
                      <a:lnTo>
                        <a:pt x="285" y="3"/>
                      </a:lnTo>
                      <a:lnTo>
                        <a:pt x="284" y="10"/>
                      </a:lnTo>
                      <a:lnTo>
                        <a:pt x="281" y="17"/>
                      </a:lnTo>
                      <a:lnTo>
                        <a:pt x="278" y="24"/>
                      </a:lnTo>
                      <a:lnTo>
                        <a:pt x="272" y="32"/>
                      </a:lnTo>
                      <a:lnTo>
                        <a:pt x="272" y="32"/>
                      </a:lnTo>
                      <a:lnTo>
                        <a:pt x="266" y="37"/>
                      </a:lnTo>
                      <a:lnTo>
                        <a:pt x="261" y="44"/>
                      </a:lnTo>
                      <a:lnTo>
                        <a:pt x="256" y="52"/>
                      </a:lnTo>
                      <a:lnTo>
                        <a:pt x="251" y="62"/>
                      </a:lnTo>
                      <a:lnTo>
                        <a:pt x="248" y="70"/>
                      </a:lnTo>
                      <a:lnTo>
                        <a:pt x="246" y="80"/>
                      </a:lnTo>
                      <a:lnTo>
                        <a:pt x="245" y="84"/>
                      </a:lnTo>
                      <a:lnTo>
                        <a:pt x="246" y="89"/>
                      </a:lnTo>
                      <a:lnTo>
                        <a:pt x="247" y="93"/>
                      </a:lnTo>
                      <a:lnTo>
                        <a:pt x="248" y="97"/>
                      </a:lnTo>
                      <a:lnTo>
                        <a:pt x="248" y="97"/>
                      </a:lnTo>
                      <a:lnTo>
                        <a:pt x="258" y="112"/>
                      </a:lnTo>
                      <a:lnTo>
                        <a:pt x="266" y="127"/>
                      </a:lnTo>
                      <a:lnTo>
                        <a:pt x="270" y="135"/>
                      </a:lnTo>
                      <a:lnTo>
                        <a:pt x="271" y="143"/>
                      </a:lnTo>
                      <a:lnTo>
                        <a:pt x="272" y="148"/>
                      </a:lnTo>
                      <a:lnTo>
                        <a:pt x="270" y="153"/>
                      </a:lnTo>
                      <a:lnTo>
                        <a:pt x="270" y="153"/>
                      </a:lnTo>
                      <a:lnTo>
                        <a:pt x="265" y="160"/>
                      </a:lnTo>
                      <a:lnTo>
                        <a:pt x="261" y="164"/>
                      </a:lnTo>
                      <a:lnTo>
                        <a:pt x="260" y="165"/>
                      </a:lnTo>
                      <a:lnTo>
                        <a:pt x="259" y="168"/>
                      </a:lnTo>
                      <a:lnTo>
                        <a:pt x="258" y="172"/>
                      </a:lnTo>
                      <a:lnTo>
                        <a:pt x="258" y="176"/>
                      </a:lnTo>
                      <a:lnTo>
                        <a:pt x="258" y="176"/>
                      </a:lnTo>
                      <a:lnTo>
                        <a:pt x="258" y="184"/>
                      </a:lnTo>
                      <a:lnTo>
                        <a:pt x="257" y="188"/>
                      </a:lnTo>
                      <a:lnTo>
                        <a:pt x="256" y="190"/>
                      </a:lnTo>
                      <a:lnTo>
                        <a:pt x="254" y="191"/>
                      </a:lnTo>
                      <a:lnTo>
                        <a:pt x="251" y="192"/>
                      </a:lnTo>
                      <a:lnTo>
                        <a:pt x="249" y="191"/>
                      </a:lnTo>
                      <a:lnTo>
                        <a:pt x="247" y="190"/>
                      </a:lnTo>
                      <a:lnTo>
                        <a:pt x="247" y="190"/>
                      </a:lnTo>
                      <a:lnTo>
                        <a:pt x="243" y="188"/>
                      </a:lnTo>
                      <a:lnTo>
                        <a:pt x="237" y="186"/>
                      </a:lnTo>
                      <a:lnTo>
                        <a:pt x="232" y="183"/>
                      </a:lnTo>
                      <a:lnTo>
                        <a:pt x="223" y="183"/>
                      </a:lnTo>
                      <a:lnTo>
                        <a:pt x="223" y="183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208" y="184"/>
                      </a:lnTo>
                      <a:lnTo>
                        <a:pt x="205" y="182"/>
                      </a:lnTo>
                      <a:lnTo>
                        <a:pt x="201" y="179"/>
                      </a:lnTo>
                      <a:lnTo>
                        <a:pt x="197" y="174"/>
                      </a:lnTo>
                      <a:lnTo>
                        <a:pt x="197" y="174"/>
                      </a:lnTo>
                      <a:lnTo>
                        <a:pt x="188" y="163"/>
                      </a:lnTo>
                      <a:lnTo>
                        <a:pt x="181" y="154"/>
                      </a:lnTo>
                      <a:lnTo>
                        <a:pt x="177" y="151"/>
                      </a:lnTo>
                      <a:lnTo>
                        <a:pt x="173" y="149"/>
                      </a:lnTo>
                      <a:lnTo>
                        <a:pt x="169" y="147"/>
                      </a:lnTo>
                      <a:lnTo>
                        <a:pt x="162" y="147"/>
                      </a:lnTo>
                      <a:lnTo>
                        <a:pt x="162" y="147"/>
                      </a:lnTo>
                      <a:lnTo>
                        <a:pt x="151" y="147"/>
                      </a:lnTo>
                      <a:lnTo>
                        <a:pt x="144" y="148"/>
                      </a:lnTo>
                      <a:lnTo>
                        <a:pt x="140" y="148"/>
                      </a:lnTo>
                      <a:lnTo>
                        <a:pt x="136" y="147"/>
                      </a:lnTo>
                      <a:lnTo>
                        <a:pt x="132" y="146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15" y="133"/>
                      </a:lnTo>
                      <a:lnTo>
                        <a:pt x="109" y="131"/>
                      </a:lnTo>
                      <a:lnTo>
                        <a:pt x="102" y="129"/>
                      </a:lnTo>
                      <a:lnTo>
                        <a:pt x="102" y="129"/>
                      </a:lnTo>
                      <a:lnTo>
                        <a:pt x="93" y="126"/>
                      </a:lnTo>
                      <a:lnTo>
                        <a:pt x="87" y="122"/>
                      </a:lnTo>
                      <a:lnTo>
                        <a:pt x="80" y="117"/>
                      </a:lnTo>
                      <a:lnTo>
                        <a:pt x="71" y="110"/>
                      </a:lnTo>
                      <a:lnTo>
                        <a:pt x="71" y="110"/>
                      </a:lnTo>
                      <a:lnTo>
                        <a:pt x="62" y="104"/>
                      </a:lnTo>
                      <a:lnTo>
                        <a:pt x="54" y="101"/>
                      </a:lnTo>
                      <a:lnTo>
                        <a:pt x="46" y="98"/>
                      </a:lnTo>
                      <a:lnTo>
                        <a:pt x="35" y="96"/>
                      </a:lnTo>
                      <a:lnTo>
                        <a:pt x="35" y="96"/>
                      </a:lnTo>
                      <a:lnTo>
                        <a:pt x="29" y="94"/>
                      </a:lnTo>
                      <a:lnTo>
                        <a:pt x="27" y="92"/>
                      </a:lnTo>
                      <a:lnTo>
                        <a:pt x="26" y="91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16" y="89"/>
                      </a:lnTo>
                      <a:lnTo>
                        <a:pt x="12" y="87"/>
                      </a:lnTo>
                      <a:lnTo>
                        <a:pt x="7" y="83"/>
                      </a:lnTo>
                      <a:lnTo>
                        <a:pt x="5" y="80"/>
                      </a:lnTo>
                      <a:lnTo>
                        <a:pt x="2" y="77"/>
                      </a:lnTo>
                      <a:lnTo>
                        <a:pt x="1" y="73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1" y="60"/>
                      </a:lnTo>
                      <a:lnTo>
                        <a:pt x="2" y="53"/>
                      </a:lnTo>
                      <a:lnTo>
                        <a:pt x="5" y="48"/>
                      </a:lnTo>
                      <a:lnTo>
                        <a:pt x="8" y="43"/>
                      </a:lnTo>
                      <a:lnTo>
                        <a:pt x="13" y="38"/>
                      </a:lnTo>
                      <a:lnTo>
                        <a:pt x="17" y="35"/>
                      </a:lnTo>
                      <a:lnTo>
                        <a:pt x="23" y="34"/>
                      </a:lnTo>
                      <a:lnTo>
                        <a:pt x="26" y="35"/>
                      </a:lnTo>
                      <a:lnTo>
                        <a:pt x="29" y="36"/>
                      </a:lnTo>
                      <a:lnTo>
                        <a:pt x="29" y="36"/>
                      </a:lnTo>
                      <a:lnTo>
                        <a:pt x="41" y="40"/>
                      </a:lnTo>
                      <a:lnTo>
                        <a:pt x="45" y="41"/>
                      </a:lnTo>
                      <a:lnTo>
                        <a:pt x="48" y="43"/>
                      </a:lnTo>
                      <a:lnTo>
                        <a:pt x="51" y="41"/>
                      </a:lnTo>
                      <a:lnTo>
                        <a:pt x="54" y="39"/>
                      </a:lnTo>
                      <a:lnTo>
                        <a:pt x="56" y="37"/>
                      </a:lnTo>
                      <a:lnTo>
                        <a:pt x="58" y="34"/>
                      </a:lnTo>
                      <a:lnTo>
                        <a:pt x="58" y="34"/>
                      </a:lnTo>
                      <a:lnTo>
                        <a:pt x="61" y="31"/>
                      </a:lnTo>
                      <a:lnTo>
                        <a:pt x="64" y="30"/>
                      </a:lnTo>
                      <a:lnTo>
                        <a:pt x="69" y="30"/>
                      </a:lnTo>
                      <a:lnTo>
                        <a:pt x="74" y="30"/>
                      </a:lnTo>
                      <a:lnTo>
                        <a:pt x="85" y="34"/>
                      </a:lnTo>
                      <a:lnTo>
                        <a:pt x="95" y="39"/>
                      </a:lnTo>
                      <a:lnTo>
                        <a:pt x="95" y="39"/>
                      </a:lnTo>
                      <a:lnTo>
                        <a:pt x="105" y="44"/>
                      </a:lnTo>
                      <a:lnTo>
                        <a:pt x="114" y="48"/>
                      </a:lnTo>
                      <a:lnTo>
                        <a:pt x="117" y="49"/>
                      </a:lnTo>
                      <a:lnTo>
                        <a:pt x="121" y="49"/>
                      </a:lnTo>
                      <a:lnTo>
                        <a:pt x="126" y="49"/>
                      </a:lnTo>
                      <a:lnTo>
                        <a:pt x="131" y="47"/>
                      </a:lnTo>
                      <a:lnTo>
                        <a:pt x="131" y="47"/>
                      </a:lnTo>
                      <a:lnTo>
                        <a:pt x="143" y="43"/>
                      </a:lnTo>
                      <a:lnTo>
                        <a:pt x="157" y="39"/>
                      </a:lnTo>
                      <a:lnTo>
                        <a:pt x="173" y="37"/>
                      </a:lnTo>
                      <a:lnTo>
                        <a:pt x="188" y="36"/>
                      </a:lnTo>
                      <a:lnTo>
                        <a:pt x="188" y="36"/>
                      </a:lnTo>
                      <a:lnTo>
                        <a:pt x="200" y="35"/>
                      </a:lnTo>
                      <a:lnTo>
                        <a:pt x="208" y="33"/>
                      </a:lnTo>
                      <a:lnTo>
                        <a:pt x="212" y="32"/>
                      </a:lnTo>
                      <a:lnTo>
                        <a:pt x="214" y="29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lnTo>
                        <a:pt x="220" y="20"/>
                      </a:lnTo>
                      <a:lnTo>
                        <a:pt x="223" y="17"/>
                      </a:lnTo>
                      <a:lnTo>
                        <a:pt x="226" y="16"/>
                      </a:lnTo>
                      <a:lnTo>
                        <a:pt x="229" y="15"/>
                      </a:lnTo>
                      <a:lnTo>
                        <a:pt x="231" y="13"/>
                      </a:lnTo>
                      <a:lnTo>
                        <a:pt x="234" y="13"/>
                      </a:lnTo>
                      <a:lnTo>
                        <a:pt x="236" y="15"/>
                      </a:lnTo>
                      <a:lnTo>
                        <a:pt x="238" y="17"/>
                      </a:lnTo>
                      <a:lnTo>
                        <a:pt x="238" y="17"/>
                      </a:lnTo>
                      <a:lnTo>
                        <a:pt x="242" y="20"/>
                      </a:lnTo>
                      <a:lnTo>
                        <a:pt x="247" y="21"/>
                      </a:lnTo>
                      <a:lnTo>
                        <a:pt x="251" y="22"/>
                      </a:lnTo>
                      <a:lnTo>
                        <a:pt x="251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1" name="Freeform 174"/>
                <p:cNvSpPr/>
                <p:nvPr/>
              </p:nvSpPr>
              <p:spPr bwMode="auto">
                <a:xfrm>
                  <a:off x="5344" y="3788"/>
                  <a:ext cx="3" cy="9"/>
                </a:xfrm>
                <a:custGeom>
                  <a:avLst/>
                  <a:gdLst>
                    <a:gd name="T0" fmla="*/ 0 w 3"/>
                    <a:gd name="T1" fmla="*/ 1 h 9"/>
                    <a:gd name="T2" fmla="*/ 0 w 3"/>
                    <a:gd name="T3" fmla="*/ 1 h 9"/>
                    <a:gd name="T4" fmla="*/ 0 w 3"/>
                    <a:gd name="T5" fmla="*/ 6 h 9"/>
                    <a:gd name="T6" fmla="*/ 0 w 3"/>
                    <a:gd name="T7" fmla="*/ 8 h 9"/>
                    <a:gd name="T8" fmla="*/ 0 w 3"/>
                    <a:gd name="T9" fmla="*/ 9 h 9"/>
                    <a:gd name="T10" fmla="*/ 1 w 3"/>
                    <a:gd name="T11" fmla="*/ 8 h 9"/>
                    <a:gd name="T12" fmla="*/ 1 w 3"/>
                    <a:gd name="T13" fmla="*/ 8 h 9"/>
                    <a:gd name="T14" fmla="*/ 2 w 3"/>
                    <a:gd name="T15" fmla="*/ 7 h 9"/>
                    <a:gd name="T16" fmla="*/ 3 w 3"/>
                    <a:gd name="T17" fmla="*/ 6 h 9"/>
                    <a:gd name="T18" fmla="*/ 3 w 3"/>
                    <a:gd name="T19" fmla="*/ 2 h 9"/>
                    <a:gd name="T20" fmla="*/ 3 w 3"/>
                    <a:gd name="T21" fmla="*/ 2 h 9"/>
                    <a:gd name="T22" fmla="*/ 3 w 3"/>
                    <a:gd name="T23" fmla="*/ 0 h 9"/>
                    <a:gd name="T24" fmla="*/ 2 w 3"/>
                    <a:gd name="T25" fmla="*/ 0 h 9"/>
                    <a:gd name="T26" fmla="*/ 0 w 3"/>
                    <a:gd name="T27" fmla="*/ 1 h 9"/>
                    <a:gd name="T28" fmla="*/ 0 w 3"/>
                    <a:gd name="T2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9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2" name="Freeform 175"/>
                <p:cNvSpPr/>
                <p:nvPr/>
              </p:nvSpPr>
              <p:spPr bwMode="auto">
                <a:xfrm>
                  <a:off x="4867" y="2777"/>
                  <a:ext cx="586" cy="307"/>
                </a:xfrm>
                <a:custGeom>
                  <a:avLst/>
                  <a:gdLst>
                    <a:gd name="T0" fmla="*/ 67 w 586"/>
                    <a:gd name="T1" fmla="*/ 243 h 307"/>
                    <a:gd name="T2" fmla="*/ 42 w 586"/>
                    <a:gd name="T3" fmla="*/ 254 h 307"/>
                    <a:gd name="T4" fmla="*/ 26 w 586"/>
                    <a:gd name="T5" fmla="*/ 252 h 307"/>
                    <a:gd name="T6" fmla="*/ 12 w 586"/>
                    <a:gd name="T7" fmla="*/ 242 h 307"/>
                    <a:gd name="T8" fmla="*/ 3 w 586"/>
                    <a:gd name="T9" fmla="*/ 232 h 307"/>
                    <a:gd name="T10" fmla="*/ 1 w 586"/>
                    <a:gd name="T11" fmla="*/ 207 h 307"/>
                    <a:gd name="T12" fmla="*/ 13 w 586"/>
                    <a:gd name="T13" fmla="*/ 187 h 307"/>
                    <a:gd name="T14" fmla="*/ 21 w 586"/>
                    <a:gd name="T15" fmla="*/ 188 h 307"/>
                    <a:gd name="T16" fmla="*/ 31 w 586"/>
                    <a:gd name="T17" fmla="*/ 207 h 307"/>
                    <a:gd name="T18" fmla="*/ 45 w 586"/>
                    <a:gd name="T19" fmla="*/ 219 h 307"/>
                    <a:gd name="T20" fmla="*/ 66 w 586"/>
                    <a:gd name="T21" fmla="*/ 197 h 307"/>
                    <a:gd name="T22" fmla="*/ 77 w 586"/>
                    <a:gd name="T23" fmla="*/ 185 h 307"/>
                    <a:gd name="T24" fmla="*/ 117 w 586"/>
                    <a:gd name="T25" fmla="*/ 201 h 307"/>
                    <a:gd name="T26" fmla="*/ 170 w 586"/>
                    <a:gd name="T27" fmla="*/ 183 h 307"/>
                    <a:gd name="T28" fmla="*/ 200 w 586"/>
                    <a:gd name="T29" fmla="*/ 180 h 307"/>
                    <a:gd name="T30" fmla="*/ 220 w 586"/>
                    <a:gd name="T31" fmla="*/ 165 h 307"/>
                    <a:gd name="T32" fmla="*/ 256 w 586"/>
                    <a:gd name="T33" fmla="*/ 183 h 307"/>
                    <a:gd name="T34" fmla="*/ 274 w 586"/>
                    <a:gd name="T35" fmla="*/ 186 h 307"/>
                    <a:gd name="T36" fmla="*/ 278 w 586"/>
                    <a:gd name="T37" fmla="*/ 164 h 307"/>
                    <a:gd name="T38" fmla="*/ 269 w 586"/>
                    <a:gd name="T39" fmla="*/ 130 h 307"/>
                    <a:gd name="T40" fmla="*/ 251 w 586"/>
                    <a:gd name="T41" fmla="*/ 114 h 307"/>
                    <a:gd name="T42" fmla="*/ 279 w 586"/>
                    <a:gd name="T43" fmla="*/ 95 h 307"/>
                    <a:gd name="T44" fmla="*/ 305 w 586"/>
                    <a:gd name="T45" fmla="*/ 66 h 307"/>
                    <a:gd name="T46" fmla="*/ 319 w 586"/>
                    <a:gd name="T47" fmla="*/ 55 h 307"/>
                    <a:gd name="T48" fmla="*/ 334 w 586"/>
                    <a:gd name="T49" fmla="*/ 36 h 307"/>
                    <a:gd name="T50" fmla="*/ 344 w 586"/>
                    <a:gd name="T51" fmla="*/ 51 h 307"/>
                    <a:gd name="T52" fmla="*/ 370 w 586"/>
                    <a:gd name="T53" fmla="*/ 49 h 307"/>
                    <a:gd name="T54" fmla="*/ 398 w 586"/>
                    <a:gd name="T55" fmla="*/ 50 h 307"/>
                    <a:gd name="T56" fmla="*/ 412 w 586"/>
                    <a:gd name="T57" fmla="*/ 24 h 307"/>
                    <a:gd name="T58" fmla="*/ 422 w 586"/>
                    <a:gd name="T59" fmla="*/ 1 h 307"/>
                    <a:gd name="T60" fmla="*/ 459 w 586"/>
                    <a:gd name="T61" fmla="*/ 6 h 307"/>
                    <a:gd name="T62" fmla="*/ 488 w 586"/>
                    <a:gd name="T63" fmla="*/ 10 h 307"/>
                    <a:gd name="T64" fmla="*/ 508 w 586"/>
                    <a:gd name="T65" fmla="*/ 23 h 307"/>
                    <a:gd name="T66" fmla="*/ 535 w 586"/>
                    <a:gd name="T67" fmla="*/ 13 h 307"/>
                    <a:gd name="T68" fmla="*/ 559 w 586"/>
                    <a:gd name="T69" fmla="*/ 21 h 307"/>
                    <a:gd name="T70" fmla="*/ 561 w 586"/>
                    <a:gd name="T71" fmla="*/ 43 h 307"/>
                    <a:gd name="T72" fmla="*/ 579 w 586"/>
                    <a:gd name="T73" fmla="*/ 98 h 307"/>
                    <a:gd name="T74" fmla="*/ 582 w 586"/>
                    <a:gd name="T75" fmla="*/ 129 h 307"/>
                    <a:gd name="T76" fmla="*/ 565 w 586"/>
                    <a:gd name="T77" fmla="*/ 129 h 307"/>
                    <a:gd name="T78" fmla="*/ 542 w 586"/>
                    <a:gd name="T79" fmla="*/ 137 h 307"/>
                    <a:gd name="T80" fmla="*/ 558 w 586"/>
                    <a:gd name="T81" fmla="*/ 157 h 307"/>
                    <a:gd name="T82" fmla="*/ 548 w 586"/>
                    <a:gd name="T83" fmla="*/ 184 h 307"/>
                    <a:gd name="T84" fmla="*/ 546 w 586"/>
                    <a:gd name="T85" fmla="*/ 219 h 307"/>
                    <a:gd name="T86" fmla="*/ 524 w 586"/>
                    <a:gd name="T87" fmla="*/ 239 h 307"/>
                    <a:gd name="T88" fmla="*/ 514 w 586"/>
                    <a:gd name="T89" fmla="*/ 256 h 307"/>
                    <a:gd name="T90" fmla="*/ 491 w 586"/>
                    <a:gd name="T91" fmla="*/ 257 h 307"/>
                    <a:gd name="T92" fmla="*/ 445 w 586"/>
                    <a:gd name="T93" fmla="*/ 269 h 307"/>
                    <a:gd name="T94" fmla="*/ 414 w 586"/>
                    <a:gd name="T95" fmla="*/ 300 h 307"/>
                    <a:gd name="T96" fmla="*/ 383 w 586"/>
                    <a:gd name="T97" fmla="*/ 301 h 307"/>
                    <a:gd name="T98" fmla="*/ 320 w 586"/>
                    <a:gd name="T99" fmla="*/ 285 h 307"/>
                    <a:gd name="T100" fmla="*/ 276 w 586"/>
                    <a:gd name="T101" fmla="*/ 285 h 307"/>
                    <a:gd name="T102" fmla="*/ 235 w 586"/>
                    <a:gd name="T103" fmla="*/ 281 h 307"/>
                    <a:gd name="T104" fmla="*/ 212 w 586"/>
                    <a:gd name="T105" fmla="*/ 251 h 307"/>
                    <a:gd name="T106" fmla="*/ 200 w 586"/>
                    <a:gd name="T107" fmla="*/ 230 h 307"/>
                    <a:gd name="T108" fmla="*/ 140 w 586"/>
                    <a:gd name="T109" fmla="*/ 250 h 307"/>
                    <a:gd name="T110" fmla="*/ 110 w 586"/>
                    <a:gd name="T111" fmla="*/ 262 h 307"/>
                    <a:gd name="T112" fmla="*/ 98 w 586"/>
                    <a:gd name="T113" fmla="*/ 265 h 307"/>
                    <a:gd name="T114" fmla="*/ 71 w 586"/>
                    <a:gd name="T115" fmla="*/ 259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6" h="307">
                      <a:moveTo>
                        <a:pt x="71" y="259"/>
                      </a:moveTo>
                      <a:lnTo>
                        <a:pt x="71" y="259"/>
                      </a:lnTo>
                      <a:lnTo>
                        <a:pt x="71" y="257"/>
                      </a:lnTo>
                      <a:lnTo>
                        <a:pt x="72" y="251"/>
                      </a:lnTo>
                      <a:lnTo>
                        <a:pt x="71" y="247"/>
                      </a:lnTo>
                      <a:lnTo>
                        <a:pt x="70" y="245"/>
                      </a:lnTo>
                      <a:lnTo>
                        <a:pt x="67" y="243"/>
                      </a:lnTo>
                      <a:lnTo>
                        <a:pt x="65" y="243"/>
                      </a:lnTo>
                      <a:lnTo>
                        <a:pt x="65" y="243"/>
                      </a:lnTo>
                      <a:lnTo>
                        <a:pt x="58" y="243"/>
                      </a:lnTo>
                      <a:lnTo>
                        <a:pt x="51" y="246"/>
                      </a:lnTo>
                      <a:lnTo>
                        <a:pt x="46" y="250"/>
                      </a:lnTo>
                      <a:lnTo>
                        <a:pt x="42" y="254"/>
                      </a:lnTo>
                      <a:lnTo>
                        <a:pt x="42" y="254"/>
                      </a:lnTo>
                      <a:lnTo>
                        <a:pt x="40" y="256"/>
                      </a:lnTo>
                      <a:lnTo>
                        <a:pt x="37" y="257"/>
                      </a:lnTo>
                      <a:lnTo>
                        <a:pt x="35" y="257"/>
                      </a:lnTo>
                      <a:lnTo>
                        <a:pt x="33" y="257"/>
                      </a:lnTo>
                      <a:lnTo>
                        <a:pt x="29" y="255"/>
                      </a:lnTo>
                      <a:lnTo>
                        <a:pt x="26" y="252"/>
                      </a:lnTo>
                      <a:lnTo>
                        <a:pt x="26" y="252"/>
                      </a:lnTo>
                      <a:lnTo>
                        <a:pt x="22" y="251"/>
                      </a:lnTo>
                      <a:lnTo>
                        <a:pt x="19" y="251"/>
                      </a:lnTo>
                      <a:lnTo>
                        <a:pt x="16" y="250"/>
                      </a:lnTo>
                      <a:lnTo>
                        <a:pt x="15" y="249"/>
                      </a:lnTo>
                      <a:lnTo>
                        <a:pt x="14" y="246"/>
                      </a:lnTo>
                      <a:lnTo>
                        <a:pt x="14" y="246"/>
                      </a:lnTo>
                      <a:lnTo>
                        <a:pt x="12" y="242"/>
                      </a:lnTo>
                      <a:lnTo>
                        <a:pt x="9" y="240"/>
                      </a:lnTo>
                      <a:lnTo>
                        <a:pt x="6" y="239"/>
                      </a:lnTo>
                      <a:lnTo>
                        <a:pt x="3" y="239"/>
                      </a:lnTo>
                      <a:lnTo>
                        <a:pt x="3" y="239"/>
                      </a:lnTo>
                      <a:lnTo>
                        <a:pt x="0" y="239"/>
                      </a:lnTo>
                      <a:lnTo>
                        <a:pt x="0" y="237"/>
                      </a:lnTo>
                      <a:lnTo>
                        <a:pt x="3" y="232"/>
                      </a:lnTo>
                      <a:lnTo>
                        <a:pt x="3" y="232"/>
                      </a:lnTo>
                      <a:lnTo>
                        <a:pt x="4" y="229"/>
                      </a:lnTo>
                      <a:lnTo>
                        <a:pt x="4" y="224"/>
                      </a:lnTo>
                      <a:lnTo>
                        <a:pt x="4" y="217"/>
                      </a:lnTo>
                      <a:lnTo>
                        <a:pt x="3" y="212"/>
                      </a:lnTo>
                      <a:lnTo>
                        <a:pt x="3" y="212"/>
                      </a:lnTo>
                      <a:lnTo>
                        <a:pt x="1" y="207"/>
                      </a:lnTo>
                      <a:lnTo>
                        <a:pt x="0" y="201"/>
                      </a:lnTo>
                      <a:lnTo>
                        <a:pt x="0" y="197"/>
                      </a:lnTo>
                      <a:lnTo>
                        <a:pt x="1" y="195"/>
                      </a:lnTo>
                      <a:lnTo>
                        <a:pt x="2" y="194"/>
                      </a:lnTo>
                      <a:lnTo>
                        <a:pt x="2" y="194"/>
                      </a:lnTo>
                      <a:lnTo>
                        <a:pt x="10" y="189"/>
                      </a:lnTo>
                      <a:lnTo>
                        <a:pt x="13" y="187"/>
                      </a:lnTo>
                      <a:lnTo>
                        <a:pt x="15" y="184"/>
                      </a:lnTo>
                      <a:lnTo>
                        <a:pt x="15" y="184"/>
                      </a:lnTo>
                      <a:lnTo>
                        <a:pt x="16" y="182"/>
                      </a:lnTo>
                      <a:lnTo>
                        <a:pt x="18" y="181"/>
                      </a:lnTo>
                      <a:lnTo>
                        <a:pt x="20" y="183"/>
                      </a:lnTo>
                      <a:lnTo>
                        <a:pt x="21" y="188"/>
                      </a:lnTo>
                      <a:lnTo>
                        <a:pt x="21" y="188"/>
                      </a:lnTo>
                      <a:lnTo>
                        <a:pt x="22" y="195"/>
                      </a:lnTo>
                      <a:lnTo>
                        <a:pt x="23" y="200"/>
                      </a:lnTo>
                      <a:lnTo>
                        <a:pt x="24" y="203"/>
                      </a:lnTo>
                      <a:lnTo>
                        <a:pt x="27" y="204"/>
                      </a:lnTo>
                      <a:lnTo>
                        <a:pt x="29" y="207"/>
                      </a:lnTo>
                      <a:lnTo>
                        <a:pt x="31" y="207"/>
                      </a:lnTo>
                      <a:lnTo>
                        <a:pt x="31" y="207"/>
                      </a:lnTo>
                      <a:lnTo>
                        <a:pt x="36" y="208"/>
                      </a:lnTo>
                      <a:lnTo>
                        <a:pt x="40" y="209"/>
                      </a:lnTo>
                      <a:lnTo>
                        <a:pt x="41" y="211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7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49" y="219"/>
                      </a:lnTo>
                      <a:lnTo>
                        <a:pt x="51" y="218"/>
                      </a:lnTo>
                      <a:lnTo>
                        <a:pt x="51" y="218"/>
                      </a:lnTo>
                      <a:lnTo>
                        <a:pt x="60" y="208"/>
                      </a:lnTo>
                      <a:lnTo>
                        <a:pt x="64" y="201"/>
                      </a:lnTo>
                      <a:lnTo>
                        <a:pt x="66" y="197"/>
                      </a:lnTo>
                      <a:lnTo>
                        <a:pt x="66" y="194"/>
                      </a:lnTo>
                      <a:lnTo>
                        <a:pt x="66" y="194"/>
                      </a:lnTo>
                      <a:lnTo>
                        <a:pt x="66" y="192"/>
                      </a:lnTo>
                      <a:lnTo>
                        <a:pt x="67" y="189"/>
                      </a:lnTo>
                      <a:lnTo>
                        <a:pt x="70" y="187"/>
                      </a:lnTo>
                      <a:lnTo>
                        <a:pt x="72" y="186"/>
                      </a:lnTo>
                      <a:lnTo>
                        <a:pt x="77" y="185"/>
                      </a:lnTo>
                      <a:lnTo>
                        <a:pt x="80" y="186"/>
                      </a:lnTo>
                      <a:lnTo>
                        <a:pt x="83" y="187"/>
                      </a:lnTo>
                      <a:lnTo>
                        <a:pt x="83" y="187"/>
                      </a:lnTo>
                      <a:lnTo>
                        <a:pt x="89" y="192"/>
                      </a:lnTo>
                      <a:lnTo>
                        <a:pt x="100" y="197"/>
                      </a:lnTo>
                      <a:lnTo>
                        <a:pt x="112" y="200"/>
                      </a:lnTo>
                      <a:lnTo>
                        <a:pt x="117" y="201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27" y="201"/>
                      </a:lnTo>
                      <a:lnTo>
                        <a:pt x="133" y="200"/>
                      </a:lnTo>
                      <a:lnTo>
                        <a:pt x="146" y="195"/>
                      </a:lnTo>
                      <a:lnTo>
                        <a:pt x="160" y="189"/>
                      </a:lnTo>
                      <a:lnTo>
                        <a:pt x="170" y="183"/>
                      </a:lnTo>
                      <a:lnTo>
                        <a:pt x="170" y="183"/>
                      </a:lnTo>
                      <a:lnTo>
                        <a:pt x="173" y="182"/>
                      </a:lnTo>
                      <a:lnTo>
                        <a:pt x="177" y="180"/>
                      </a:lnTo>
                      <a:lnTo>
                        <a:pt x="184" y="180"/>
                      </a:lnTo>
                      <a:lnTo>
                        <a:pt x="196" y="180"/>
                      </a:lnTo>
                      <a:lnTo>
                        <a:pt x="196" y="180"/>
                      </a:lnTo>
                      <a:lnTo>
                        <a:pt x="200" y="180"/>
                      </a:lnTo>
                      <a:lnTo>
                        <a:pt x="201" y="178"/>
                      </a:lnTo>
                      <a:lnTo>
                        <a:pt x="203" y="172"/>
                      </a:lnTo>
                      <a:lnTo>
                        <a:pt x="206" y="168"/>
                      </a:lnTo>
                      <a:lnTo>
                        <a:pt x="208" y="166"/>
                      </a:lnTo>
                      <a:lnTo>
                        <a:pt x="210" y="166"/>
                      </a:lnTo>
                      <a:lnTo>
                        <a:pt x="210" y="166"/>
                      </a:lnTo>
                      <a:lnTo>
                        <a:pt x="220" y="165"/>
                      </a:lnTo>
                      <a:lnTo>
                        <a:pt x="233" y="166"/>
                      </a:lnTo>
                      <a:lnTo>
                        <a:pt x="238" y="167"/>
                      </a:lnTo>
                      <a:lnTo>
                        <a:pt x="245" y="169"/>
                      </a:lnTo>
                      <a:lnTo>
                        <a:pt x="249" y="171"/>
                      </a:lnTo>
                      <a:lnTo>
                        <a:pt x="251" y="175"/>
                      </a:lnTo>
                      <a:lnTo>
                        <a:pt x="251" y="175"/>
                      </a:lnTo>
                      <a:lnTo>
                        <a:pt x="256" y="183"/>
                      </a:lnTo>
                      <a:lnTo>
                        <a:pt x="259" y="188"/>
                      </a:lnTo>
                      <a:lnTo>
                        <a:pt x="264" y="190"/>
                      </a:lnTo>
                      <a:lnTo>
                        <a:pt x="266" y="192"/>
                      </a:lnTo>
                      <a:lnTo>
                        <a:pt x="269" y="190"/>
                      </a:lnTo>
                      <a:lnTo>
                        <a:pt x="269" y="190"/>
                      </a:lnTo>
                      <a:lnTo>
                        <a:pt x="272" y="189"/>
                      </a:lnTo>
                      <a:lnTo>
                        <a:pt x="274" y="186"/>
                      </a:lnTo>
                      <a:lnTo>
                        <a:pt x="276" y="183"/>
                      </a:lnTo>
                      <a:lnTo>
                        <a:pt x="278" y="179"/>
                      </a:lnTo>
                      <a:lnTo>
                        <a:pt x="279" y="174"/>
                      </a:lnTo>
                      <a:lnTo>
                        <a:pt x="280" y="170"/>
                      </a:lnTo>
                      <a:lnTo>
                        <a:pt x="279" y="166"/>
                      </a:lnTo>
                      <a:lnTo>
                        <a:pt x="278" y="164"/>
                      </a:lnTo>
                      <a:lnTo>
                        <a:pt x="278" y="164"/>
                      </a:lnTo>
                      <a:lnTo>
                        <a:pt x="274" y="158"/>
                      </a:lnTo>
                      <a:lnTo>
                        <a:pt x="271" y="152"/>
                      </a:lnTo>
                      <a:lnTo>
                        <a:pt x="270" y="146"/>
                      </a:lnTo>
                      <a:lnTo>
                        <a:pt x="269" y="141"/>
                      </a:lnTo>
                      <a:lnTo>
                        <a:pt x="269" y="141"/>
                      </a:lnTo>
                      <a:lnTo>
                        <a:pt x="270" y="132"/>
                      </a:lnTo>
                      <a:lnTo>
                        <a:pt x="269" y="130"/>
                      </a:lnTo>
                      <a:lnTo>
                        <a:pt x="267" y="129"/>
                      </a:lnTo>
                      <a:lnTo>
                        <a:pt x="266" y="127"/>
                      </a:lnTo>
                      <a:lnTo>
                        <a:pt x="263" y="126"/>
                      </a:lnTo>
                      <a:lnTo>
                        <a:pt x="263" y="126"/>
                      </a:lnTo>
                      <a:lnTo>
                        <a:pt x="257" y="123"/>
                      </a:lnTo>
                      <a:lnTo>
                        <a:pt x="253" y="118"/>
                      </a:lnTo>
                      <a:lnTo>
                        <a:pt x="251" y="114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1" y="108"/>
                      </a:lnTo>
                      <a:lnTo>
                        <a:pt x="255" y="106"/>
                      </a:lnTo>
                      <a:lnTo>
                        <a:pt x="261" y="102"/>
                      </a:lnTo>
                      <a:lnTo>
                        <a:pt x="279" y="95"/>
                      </a:lnTo>
                      <a:lnTo>
                        <a:pt x="279" y="95"/>
                      </a:lnTo>
                      <a:lnTo>
                        <a:pt x="287" y="89"/>
                      </a:lnTo>
                      <a:lnTo>
                        <a:pt x="295" y="82"/>
                      </a:lnTo>
                      <a:lnTo>
                        <a:pt x="299" y="78"/>
                      </a:lnTo>
                      <a:lnTo>
                        <a:pt x="302" y="74"/>
                      </a:lnTo>
                      <a:lnTo>
                        <a:pt x="304" y="70"/>
                      </a:lnTo>
                      <a:lnTo>
                        <a:pt x="305" y="66"/>
                      </a:lnTo>
                      <a:lnTo>
                        <a:pt x="305" y="66"/>
                      </a:lnTo>
                      <a:lnTo>
                        <a:pt x="305" y="63"/>
                      </a:lnTo>
                      <a:lnTo>
                        <a:pt x="306" y="59"/>
                      </a:lnTo>
                      <a:lnTo>
                        <a:pt x="307" y="58"/>
                      </a:lnTo>
                      <a:lnTo>
                        <a:pt x="309" y="57"/>
                      </a:lnTo>
                      <a:lnTo>
                        <a:pt x="314" y="56"/>
                      </a:lnTo>
                      <a:lnTo>
                        <a:pt x="319" y="55"/>
                      </a:lnTo>
                      <a:lnTo>
                        <a:pt x="319" y="55"/>
                      </a:lnTo>
                      <a:lnTo>
                        <a:pt x="321" y="54"/>
                      </a:lnTo>
                      <a:lnTo>
                        <a:pt x="323" y="52"/>
                      </a:lnTo>
                      <a:lnTo>
                        <a:pt x="327" y="49"/>
                      </a:lnTo>
                      <a:lnTo>
                        <a:pt x="331" y="38"/>
                      </a:lnTo>
                      <a:lnTo>
                        <a:pt x="331" y="38"/>
                      </a:lnTo>
                      <a:lnTo>
                        <a:pt x="332" y="37"/>
                      </a:lnTo>
                      <a:lnTo>
                        <a:pt x="334" y="36"/>
                      </a:lnTo>
                      <a:lnTo>
                        <a:pt x="336" y="37"/>
                      </a:lnTo>
                      <a:lnTo>
                        <a:pt x="338" y="38"/>
                      </a:lnTo>
                      <a:lnTo>
                        <a:pt x="342" y="41"/>
                      </a:lnTo>
                      <a:lnTo>
                        <a:pt x="343" y="43"/>
                      </a:lnTo>
                      <a:lnTo>
                        <a:pt x="344" y="46"/>
                      </a:lnTo>
                      <a:lnTo>
                        <a:pt x="344" y="46"/>
                      </a:lnTo>
                      <a:lnTo>
                        <a:pt x="344" y="51"/>
                      </a:lnTo>
                      <a:lnTo>
                        <a:pt x="345" y="54"/>
                      </a:lnTo>
                      <a:lnTo>
                        <a:pt x="347" y="56"/>
                      </a:lnTo>
                      <a:lnTo>
                        <a:pt x="351" y="56"/>
                      </a:lnTo>
                      <a:lnTo>
                        <a:pt x="351" y="56"/>
                      </a:lnTo>
                      <a:lnTo>
                        <a:pt x="357" y="55"/>
                      </a:lnTo>
                      <a:lnTo>
                        <a:pt x="363" y="52"/>
                      </a:lnTo>
                      <a:lnTo>
                        <a:pt x="370" y="49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83" y="49"/>
                      </a:lnTo>
                      <a:lnTo>
                        <a:pt x="388" y="52"/>
                      </a:lnTo>
                      <a:lnTo>
                        <a:pt x="393" y="53"/>
                      </a:lnTo>
                      <a:lnTo>
                        <a:pt x="395" y="52"/>
                      </a:lnTo>
                      <a:lnTo>
                        <a:pt x="398" y="50"/>
                      </a:lnTo>
                      <a:lnTo>
                        <a:pt x="398" y="50"/>
                      </a:lnTo>
                      <a:lnTo>
                        <a:pt x="400" y="43"/>
                      </a:lnTo>
                      <a:lnTo>
                        <a:pt x="402" y="36"/>
                      </a:lnTo>
                      <a:lnTo>
                        <a:pt x="403" y="32"/>
                      </a:lnTo>
                      <a:lnTo>
                        <a:pt x="405" y="28"/>
                      </a:lnTo>
                      <a:lnTo>
                        <a:pt x="408" y="26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6" y="22"/>
                      </a:lnTo>
                      <a:lnTo>
                        <a:pt x="418" y="18"/>
                      </a:lnTo>
                      <a:lnTo>
                        <a:pt x="419" y="15"/>
                      </a:lnTo>
                      <a:lnTo>
                        <a:pt x="419" y="11"/>
                      </a:lnTo>
                      <a:lnTo>
                        <a:pt x="421" y="4"/>
                      </a:lnTo>
                      <a:lnTo>
                        <a:pt x="422" y="1"/>
                      </a:lnTo>
                      <a:lnTo>
                        <a:pt x="426" y="0"/>
                      </a:lnTo>
                      <a:lnTo>
                        <a:pt x="426" y="0"/>
                      </a:lnTo>
                      <a:lnTo>
                        <a:pt x="434" y="0"/>
                      </a:lnTo>
                      <a:lnTo>
                        <a:pt x="445" y="0"/>
                      </a:lnTo>
                      <a:lnTo>
                        <a:pt x="455" y="2"/>
                      </a:lnTo>
                      <a:lnTo>
                        <a:pt x="458" y="4"/>
                      </a:lnTo>
                      <a:lnTo>
                        <a:pt x="459" y="6"/>
                      </a:lnTo>
                      <a:lnTo>
                        <a:pt x="459" y="6"/>
                      </a:lnTo>
                      <a:lnTo>
                        <a:pt x="461" y="7"/>
                      </a:lnTo>
                      <a:lnTo>
                        <a:pt x="463" y="8"/>
                      </a:lnTo>
                      <a:lnTo>
                        <a:pt x="472" y="8"/>
                      </a:lnTo>
                      <a:lnTo>
                        <a:pt x="481" y="8"/>
                      </a:lnTo>
                      <a:lnTo>
                        <a:pt x="485" y="9"/>
                      </a:lnTo>
                      <a:lnTo>
                        <a:pt x="488" y="10"/>
                      </a:lnTo>
                      <a:lnTo>
                        <a:pt x="488" y="10"/>
                      </a:lnTo>
                      <a:lnTo>
                        <a:pt x="491" y="13"/>
                      </a:lnTo>
                      <a:lnTo>
                        <a:pt x="495" y="18"/>
                      </a:lnTo>
                      <a:lnTo>
                        <a:pt x="498" y="21"/>
                      </a:lnTo>
                      <a:lnTo>
                        <a:pt x="501" y="22"/>
                      </a:lnTo>
                      <a:lnTo>
                        <a:pt x="504" y="23"/>
                      </a:lnTo>
                      <a:lnTo>
                        <a:pt x="508" y="23"/>
                      </a:lnTo>
                      <a:lnTo>
                        <a:pt x="508" y="23"/>
                      </a:lnTo>
                      <a:lnTo>
                        <a:pt x="516" y="22"/>
                      </a:lnTo>
                      <a:lnTo>
                        <a:pt x="522" y="21"/>
                      </a:lnTo>
                      <a:lnTo>
                        <a:pt x="528" y="17"/>
                      </a:lnTo>
                      <a:lnTo>
                        <a:pt x="533" y="14"/>
                      </a:lnTo>
                      <a:lnTo>
                        <a:pt x="533" y="14"/>
                      </a:lnTo>
                      <a:lnTo>
                        <a:pt x="535" y="13"/>
                      </a:lnTo>
                      <a:lnTo>
                        <a:pt x="538" y="12"/>
                      </a:lnTo>
                      <a:lnTo>
                        <a:pt x="544" y="13"/>
                      </a:lnTo>
                      <a:lnTo>
                        <a:pt x="548" y="15"/>
                      </a:lnTo>
                      <a:lnTo>
                        <a:pt x="551" y="17"/>
                      </a:lnTo>
                      <a:lnTo>
                        <a:pt x="551" y="17"/>
                      </a:lnTo>
                      <a:lnTo>
                        <a:pt x="553" y="19"/>
                      </a:lnTo>
                      <a:lnTo>
                        <a:pt x="559" y="21"/>
                      </a:lnTo>
                      <a:lnTo>
                        <a:pt x="563" y="23"/>
                      </a:lnTo>
                      <a:lnTo>
                        <a:pt x="564" y="25"/>
                      </a:lnTo>
                      <a:lnTo>
                        <a:pt x="565" y="27"/>
                      </a:lnTo>
                      <a:lnTo>
                        <a:pt x="565" y="27"/>
                      </a:lnTo>
                      <a:lnTo>
                        <a:pt x="564" y="32"/>
                      </a:lnTo>
                      <a:lnTo>
                        <a:pt x="562" y="39"/>
                      </a:lnTo>
                      <a:lnTo>
                        <a:pt x="561" y="43"/>
                      </a:lnTo>
                      <a:lnTo>
                        <a:pt x="561" y="49"/>
                      </a:lnTo>
                      <a:lnTo>
                        <a:pt x="562" y="54"/>
                      </a:lnTo>
                      <a:lnTo>
                        <a:pt x="565" y="60"/>
                      </a:lnTo>
                      <a:lnTo>
                        <a:pt x="565" y="60"/>
                      </a:lnTo>
                      <a:lnTo>
                        <a:pt x="571" y="71"/>
                      </a:lnTo>
                      <a:lnTo>
                        <a:pt x="575" y="82"/>
                      </a:lnTo>
                      <a:lnTo>
                        <a:pt x="579" y="98"/>
                      </a:lnTo>
                      <a:lnTo>
                        <a:pt x="579" y="98"/>
                      </a:lnTo>
                      <a:lnTo>
                        <a:pt x="585" y="115"/>
                      </a:lnTo>
                      <a:lnTo>
                        <a:pt x="586" y="119"/>
                      </a:lnTo>
                      <a:lnTo>
                        <a:pt x="586" y="124"/>
                      </a:lnTo>
                      <a:lnTo>
                        <a:pt x="585" y="127"/>
                      </a:lnTo>
                      <a:lnTo>
                        <a:pt x="582" y="129"/>
                      </a:lnTo>
                      <a:lnTo>
                        <a:pt x="582" y="129"/>
                      </a:lnTo>
                      <a:lnTo>
                        <a:pt x="577" y="133"/>
                      </a:lnTo>
                      <a:lnTo>
                        <a:pt x="572" y="135"/>
                      </a:lnTo>
                      <a:lnTo>
                        <a:pt x="567" y="133"/>
                      </a:lnTo>
                      <a:lnTo>
                        <a:pt x="566" y="133"/>
                      </a:lnTo>
                      <a:lnTo>
                        <a:pt x="566" y="131"/>
                      </a:lnTo>
                      <a:lnTo>
                        <a:pt x="566" y="131"/>
                      </a:lnTo>
                      <a:lnTo>
                        <a:pt x="565" y="129"/>
                      </a:lnTo>
                      <a:lnTo>
                        <a:pt x="563" y="127"/>
                      </a:lnTo>
                      <a:lnTo>
                        <a:pt x="560" y="126"/>
                      </a:lnTo>
                      <a:lnTo>
                        <a:pt x="556" y="127"/>
                      </a:lnTo>
                      <a:lnTo>
                        <a:pt x="556" y="127"/>
                      </a:lnTo>
                      <a:lnTo>
                        <a:pt x="549" y="130"/>
                      </a:lnTo>
                      <a:lnTo>
                        <a:pt x="544" y="135"/>
                      </a:lnTo>
                      <a:lnTo>
                        <a:pt x="542" y="137"/>
                      </a:lnTo>
                      <a:lnTo>
                        <a:pt x="541" y="139"/>
                      </a:lnTo>
                      <a:lnTo>
                        <a:pt x="542" y="141"/>
                      </a:lnTo>
                      <a:lnTo>
                        <a:pt x="544" y="143"/>
                      </a:lnTo>
                      <a:lnTo>
                        <a:pt x="544" y="143"/>
                      </a:lnTo>
                      <a:lnTo>
                        <a:pt x="555" y="151"/>
                      </a:lnTo>
                      <a:lnTo>
                        <a:pt x="557" y="155"/>
                      </a:lnTo>
                      <a:lnTo>
                        <a:pt x="558" y="157"/>
                      </a:lnTo>
                      <a:lnTo>
                        <a:pt x="558" y="160"/>
                      </a:lnTo>
                      <a:lnTo>
                        <a:pt x="558" y="160"/>
                      </a:lnTo>
                      <a:lnTo>
                        <a:pt x="558" y="164"/>
                      </a:lnTo>
                      <a:lnTo>
                        <a:pt x="556" y="167"/>
                      </a:lnTo>
                      <a:lnTo>
                        <a:pt x="552" y="173"/>
                      </a:lnTo>
                      <a:lnTo>
                        <a:pt x="549" y="180"/>
                      </a:lnTo>
                      <a:lnTo>
                        <a:pt x="548" y="184"/>
                      </a:lnTo>
                      <a:lnTo>
                        <a:pt x="547" y="188"/>
                      </a:lnTo>
                      <a:lnTo>
                        <a:pt x="547" y="188"/>
                      </a:lnTo>
                      <a:lnTo>
                        <a:pt x="548" y="198"/>
                      </a:lnTo>
                      <a:lnTo>
                        <a:pt x="549" y="208"/>
                      </a:lnTo>
                      <a:lnTo>
                        <a:pt x="549" y="212"/>
                      </a:lnTo>
                      <a:lnTo>
                        <a:pt x="548" y="216"/>
                      </a:lnTo>
                      <a:lnTo>
                        <a:pt x="546" y="219"/>
                      </a:lnTo>
                      <a:lnTo>
                        <a:pt x="543" y="222"/>
                      </a:lnTo>
                      <a:lnTo>
                        <a:pt x="543" y="222"/>
                      </a:lnTo>
                      <a:lnTo>
                        <a:pt x="536" y="225"/>
                      </a:lnTo>
                      <a:lnTo>
                        <a:pt x="531" y="228"/>
                      </a:lnTo>
                      <a:lnTo>
                        <a:pt x="527" y="232"/>
                      </a:lnTo>
                      <a:lnTo>
                        <a:pt x="526" y="236"/>
                      </a:lnTo>
                      <a:lnTo>
                        <a:pt x="524" y="239"/>
                      </a:lnTo>
                      <a:lnTo>
                        <a:pt x="524" y="239"/>
                      </a:lnTo>
                      <a:lnTo>
                        <a:pt x="522" y="246"/>
                      </a:lnTo>
                      <a:lnTo>
                        <a:pt x="520" y="253"/>
                      </a:lnTo>
                      <a:lnTo>
                        <a:pt x="519" y="255"/>
                      </a:lnTo>
                      <a:lnTo>
                        <a:pt x="517" y="257"/>
                      </a:lnTo>
                      <a:lnTo>
                        <a:pt x="516" y="257"/>
                      </a:lnTo>
                      <a:lnTo>
                        <a:pt x="514" y="256"/>
                      </a:lnTo>
                      <a:lnTo>
                        <a:pt x="514" y="256"/>
                      </a:lnTo>
                      <a:lnTo>
                        <a:pt x="509" y="254"/>
                      </a:lnTo>
                      <a:lnTo>
                        <a:pt x="505" y="253"/>
                      </a:lnTo>
                      <a:lnTo>
                        <a:pt x="500" y="253"/>
                      </a:lnTo>
                      <a:lnTo>
                        <a:pt x="495" y="254"/>
                      </a:lnTo>
                      <a:lnTo>
                        <a:pt x="495" y="254"/>
                      </a:lnTo>
                      <a:lnTo>
                        <a:pt x="491" y="257"/>
                      </a:lnTo>
                      <a:lnTo>
                        <a:pt x="485" y="261"/>
                      </a:lnTo>
                      <a:lnTo>
                        <a:pt x="476" y="266"/>
                      </a:lnTo>
                      <a:lnTo>
                        <a:pt x="471" y="267"/>
                      </a:lnTo>
                      <a:lnTo>
                        <a:pt x="465" y="267"/>
                      </a:lnTo>
                      <a:lnTo>
                        <a:pt x="465" y="267"/>
                      </a:lnTo>
                      <a:lnTo>
                        <a:pt x="455" y="268"/>
                      </a:lnTo>
                      <a:lnTo>
                        <a:pt x="445" y="269"/>
                      </a:lnTo>
                      <a:lnTo>
                        <a:pt x="437" y="272"/>
                      </a:lnTo>
                      <a:lnTo>
                        <a:pt x="434" y="274"/>
                      </a:lnTo>
                      <a:lnTo>
                        <a:pt x="431" y="278"/>
                      </a:lnTo>
                      <a:lnTo>
                        <a:pt x="431" y="278"/>
                      </a:lnTo>
                      <a:lnTo>
                        <a:pt x="426" y="286"/>
                      </a:lnTo>
                      <a:lnTo>
                        <a:pt x="418" y="296"/>
                      </a:lnTo>
                      <a:lnTo>
                        <a:pt x="414" y="300"/>
                      </a:lnTo>
                      <a:lnTo>
                        <a:pt x="409" y="303"/>
                      </a:lnTo>
                      <a:lnTo>
                        <a:pt x="405" y="305"/>
                      </a:lnTo>
                      <a:lnTo>
                        <a:pt x="401" y="307"/>
                      </a:lnTo>
                      <a:lnTo>
                        <a:pt x="401" y="307"/>
                      </a:lnTo>
                      <a:lnTo>
                        <a:pt x="396" y="307"/>
                      </a:lnTo>
                      <a:lnTo>
                        <a:pt x="391" y="305"/>
                      </a:lnTo>
                      <a:lnTo>
                        <a:pt x="383" y="301"/>
                      </a:lnTo>
                      <a:lnTo>
                        <a:pt x="373" y="298"/>
                      </a:lnTo>
                      <a:lnTo>
                        <a:pt x="362" y="295"/>
                      </a:lnTo>
                      <a:lnTo>
                        <a:pt x="362" y="295"/>
                      </a:lnTo>
                      <a:lnTo>
                        <a:pt x="350" y="293"/>
                      </a:lnTo>
                      <a:lnTo>
                        <a:pt x="339" y="289"/>
                      </a:lnTo>
                      <a:lnTo>
                        <a:pt x="328" y="286"/>
                      </a:lnTo>
                      <a:lnTo>
                        <a:pt x="320" y="285"/>
                      </a:lnTo>
                      <a:lnTo>
                        <a:pt x="313" y="285"/>
                      </a:lnTo>
                      <a:lnTo>
                        <a:pt x="313" y="285"/>
                      </a:lnTo>
                      <a:lnTo>
                        <a:pt x="288" y="287"/>
                      </a:lnTo>
                      <a:lnTo>
                        <a:pt x="280" y="286"/>
                      </a:lnTo>
                      <a:lnTo>
                        <a:pt x="278" y="286"/>
                      </a:lnTo>
                      <a:lnTo>
                        <a:pt x="276" y="285"/>
                      </a:lnTo>
                      <a:lnTo>
                        <a:pt x="276" y="285"/>
                      </a:lnTo>
                      <a:lnTo>
                        <a:pt x="274" y="282"/>
                      </a:lnTo>
                      <a:lnTo>
                        <a:pt x="272" y="281"/>
                      </a:lnTo>
                      <a:lnTo>
                        <a:pt x="259" y="281"/>
                      </a:lnTo>
                      <a:lnTo>
                        <a:pt x="259" y="281"/>
                      </a:lnTo>
                      <a:lnTo>
                        <a:pt x="242" y="282"/>
                      </a:lnTo>
                      <a:lnTo>
                        <a:pt x="238" y="282"/>
                      </a:lnTo>
                      <a:lnTo>
                        <a:pt x="235" y="281"/>
                      </a:lnTo>
                      <a:lnTo>
                        <a:pt x="232" y="279"/>
                      </a:lnTo>
                      <a:lnTo>
                        <a:pt x="230" y="276"/>
                      </a:lnTo>
                      <a:lnTo>
                        <a:pt x="230" y="276"/>
                      </a:lnTo>
                      <a:lnTo>
                        <a:pt x="219" y="265"/>
                      </a:lnTo>
                      <a:lnTo>
                        <a:pt x="215" y="258"/>
                      </a:lnTo>
                      <a:lnTo>
                        <a:pt x="213" y="255"/>
                      </a:lnTo>
                      <a:lnTo>
                        <a:pt x="212" y="251"/>
                      </a:lnTo>
                      <a:lnTo>
                        <a:pt x="212" y="251"/>
                      </a:lnTo>
                      <a:lnTo>
                        <a:pt x="210" y="242"/>
                      </a:lnTo>
                      <a:lnTo>
                        <a:pt x="209" y="236"/>
                      </a:lnTo>
                      <a:lnTo>
                        <a:pt x="207" y="233"/>
                      </a:lnTo>
                      <a:lnTo>
                        <a:pt x="206" y="231"/>
                      </a:lnTo>
                      <a:lnTo>
                        <a:pt x="203" y="230"/>
                      </a:lnTo>
                      <a:lnTo>
                        <a:pt x="200" y="230"/>
                      </a:lnTo>
                      <a:lnTo>
                        <a:pt x="200" y="230"/>
                      </a:lnTo>
                      <a:lnTo>
                        <a:pt x="192" y="230"/>
                      </a:lnTo>
                      <a:lnTo>
                        <a:pt x="185" y="232"/>
                      </a:lnTo>
                      <a:lnTo>
                        <a:pt x="166" y="239"/>
                      </a:lnTo>
                      <a:lnTo>
                        <a:pt x="166" y="239"/>
                      </a:lnTo>
                      <a:lnTo>
                        <a:pt x="148" y="246"/>
                      </a:lnTo>
                      <a:lnTo>
                        <a:pt x="140" y="250"/>
                      </a:lnTo>
                      <a:lnTo>
                        <a:pt x="132" y="251"/>
                      </a:lnTo>
                      <a:lnTo>
                        <a:pt x="132" y="251"/>
                      </a:lnTo>
                      <a:lnTo>
                        <a:pt x="124" y="252"/>
                      </a:lnTo>
                      <a:lnTo>
                        <a:pt x="118" y="254"/>
                      </a:lnTo>
                      <a:lnTo>
                        <a:pt x="114" y="257"/>
                      </a:lnTo>
                      <a:lnTo>
                        <a:pt x="110" y="262"/>
                      </a:lnTo>
                      <a:lnTo>
                        <a:pt x="110" y="262"/>
                      </a:lnTo>
                      <a:lnTo>
                        <a:pt x="108" y="265"/>
                      </a:lnTo>
                      <a:lnTo>
                        <a:pt x="107" y="267"/>
                      </a:lnTo>
                      <a:lnTo>
                        <a:pt x="105" y="268"/>
                      </a:lnTo>
                      <a:lnTo>
                        <a:pt x="103" y="268"/>
                      </a:lnTo>
                      <a:lnTo>
                        <a:pt x="100" y="267"/>
                      </a:lnTo>
                      <a:lnTo>
                        <a:pt x="98" y="265"/>
                      </a:lnTo>
                      <a:lnTo>
                        <a:pt x="98" y="265"/>
                      </a:lnTo>
                      <a:lnTo>
                        <a:pt x="95" y="261"/>
                      </a:lnTo>
                      <a:lnTo>
                        <a:pt x="92" y="259"/>
                      </a:lnTo>
                      <a:lnTo>
                        <a:pt x="89" y="259"/>
                      </a:lnTo>
                      <a:lnTo>
                        <a:pt x="85" y="259"/>
                      </a:lnTo>
                      <a:lnTo>
                        <a:pt x="85" y="259"/>
                      </a:lnTo>
                      <a:lnTo>
                        <a:pt x="71" y="259"/>
                      </a:lnTo>
                      <a:lnTo>
                        <a:pt x="71" y="25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3" name="Freeform 176"/>
                <p:cNvSpPr/>
                <p:nvPr/>
              </p:nvSpPr>
              <p:spPr bwMode="auto">
                <a:xfrm>
                  <a:off x="5184" y="3023"/>
                  <a:ext cx="231" cy="173"/>
                </a:xfrm>
                <a:custGeom>
                  <a:avLst/>
                  <a:gdLst>
                    <a:gd name="T0" fmla="*/ 14 w 231"/>
                    <a:gd name="T1" fmla="*/ 167 h 173"/>
                    <a:gd name="T2" fmla="*/ 29 w 231"/>
                    <a:gd name="T3" fmla="*/ 163 h 173"/>
                    <a:gd name="T4" fmla="*/ 32 w 231"/>
                    <a:gd name="T5" fmla="*/ 157 h 173"/>
                    <a:gd name="T6" fmla="*/ 28 w 231"/>
                    <a:gd name="T7" fmla="*/ 140 h 173"/>
                    <a:gd name="T8" fmla="*/ 21 w 231"/>
                    <a:gd name="T9" fmla="*/ 135 h 173"/>
                    <a:gd name="T10" fmla="*/ 14 w 231"/>
                    <a:gd name="T11" fmla="*/ 121 h 173"/>
                    <a:gd name="T12" fmla="*/ 13 w 231"/>
                    <a:gd name="T13" fmla="*/ 111 h 173"/>
                    <a:gd name="T14" fmla="*/ 10 w 231"/>
                    <a:gd name="T15" fmla="*/ 102 h 173"/>
                    <a:gd name="T16" fmla="*/ 13 w 231"/>
                    <a:gd name="T17" fmla="*/ 89 h 173"/>
                    <a:gd name="T18" fmla="*/ 9 w 231"/>
                    <a:gd name="T19" fmla="*/ 82 h 173"/>
                    <a:gd name="T20" fmla="*/ 1 w 231"/>
                    <a:gd name="T21" fmla="*/ 79 h 173"/>
                    <a:gd name="T22" fmla="*/ 3 w 231"/>
                    <a:gd name="T23" fmla="*/ 73 h 173"/>
                    <a:gd name="T24" fmla="*/ 11 w 231"/>
                    <a:gd name="T25" fmla="*/ 61 h 173"/>
                    <a:gd name="T26" fmla="*/ 20 w 231"/>
                    <a:gd name="T27" fmla="*/ 53 h 173"/>
                    <a:gd name="T28" fmla="*/ 30 w 231"/>
                    <a:gd name="T29" fmla="*/ 54 h 173"/>
                    <a:gd name="T30" fmla="*/ 57 w 231"/>
                    <a:gd name="T31" fmla="*/ 62 h 173"/>
                    <a:gd name="T32" fmla="*/ 69 w 231"/>
                    <a:gd name="T33" fmla="*/ 64 h 173"/>
                    <a:gd name="T34" fmla="*/ 93 w 231"/>
                    <a:gd name="T35" fmla="*/ 67 h 173"/>
                    <a:gd name="T36" fmla="*/ 106 w 231"/>
                    <a:gd name="T37" fmla="*/ 58 h 173"/>
                    <a:gd name="T38" fmla="*/ 121 w 231"/>
                    <a:gd name="T39" fmla="*/ 41 h 173"/>
                    <a:gd name="T40" fmla="*/ 143 w 231"/>
                    <a:gd name="T41" fmla="*/ 32 h 173"/>
                    <a:gd name="T42" fmla="*/ 167 w 231"/>
                    <a:gd name="T43" fmla="*/ 26 h 173"/>
                    <a:gd name="T44" fmla="*/ 181 w 231"/>
                    <a:gd name="T45" fmla="*/ 20 h 173"/>
                    <a:gd name="T46" fmla="*/ 189 w 231"/>
                    <a:gd name="T47" fmla="*/ 15 h 173"/>
                    <a:gd name="T48" fmla="*/ 199 w 231"/>
                    <a:gd name="T49" fmla="*/ 15 h 173"/>
                    <a:gd name="T50" fmla="*/ 211 w 231"/>
                    <a:gd name="T51" fmla="*/ 7 h 173"/>
                    <a:gd name="T52" fmla="*/ 219 w 231"/>
                    <a:gd name="T53" fmla="*/ 0 h 173"/>
                    <a:gd name="T54" fmla="*/ 224 w 231"/>
                    <a:gd name="T55" fmla="*/ 3 h 173"/>
                    <a:gd name="T56" fmla="*/ 230 w 231"/>
                    <a:gd name="T57" fmla="*/ 22 h 173"/>
                    <a:gd name="T58" fmla="*/ 228 w 231"/>
                    <a:gd name="T59" fmla="*/ 36 h 173"/>
                    <a:gd name="T60" fmla="*/ 220 w 231"/>
                    <a:gd name="T61" fmla="*/ 42 h 173"/>
                    <a:gd name="T62" fmla="*/ 210 w 231"/>
                    <a:gd name="T63" fmla="*/ 44 h 173"/>
                    <a:gd name="T64" fmla="*/ 205 w 231"/>
                    <a:gd name="T65" fmla="*/ 50 h 173"/>
                    <a:gd name="T66" fmla="*/ 188 w 231"/>
                    <a:gd name="T67" fmla="*/ 66 h 173"/>
                    <a:gd name="T68" fmla="*/ 184 w 231"/>
                    <a:gd name="T69" fmla="*/ 72 h 173"/>
                    <a:gd name="T70" fmla="*/ 178 w 231"/>
                    <a:gd name="T71" fmla="*/ 97 h 173"/>
                    <a:gd name="T72" fmla="*/ 177 w 231"/>
                    <a:gd name="T73" fmla="*/ 108 h 173"/>
                    <a:gd name="T74" fmla="*/ 169 w 231"/>
                    <a:gd name="T75" fmla="*/ 112 h 173"/>
                    <a:gd name="T76" fmla="*/ 161 w 231"/>
                    <a:gd name="T77" fmla="*/ 122 h 173"/>
                    <a:gd name="T78" fmla="*/ 155 w 231"/>
                    <a:gd name="T79" fmla="*/ 128 h 173"/>
                    <a:gd name="T80" fmla="*/ 147 w 231"/>
                    <a:gd name="T81" fmla="*/ 133 h 173"/>
                    <a:gd name="T82" fmla="*/ 146 w 231"/>
                    <a:gd name="T83" fmla="*/ 140 h 173"/>
                    <a:gd name="T84" fmla="*/ 152 w 231"/>
                    <a:gd name="T85" fmla="*/ 152 h 173"/>
                    <a:gd name="T86" fmla="*/ 153 w 231"/>
                    <a:gd name="T87" fmla="*/ 162 h 173"/>
                    <a:gd name="T88" fmla="*/ 149 w 231"/>
                    <a:gd name="T89" fmla="*/ 165 h 173"/>
                    <a:gd name="T90" fmla="*/ 131 w 231"/>
                    <a:gd name="T91" fmla="*/ 163 h 173"/>
                    <a:gd name="T92" fmla="*/ 112 w 231"/>
                    <a:gd name="T93" fmla="*/ 161 h 173"/>
                    <a:gd name="T94" fmla="*/ 100 w 231"/>
                    <a:gd name="T95" fmla="*/ 153 h 173"/>
                    <a:gd name="T96" fmla="*/ 99 w 231"/>
                    <a:gd name="T97" fmla="*/ 149 h 173"/>
                    <a:gd name="T98" fmla="*/ 88 w 231"/>
                    <a:gd name="T99" fmla="*/ 144 h 173"/>
                    <a:gd name="T100" fmla="*/ 85 w 231"/>
                    <a:gd name="T101" fmla="*/ 149 h 173"/>
                    <a:gd name="T102" fmla="*/ 76 w 231"/>
                    <a:gd name="T103" fmla="*/ 164 h 173"/>
                    <a:gd name="T104" fmla="*/ 68 w 231"/>
                    <a:gd name="T105" fmla="*/ 167 h 173"/>
                    <a:gd name="T106" fmla="*/ 31 w 231"/>
                    <a:gd name="T107" fmla="*/ 169 h 173"/>
                    <a:gd name="T108" fmla="*/ 28 w 231"/>
                    <a:gd name="T109" fmla="*/ 171 h 173"/>
                    <a:gd name="T110" fmla="*/ 9 w 231"/>
                    <a:gd name="T111" fmla="*/ 173 h 173"/>
                    <a:gd name="T112" fmla="*/ 6 w 231"/>
                    <a:gd name="T113" fmla="*/ 172 h 173"/>
                    <a:gd name="T114" fmla="*/ 11 w 231"/>
                    <a:gd name="T115" fmla="*/ 167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1" h="173">
                      <a:moveTo>
                        <a:pt x="11" y="167"/>
                      </a:moveTo>
                      <a:lnTo>
                        <a:pt x="11" y="167"/>
                      </a:lnTo>
                      <a:lnTo>
                        <a:pt x="14" y="167"/>
                      </a:lnTo>
                      <a:lnTo>
                        <a:pt x="21" y="166"/>
                      </a:lnTo>
                      <a:lnTo>
                        <a:pt x="26" y="165"/>
                      </a:lnTo>
                      <a:lnTo>
                        <a:pt x="29" y="163"/>
                      </a:lnTo>
                      <a:lnTo>
                        <a:pt x="31" y="161"/>
                      </a:lnTo>
                      <a:lnTo>
                        <a:pt x="32" y="157"/>
                      </a:lnTo>
                      <a:lnTo>
                        <a:pt x="32" y="157"/>
                      </a:lnTo>
                      <a:lnTo>
                        <a:pt x="32" y="151"/>
                      </a:lnTo>
                      <a:lnTo>
                        <a:pt x="31" y="144"/>
                      </a:lnTo>
                      <a:lnTo>
                        <a:pt x="28" y="140"/>
                      </a:lnTo>
                      <a:lnTo>
                        <a:pt x="24" y="137"/>
                      </a:lnTo>
                      <a:lnTo>
                        <a:pt x="24" y="137"/>
                      </a:lnTo>
                      <a:lnTo>
                        <a:pt x="21" y="135"/>
                      </a:lnTo>
                      <a:lnTo>
                        <a:pt x="19" y="133"/>
                      </a:lnTo>
                      <a:lnTo>
                        <a:pt x="16" y="126"/>
                      </a:lnTo>
                      <a:lnTo>
                        <a:pt x="14" y="121"/>
                      </a:lnTo>
                      <a:lnTo>
                        <a:pt x="13" y="115"/>
                      </a:lnTo>
                      <a:lnTo>
                        <a:pt x="13" y="115"/>
                      </a:lnTo>
                      <a:lnTo>
                        <a:pt x="13" y="111"/>
                      </a:lnTo>
                      <a:lnTo>
                        <a:pt x="11" y="109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0" y="102"/>
                      </a:lnTo>
                      <a:lnTo>
                        <a:pt x="12" y="92"/>
                      </a:lnTo>
                      <a:lnTo>
                        <a:pt x="13" y="89"/>
                      </a:lnTo>
                      <a:lnTo>
                        <a:pt x="12" y="86"/>
                      </a:lnTo>
                      <a:lnTo>
                        <a:pt x="11" y="84"/>
                      </a:lnTo>
                      <a:lnTo>
                        <a:pt x="9" y="82"/>
                      </a:lnTo>
                      <a:lnTo>
                        <a:pt x="9" y="82"/>
                      </a:lnTo>
                      <a:lnTo>
                        <a:pt x="4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3" y="73"/>
                      </a:lnTo>
                      <a:lnTo>
                        <a:pt x="3" y="73"/>
                      </a:lnTo>
                      <a:lnTo>
                        <a:pt x="6" y="68"/>
                      </a:lnTo>
                      <a:lnTo>
                        <a:pt x="11" y="61"/>
                      </a:lnTo>
                      <a:lnTo>
                        <a:pt x="14" y="57"/>
                      </a:lnTo>
                      <a:lnTo>
                        <a:pt x="16" y="55"/>
                      </a:lnTo>
                      <a:lnTo>
                        <a:pt x="20" y="53"/>
                      </a:lnTo>
                      <a:lnTo>
                        <a:pt x="25" y="53"/>
                      </a:lnTo>
                      <a:lnTo>
                        <a:pt x="25" y="53"/>
                      </a:lnTo>
                      <a:lnTo>
                        <a:pt x="30" y="54"/>
                      </a:lnTo>
                      <a:lnTo>
                        <a:pt x="35" y="55"/>
                      </a:lnTo>
                      <a:lnTo>
                        <a:pt x="46" y="58"/>
                      </a:lnTo>
                      <a:lnTo>
                        <a:pt x="57" y="62"/>
                      </a:lnTo>
                      <a:lnTo>
                        <a:pt x="62" y="63"/>
                      </a:lnTo>
                      <a:lnTo>
                        <a:pt x="69" y="64"/>
                      </a:lnTo>
                      <a:lnTo>
                        <a:pt x="69" y="64"/>
                      </a:lnTo>
                      <a:lnTo>
                        <a:pt x="79" y="65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8" y="66"/>
                      </a:lnTo>
                      <a:lnTo>
                        <a:pt x="102" y="63"/>
                      </a:lnTo>
                      <a:lnTo>
                        <a:pt x="106" y="58"/>
                      </a:lnTo>
                      <a:lnTo>
                        <a:pt x="106" y="58"/>
                      </a:lnTo>
                      <a:lnTo>
                        <a:pt x="114" y="49"/>
                      </a:lnTo>
                      <a:lnTo>
                        <a:pt x="121" y="41"/>
                      </a:lnTo>
                      <a:lnTo>
                        <a:pt x="126" y="38"/>
                      </a:lnTo>
                      <a:lnTo>
                        <a:pt x="130" y="36"/>
                      </a:lnTo>
                      <a:lnTo>
                        <a:pt x="143" y="32"/>
                      </a:lnTo>
                      <a:lnTo>
                        <a:pt x="143" y="32"/>
                      </a:lnTo>
                      <a:lnTo>
                        <a:pt x="157" y="28"/>
                      </a:lnTo>
                      <a:lnTo>
                        <a:pt x="167" y="26"/>
                      </a:lnTo>
                      <a:lnTo>
                        <a:pt x="175" y="24"/>
                      </a:lnTo>
                      <a:lnTo>
                        <a:pt x="178" y="22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86" y="16"/>
                      </a:lnTo>
                      <a:lnTo>
                        <a:pt x="189" y="15"/>
                      </a:lnTo>
                      <a:lnTo>
                        <a:pt x="193" y="15"/>
                      </a:lnTo>
                      <a:lnTo>
                        <a:pt x="199" y="15"/>
                      </a:lnTo>
                      <a:lnTo>
                        <a:pt x="199" y="15"/>
                      </a:lnTo>
                      <a:lnTo>
                        <a:pt x="203" y="13"/>
                      </a:lnTo>
                      <a:lnTo>
                        <a:pt x="205" y="11"/>
                      </a:lnTo>
                      <a:lnTo>
                        <a:pt x="211" y="7"/>
                      </a:lnTo>
                      <a:lnTo>
                        <a:pt x="215" y="1"/>
                      </a:lnTo>
                      <a:lnTo>
                        <a:pt x="217" y="0"/>
                      </a:lnTo>
                      <a:lnTo>
                        <a:pt x="219" y="0"/>
                      </a:lnTo>
                      <a:lnTo>
                        <a:pt x="219" y="0"/>
                      </a:lnTo>
                      <a:lnTo>
                        <a:pt x="221" y="0"/>
                      </a:lnTo>
                      <a:lnTo>
                        <a:pt x="224" y="3"/>
                      </a:lnTo>
                      <a:lnTo>
                        <a:pt x="226" y="7"/>
                      </a:lnTo>
                      <a:lnTo>
                        <a:pt x="230" y="22"/>
                      </a:lnTo>
                      <a:lnTo>
                        <a:pt x="230" y="22"/>
                      </a:lnTo>
                      <a:lnTo>
                        <a:pt x="231" y="28"/>
                      </a:lnTo>
                      <a:lnTo>
                        <a:pt x="230" y="33"/>
                      </a:lnTo>
                      <a:lnTo>
                        <a:pt x="228" y="36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0" y="42"/>
                      </a:lnTo>
                      <a:lnTo>
                        <a:pt x="218" y="43"/>
                      </a:lnTo>
                      <a:lnTo>
                        <a:pt x="214" y="43"/>
                      </a:lnTo>
                      <a:lnTo>
                        <a:pt x="210" y="44"/>
                      </a:lnTo>
                      <a:lnTo>
                        <a:pt x="207" y="47"/>
                      </a:lnTo>
                      <a:lnTo>
                        <a:pt x="205" y="50"/>
                      </a:lnTo>
                      <a:lnTo>
                        <a:pt x="205" y="50"/>
                      </a:lnTo>
                      <a:lnTo>
                        <a:pt x="200" y="56"/>
                      </a:lnTo>
                      <a:lnTo>
                        <a:pt x="197" y="59"/>
                      </a:lnTo>
                      <a:lnTo>
                        <a:pt x="188" y="66"/>
                      </a:lnTo>
                      <a:lnTo>
                        <a:pt x="188" y="66"/>
                      </a:lnTo>
                      <a:lnTo>
                        <a:pt x="186" y="69"/>
                      </a:lnTo>
                      <a:lnTo>
                        <a:pt x="184" y="72"/>
                      </a:lnTo>
                      <a:lnTo>
                        <a:pt x="181" y="80"/>
                      </a:lnTo>
                      <a:lnTo>
                        <a:pt x="178" y="89"/>
                      </a:lnTo>
                      <a:lnTo>
                        <a:pt x="178" y="97"/>
                      </a:lnTo>
                      <a:lnTo>
                        <a:pt x="178" y="97"/>
                      </a:lnTo>
                      <a:lnTo>
                        <a:pt x="178" y="104"/>
                      </a:lnTo>
                      <a:lnTo>
                        <a:pt x="177" y="108"/>
                      </a:lnTo>
                      <a:lnTo>
                        <a:pt x="174" y="110"/>
                      </a:lnTo>
                      <a:lnTo>
                        <a:pt x="169" y="112"/>
                      </a:lnTo>
                      <a:lnTo>
                        <a:pt x="169" y="112"/>
                      </a:lnTo>
                      <a:lnTo>
                        <a:pt x="165" y="114"/>
                      </a:lnTo>
                      <a:lnTo>
                        <a:pt x="164" y="116"/>
                      </a:lnTo>
                      <a:lnTo>
                        <a:pt x="161" y="122"/>
                      </a:lnTo>
                      <a:lnTo>
                        <a:pt x="159" y="126"/>
                      </a:lnTo>
                      <a:lnTo>
                        <a:pt x="157" y="127"/>
                      </a:lnTo>
                      <a:lnTo>
                        <a:pt x="155" y="128"/>
                      </a:lnTo>
                      <a:lnTo>
                        <a:pt x="155" y="128"/>
                      </a:lnTo>
                      <a:lnTo>
                        <a:pt x="149" y="129"/>
                      </a:lnTo>
                      <a:lnTo>
                        <a:pt x="147" y="133"/>
                      </a:lnTo>
                      <a:lnTo>
                        <a:pt x="146" y="136"/>
                      </a:lnTo>
                      <a:lnTo>
                        <a:pt x="146" y="140"/>
                      </a:lnTo>
                      <a:lnTo>
                        <a:pt x="146" y="140"/>
                      </a:lnTo>
                      <a:lnTo>
                        <a:pt x="146" y="142"/>
                      </a:lnTo>
                      <a:lnTo>
                        <a:pt x="147" y="146"/>
                      </a:lnTo>
                      <a:lnTo>
                        <a:pt x="152" y="152"/>
                      </a:lnTo>
                      <a:lnTo>
                        <a:pt x="154" y="157"/>
                      </a:lnTo>
                      <a:lnTo>
                        <a:pt x="154" y="159"/>
                      </a:lnTo>
                      <a:lnTo>
                        <a:pt x="153" y="162"/>
                      </a:lnTo>
                      <a:lnTo>
                        <a:pt x="153" y="162"/>
                      </a:lnTo>
                      <a:lnTo>
                        <a:pt x="150" y="164"/>
                      </a:lnTo>
                      <a:lnTo>
                        <a:pt x="149" y="165"/>
                      </a:lnTo>
                      <a:lnTo>
                        <a:pt x="144" y="165"/>
                      </a:lnTo>
                      <a:lnTo>
                        <a:pt x="139" y="164"/>
                      </a:lnTo>
                      <a:lnTo>
                        <a:pt x="131" y="163"/>
                      </a:lnTo>
                      <a:lnTo>
                        <a:pt x="131" y="163"/>
                      </a:lnTo>
                      <a:lnTo>
                        <a:pt x="122" y="163"/>
                      </a:lnTo>
                      <a:lnTo>
                        <a:pt x="112" y="161"/>
                      </a:lnTo>
                      <a:lnTo>
                        <a:pt x="104" y="157"/>
                      </a:lnTo>
                      <a:lnTo>
                        <a:pt x="101" y="156"/>
                      </a:lnTo>
                      <a:lnTo>
                        <a:pt x="100" y="153"/>
                      </a:lnTo>
                      <a:lnTo>
                        <a:pt x="100" y="153"/>
                      </a:lnTo>
                      <a:lnTo>
                        <a:pt x="100" y="151"/>
                      </a:lnTo>
                      <a:lnTo>
                        <a:pt x="99" y="149"/>
                      </a:lnTo>
                      <a:lnTo>
                        <a:pt x="95" y="146"/>
                      </a:lnTo>
                      <a:lnTo>
                        <a:pt x="91" y="144"/>
                      </a:lnTo>
                      <a:lnTo>
                        <a:pt x="88" y="144"/>
                      </a:lnTo>
                      <a:lnTo>
                        <a:pt x="88" y="144"/>
                      </a:lnTo>
                      <a:lnTo>
                        <a:pt x="87" y="146"/>
                      </a:lnTo>
                      <a:lnTo>
                        <a:pt x="85" y="149"/>
                      </a:lnTo>
                      <a:lnTo>
                        <a:pt x="82" y="156"/>
                      </a:lnTo>
                      <a:lnTo>
                        <a:pt x="79" y="161"/>
                      </a:lnTo>
                      <a:lnTo>
                        <a:pt x="76" y="164"/>
                      </a:lnTo>
                      <a:lnTo>
                        <a:pt x="72" y="166"/>
                      </a:lnTo>
                      <a:lnTo>
                        <a:pt x="68" y="167"/>
                      </a:lnTo>
                      <a:lnTo>
                        <a:pt x="68" y="167"/>
                      </a:lnTo>
                      <a:lnTo>
                        <a:pt x="44" y="168"/>
                      </a:lnTo>
                      <a:lnTo>
                        <a:pt x="34" y="169"/>
                      </a:lnTo>
                      <a:lnTo>
                        <a:pt x="31" y="169"/>
                      </a:lnTo>
                      <a:lnTo>
                        <a:pt x="30" y="170"/>
                      </a:lnTo>
                      <a:lnTo>
                        <a:pt x="30" y="170"/>
                      </a:lnTo>
                      <a:lnTo>
                        <a:pt x="28" y="171"/>
                      </a:lnTo>
                      <a:lnTo>
                        <a:pt x="26" y="172"/>
                      </a:lnTo>
                      <a:lnTo>
                        <a:pt x="20" y="173"/>
                      </a:lnTo>
                      <a:lnTo>
                        <a:pt x="9" y="173"/>
                      </a:lnTo>
                      <a:lnTo>
                        <a:pt x="9" y="173"/>
                      </a:lnTo>
                      <a:lnTo>
                        <a:pt x="7" y="172"/>
                      </a:lnTo>
                      <a:lnTo>
                        <a:pt x="6" y="172"/>
                      </a:lnTo>
                      <a:lnTo>
                        <a:pt x="7" y="170"/>
                      </a:lnTo>
                      <a:lnTo>
                        <a:pt x="11" y="167"/>
                      </a:lnTo>
                      <a:lnTo>
                        <a:pt x="11" y="16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4" name="Freeform 177"/>
                <p:cNvSpPr/>
                <p:nvPr/>
              </p:nvSpPr>
              <p:spPr bwMode="auto">
                <a:xfrm>
                  <a:off x="5194" y="3061"/>
                  <a:ext cx="488" cy="416"/>
                </a:xfrm>
                <a:custGeom>
                  <a:avLst/>
                  <a:gdLst>
                    <a:gd name="T0" fmla="*/ 58 w 488"/>
                    <a:gd name="T1" fmla="*/ 139 h 416"/>
                    <a:gd name="T2" fmla="*/ 78 w 488"/>
                    <a:gd name="T3" fmla="*/ 124 h 416"/>
                    <a:gd name="T4" fmla="*/ 95 w 488"/>
                    <a:gd name="T5" fmla="*/ 129 h 416"/>
                    <a:gd name="T6" fmla="*/ 148 w 488"/>
                    <a:gd name="T7" fmla="*/ 132 h 416"/>
                    <a:gd name="T8" fmla="*/ 148 w 488"/>
                    <a:gd name="T9" fmla="*/ 109 h 416"/>
                    <a:gd name="T10" fmla="*/ 159 w 488"/>
                    <a:gd name="T11" fmla="*/ 89 h 416"/>
                    <a:gd name="T12" fmla="*/ 177 w 488"/>
                    <a:gd name="T13" fmla="*/ 62 h 416"/>
                    <a:gd name="T14" fmla="*/ 194 w 488"/>
                    <a:gd name="T15" fmla="*/ 29 h 416"/>
                    <a:gd name="T16" fmla="*/ 212 w 488"/>
                    <a:gd name="T17" fmla="*/ 17 h 416"/>
                    <a:gd name="T18" fmla="*/ 223 w 488"/>
                    <a:gd name="T19" fmla="*/ 0 h 416"/>
                    <a:gd name="T20" fmla="*/ 258 w 488"/>
                    <a:gd name="T21" fmla="*/ 6 h 416"/>
                    <a:gd name="T22" fmla="*/ 277 w 488"/>
                    <a:gd name="T23" fmla="*/ 30 h 416"/>
                    <a:gd name="T24" fmla="*/ 298 w 488"/>
                    <a:gd name="T25" fmla="*/ 47 h 416"/>
                    <a:gd name="T26" fmla="*/ 322 w 488"/>
                    <a:gd name="T27" fmla="*/ 64 h 416"/>
                    <a:gd name="T28" fmla="*/ 391 w 488"/>
                    <a:gd name="T29" fmla="*/ 78 h 416"/>
                    <a:gd name="T30" fmla="*/ 430 w 488"/>
                    <a:gd name="T31" fmla="*/ 55 h 416"/>
                    <a:gd name="T32" fmla="*/ 437 w 488"/>
                    <a:gd name="T33" fmla="*/ 77 h 416"/>
                    <a:gd name="T34" fmla="*/ 449 w 488"/>
                    <a:gd name="T35" fmla="*/ 96 h 416"/>
                    <a:gd name="T36" fmla="*/ 455 w 488"/>
                    <a:gd name="T37" fmla="*/ 114 h 416"/>
                    <a:gd name="T38" fmla="*/ 488 w 488"/>
                    <a:gd name="T39" fmla="*/ 127 h 416"/>
                    <a:gd name="T40" fmla="*/ 469 w 488"/>
                    <a:gd name="T41" fmla="*/ 133 h 416"/>
                    <a:gd name="T42" fmla="*/ 458 w 488"/>
                    <a:gd name="T43" fmla="*/ 168 h 416"/>
                    <a:gd name="T44" fmla="*/ 437 w 488"/>
                    <a:gd name="T45" fmla="*/ 147 h 416"/>
                    <a:gd name="T46" fmla="*/ 388 w 488"/>
                    <a:gd name="T47" fmla="*/ 139 h 416"/>
                    <a:gd name="T48" fmla="*/ 363 w 488"/>
                    <a:gd name="T49" fmla="*/ 146 h 416"/>
                    <a:gd name="T50" fmla="*/ 331 w 488"/>
                    <a:gd name="T51" fmla="*/ 148 h 416"/>
                    <a:gd name="T52" fmla="*/ 297 w 488"/>
                    <a:gd name="T53" fmla="*/ 135 h 416"/>
                    <a:gd name="T54" fmla="*/ 268 w 488"/>
                    <a:gd name="T55" fmla="*/ 146 h 416"/>
                    <a:gd name="T56" fmla="*/ 238 w 488"/>
                    <a:gd name="T57" fmla="*/ 154 h 416"/>
                    <a:gd name="T58" fmla="*/ 229 w 488"/>
                    <a:gd name="T59" fmla="*/ 163 h 416"/>
                    <a:gd name="T60" fmla="*/ 208 w 488"/>
                    <a:gd name="T61" fmla="*/ 148 h 416"/>
                    <a:gd name="T62" fmla="*/ 187 w 488"/>
                    <a:gd name="T63" fmla="*/ 169 h 416"/>
                    <a:gd name="T64" fmla="*/ 194 w 488"/>
                    <a:gd name="T65" fmla="*/ 215 h 416"/>
                    <a:gd name="T66" fmla="*/ 225 w 488"/>
                    <a:gd name="T67" fmla="*/ 244 h 416"/>
                    <a:gd name="T68" fmla="*/ 243 w 488"/>
                    <a:gd name="T69" fmla="*/ 288 h 416"/>
                    <a:gd name="T70" fmla="*/ 300 w 488"/>
                    <a:gd name="T71" fmla="*/ 327 h 416"/>
                    <a:gd name="T72" fmla="*/ 359 w 488"/>
                    <a:gd name="T73" fmla="*/ 395 h 416"/>
                    <a:gd name="T74" fmla="*/ 369 w 488"/>
                    <a:gd name="T75" fmla="*/ 413 h 416"/>
                    <a:gd name="T76" fmla="*/ 331 w 488"/>
                    <a:gd name="T77" fmla="*/ 382 h 416"/>
                    <a:gd name="T78" fmla="*/ 283 w 488"/>
                    <a:gd name="T79" fmla="*/ 352 h 416"/>
                    <a:gd name="T80" fmla="*/ 245 w 488"/>
                    <a:gd name="T81" fmla="*/ 344 h 416"/>
                    <a:gd name="T82" fmla="*/ 226 w 488"/>
                    <a:gd name="T83" fmla="*/ 354 h 416"/>
                    <a:gd name="T84" fmla="*/ 214 w 488"/>
                    <a:gd name="T85" fmla="*/ 331 h 416"/>
                    <a:gd name="T86" fmla="*/ 180 w 488"/>
                    <a:gd name="T87" fmla="*/ 315 h 416"/>
                    <a:gd name="T88" fmla="*/ 162 w 488"/>
                    <a:gd name="T89" fmla="*/ 304 h 416"/>
                    <a:gd name="T90" fmla="*/ 143 w 488"/>
                    <a:gd name="T91" fmla="*/ 290 h 416"/>
                    <a:gd name="T92" fmla="*/ 151 w 488"/>
                    <a:gd name="T93" fmla="*/ 281 h 416"/>
                    <a:gd name="T94" fmla="*/ 164 w 488"/>
                    <a:gd name="T95" fmla="*/ 274 h 416"/>
                    <a:gd name="T96" fmla="*/ 178 w 488"/>
                    <a:gd name="T97" fmla="*/ 274 h 416"/>
                    <a:gd name="T98" fmla="*/ 169 w 488"/>
                    <a:gd name="T99" fmla="*/ 267 h 416"/>
                    <a:gd name="T100" fmla="*/ 152 w 488"/>
                    <a:gd name="T101" fmla="*/ 255 h 416"/>
                    <a:gd name="T102" fmla="*/ 140 w 488"/>
                    <a:gd name="T103" fmla="*/ 246 h 416"/>
                    <a:gd name="T104" fmla="*/ 128 w 488"/>
                    <a:gd name="T105" fmla="*/ 229 h 416"/>
                    <a:gd name="T106" fmla="*/ 115 w 488"/>
                    <a:gd name="T107" fmla="*/ 195 h 416"/>
                    <a:gd name="T108" fmla="*/ 97 w 488"/>
                    <a:gd name="T109" fmla="*/ 166 h 416"/>
                    <a:gd name="T110" fmla="*/ 82 w 488"/>
                    <a:gd name="T111" fmla="*/ 151 h 416"/>
                    <a:gd name="T112" fmla="*/ 61 w 488"/>
                    <a:gd name="T113" fmla="*/ 141 h 416"/>
                    <a:gd name="T114" fmla="*/ 50 w 488"/>
                    <a:gd name="T115" fmla="*/ 175 h 416"/>
                    <a:gd name="T116" fmla="*/ 38 w 488"/>
                    <a:gd name="T117" fmla="*/ 189 h 416"/>
                    <a:gd name="T118" fmla="*/ 32 w 488"/>
                    <a:gd name="T119" fmla="*/ 210 h 416"/>
                    <a:gd name="T120" fmla="*/ 16 w 488"/>
                    <a:gd name="T121" fmla="*/ 183 h 416"/>
                    <a:gd name="T122" fmla="*/ 6 w 488"/>
                    <a:gd name="T123" fmla="*/ 160 h 416"/>
                    <a:gd name="T124" fmla="*/ 0 w 488"/>
                    <a:gd name="T125" fmla="*/ 147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8" h="416">
                      <a:moveTo>
                        <a:pt x="3" y="142"/>
                      </a:moveTo>
                      <a:lnTo>
                        <a:pt x="3" y="142"/>
                      </a:lnTo>
                      <a:lnTo>
                        <a:pt x="14" y="141"/>
                      </a:lnTo>
                      <a:lnTo>
                        <a:pt x="24" y="140"/>
                      </a:lnTo>
                      <a:lnTo>
                        <a:pt x="35" y="140"/>
                      </a:lnTo>
                      <a:lnTo>
                        <a:pt x="35" y="140"/>
                      </a:lnTo>
                      <a:lnTo>
                        <a:pt x="58" y="139"/>
                      </a:lnTo>
                      <a:lnTo>
                        <a:pt x="67" y="138"/>
                      </a:lnTo>
                      <a:lnTo>
                        <a:pt x="71" y="137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5" y="132"/>
                      </a:lnTo>
                      <a:lnTo>
                        <a:pt x="77" y="129"/>
                      </a:lnTo>
                      <a:lnTo>
                        <a:pt x="78" y="124"/>
                      </a:lnTo>
                      <a:lnTo>
                        <a:pt x="79" y="121"/>
                      </a:lnTo>
                      <a:lnTo>
                        <a:pt x="80" y="119"/>
                      </a:lnTo>
                      <a:lnTo>
                        <a:pt x="82" y="120"/>
                      </a:lnTo>
                      <a:lnTo>
                        <a:pt x="85" y="121"/>
                      </a:lnTo>
                      <a:lnTo>
                        <a:pt x="85" y="121"/>
                      </a:lnTo>
                      <a:lnTo>
                        <a:pt x="90" y="127"/>
                      </a:lnTo>
                      <a:lnTo>
                        <a:pt x="95" y="129"/>
                      </a:lnTo>
                      <a:lnTo>
                        <a:pt x="102" y="131"/>
                      </a:lnTo>
                      <a:lnTo>
                        <a:pt x="109" y="131"/>
                      </a:lnTo>
                      <a:lnTo>
                        <a:pt x="109" y="131"/>
                      </a:lnTo>
                      <a:lnTo>
                        <a:pt x="121" y="132"/>
                      </a:lnTo>
                      <a:lnTo>
                        <a:pt x="135" y="133"/>
                      </a:lnTo>
                      <a:lnTo>
                        <a:pt x="142" y="133"/>
                      </a:lnTo>
                      <a:lnTo>
                        <a:pt x="148" y="132"/>
                      </a:lnTo>
                      <a:lnTo>
                        <a:pt x="151" y="130"/>
                      </a:lnTo>
                      <a:lnTo>
                        <a:pt x="152" y="128"/>
                      </a:lnTo>
                      <a:lnTo>
                        <a:pt x="153" y="126"/>
                      </a:lnTo>
                      <a:lnTo>
                        <a:pt x="153" y="126"/>
                      </a:lnTo>
                      <a:lnTo>
                        <a:pt x="153" y="121"/>
                      </a:lnTo>
                      <a:lnTo>
                        <a:pt x="152" y="116"/>
                      </a:lnTo>
                      <a:lnTo>
                        <a:pt x="148" y="109"/>
                      </a:lnTo>
                      <a:lnTo>
                        <a:pt x="147" y="104"/>
                      </a:lnTo>
                      <a:lnTo>
                        <a:pt x="147" y="101"/>
                      </a:lnTo>
                      <a:lnTo>
                        <a:pt x="147" y="98"/>
                      </a:lnTo>
                      <a:lnTo>
                        <a:pt x="150" y="95"/>
                      </a:lnTo>
                      <a:lnTo>
                        <a:pt x="150" y="95"/>
                      </a:lnTo>
                      <a:lnTo>
                        <a:pt x="153" y="91"/>
                      </a:lnTo>
                      <a:lnTo>
                        <a:pt x="159" y="89"/>
                      </a:lnTo>
                      <a:lnTo>
                        <a:pt x="168" y="85"/>
                      </a:lnTo>
                      <a:lnTo>
                        <a:pt x="173" y="84"/>
                      </a:lnTo>
                      <a:lnTo>
                        <a:pt x="177" y="82"/>
                      </a:lnTo>
                      <a:lnTo>
                        <a:pt x="179" y="80"/>
                      </a:lnTo>
                      <a:lnTo>
                        <a:pt x="179" y="76"/>
                      </a:lnTo>
                      <a:lnTo>
                        <a:pt x="179" y="76"/>
                      </a:lnTo>
                      <a:lnTo>
                        <a:pt x="177" y="62"/>
                      </a:lnTo>
                      <a:lnTo>
                        <a:pt x="177" y="54"/>
                      </a:lnTo>
                      <a:lnTo>
                        <a:pt x="178" y="45"/>
                      </a:lnTo>
                      <a:lnTo>
                        <a:pt x="178" y="45"/>
                      </a:lnTo>
                      <a:lnTo>
                        <a:pt x="179" y="41"/>
                      </a:lnTo>
                      <a:lnTo>
                        <a:pt x="181" y="38"/>
                      </a:lnTo>
                      <a:lnTo>
                        <a:pt x="188" y="32"/>
                      </a:lnTo>
                      <a:lnTo>
                        <a:pt x="194" y="29"/>
                      </a:lnTo>
                      <a:lnTo>
                        <a:pt x="197" y="26"/>
                      </a:lnTo>
                      <a:lnTo>
                        <a:pt x="199" y="24"/>
                      </a:lnTo>
                      <a:lnTo>
                        <a:pt x="199" y="24"/>
                      </a:lnTo>
                      <a:lnTo>
                        <a:pt x="201" y="20"/>
                      </a:lnTo>
                      <a:lnTo>
                        <a:pt x="203" y="19"/>
                      </a:lnTo>
                      <a:lnTo>
                        <a:pt x="207" y="18"/>
                      </a:lnTo>
                      <a:lnTo>
                        <a:pt x="212" y="17"/>
                      </a:lnTo>
                      <a:lnTo>
                        <a:pt x="215" y="16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9" y="9"/>
                      </a:lnTo>
                      <a:lnTo>
                        <a:pt x="220" y="3"/>
                      </a:lnTo>
                      <a:lnTo>
                        <a:pt x="222" y="1"/>
                      </a:lnTo>
                      <a:lnTo>
                        <a:pt x="223" y="0"/>
                      </a:lnTo>
                      <a:lnTo>
                        <a:pt x="225" y="1"/>
                      </a:lnTo>
                      <a:lnTo>
                        <a:pt x="228" y="2"/>
                      </a:lnTo>
                      <a:lnTo>
                        <a:pt x="228" y="2"/>
                      </a:lnTo>
                      <a:lnTo>
                        <a:pt x="232" y="4"/>
                      </a:lnTo>
                      <a:lnTo>
                        <a:pt x="236" y="5"/>
                      </a:lnTo>
                      <a:lnTo>
                        <a:pt x="248" y="6"/>
                      </a:lnTo>
                      <a:lnTo>
                        <a:pt x="258" y="6"/>
                      </a:lnTo>
                      <a:lnTo>
                        <a:pt x="262" y="8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5"/>
                      </a:lnTo>
                      <a:lnTo>
                        <a:pt x="272" y="21"/>
                      </a:lnTo>
                      <a:lnTo>
                        <a:pt x="275" y="28"/>
                      </a:lnTo>
                      <a:lnTo>
                        <a:pt x="277" y="30"/>
                      </a:lnTo>
                      <a:lnTo>
                        <a:pt x="279" y="30"/>
                      </a:lnTo>
                      <a:lnTo>
                        <a:pt x="279" y="30"/>
                      </a:lnTo>
                      <a:lnTo>
                        <a:pt x="285" y="31"/>
                      </a:lnTo>
                      <a:lnTo>
                        <a:pt x="290" y="34"/>
                      </a:lnTo>
                      <a:lnTo>
                        <a:pt x="295" y="40"/>
                      </a:lnTo>
                      <a:lnTo>
                        <a:pt x="297" y="43"/>
                      </a:lnTo>
                      <a:lnTo>
                        <a:pt x="298" y="47"/>
                      </a:lnTo>
                      <a:lnTo>
                        <a:pt x="298" y="47"/>
                      </a:lnTo>
                      <a:lnTo>
                        <a:pt x="302" y="54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12" y="61"/>
                      </a:lnTo>
                      <a:lnTo>
                        <a:pt x="322" y="64"/>
                      </a:lnTo>
                      <a:lnTo>
                        <a:pt x="322" y="64"/>
                      </a:lnTo>
                      <a:lnTo>
                        <a:pt x="336" y="69"/>
                      </a:lnTo>
                      <a:lnTo>
                        <a:pt x="355" y="74"/>
                      </a:lnTo>
                      <a:lnTo>
                        <a:pt x="365" y="77"/>
                      </a:lnTo>
                      <a:lnTo>
                        <a:pt x="375" y="78"/>
                      </a:lnTo>
                      <a:lnTo>
                        <a:pt x="383" y="80"/>
                      </a:lnTo>
                      <a:lnTo>
                        <a:pt x="391" y="78"/>
                      </a:lnTo>
                      <a:lnTo>
                        <a:pt x="391" y="78"/>
                      </a:lnTo>
                      <a:lnTo>
                        <a:pt x="403" y="74"/>
                      </a:lnTo>
                      <a:lnTo>
                        <a:pt x="412" y="71"/>
                      </a:lnTo>
                      <a:lnTo>
                        <a:pt x="419" y="66"/>
                      </a:lnTo>
                      <a:lnTo>
                        <a:pt x="423" y="60"/>
                      </a:lnTo>
                      <a:lnTo>
                        <a:pt x="423" y="60"/>
                      </a:lnTo>
                      <a:lnTo>
                        <a:pt x="428" y="56"/>
                      </a:lnTo>
                      <a:lnTo>
                        <a:pt x="430" y="55"/>
                      </a:lnTo>
                      <a:lnTo>
                        <a:pt x="431" y="54"/>
                      </a:lnTo>
                      <a:lnTo>
                        <a:pt x="433" y="55"/>
                      </a:lnTo>
                      <a:lnTo>
                        <a:pt x="434" y="58"/>
                      </a:lnTo>
                      <a:lnTo>
                        <a:pt x="436" y="67"/>
                      </a:lnTo>
                      <a:lnTo>
                        <a:pt x="436" y="67"/>
                      </a:lnTo>
                      <a:lnTo>
                        <a:pt x="437" y="72"/>
                      </a:lnTo>
                      <a:lnTo>
                        <a:pt x="437" y="77"/>
                      </a:lnTo>
                      <a:lnTo>
                        <a:pt x="437" y="85"/>
                      </a:lnTo>
                      <a:lnTo>
                        <a:pt x="437" y="88"/>
                      </a:lnTo>
                      <a:lnTo>
                        <a:pt x="438" y="90"/>
                      </a:lnTo>
                      <a:lnTo>
                        <a:pt x="440" y="92"/>
                      </a:lnTo>
                      <a:lnTo>
                        <a:pt x="445" y="94"/>
                      </a:lnTo>
                      <a:lnTo>
                        <a:pt x="445" y="94"/>
                      </a:lnTo>
                      <a:lnTo>
                        <a:pt x="449" y="96"/>
                      </a:lnTo>
                      <a:lnTo>
                        <a:pt x="452" y="97"/>
                      </a:lnTo>
                      <a:lnTo>
                        <a:pt x="454" y="99"/>
                      </a:lnTo>
                      <a:lnTo>
                        <a:pt x="454" y="101"/>
                      </a:lnTo>
                      <a:lnTo>
                        <a:pt x="454" y="105"/>
                      </a:lnTo>
                      <a:lnTo>
                        <a:pt x="454" y="110"/>
                      </a:lnTo>
                      <a:lnTo>
                        <a:pt x="454" y="110"/>
                      </a:lnTo>
                      <a:lnTo>
                        <a:pt x="455" y="114"/>
                      </a:lnTo>
                      <a:lnTo>
                        <a:pt x="459" y="116"/>
                      </a:lnTo>
                      <a:lnTo>
                        <a:pt x="464" y="119"/>
                      </a:lnTo>
                      <a:lnTo>
                        <a:pt x="474" y="121"/>
                      </a:lnTo>
                      <a:lnTo>
                        <a:pt x="474" y="121"/>
                      </a:lnTo>
                      <a:lnTo>
                        <a:pt x="483" y="124"/>
                      </a:lnTo>
                      <a:lnTo>
                        <a:pt x="486" y="126"/>
                      </a:lnTo>
                      <a:lnTo>
                        <a:pt x="488" y="127"/>
                      </a:lnTo>
                      <a:lnTo>
                        <a:pt x="488" y="128"/>
                      </a:lnTo>
                      <a:lnTo>
                        <a:pt x="487" y="129"/>
                      </a:lnTo>
                      <a:lnTo>
                        <a:pt x="481" y="130"/>
                      </a:lnTo>
                      <a:lnTo>
                        <a:pt x="481" y="130"/>
                      </a:lnTo>
                      <a:lnTo>
                        <a:pt x="475" y="130"/>
                      </a:lnTo>
                      <a:lnTo>
                        <a:pt x="471" y="131"/>
                      </a:lnTo>
                      <a:lnTo>
                        <a:pt x="469" y="133"/>
                      </a:lnTo>
                      <a:lnTo>
                        <a:pt x="468" y="135"/>
                      </a:lnTo>
                      <a:lnTo>
                        <a:pt x="466" y="143"/>
                      </a:lnTo>
                      <a:lnTo>
                        <a:pt x="466" y="143"/>
                      </a:lnTo>
                      <a:lnTo>
                        <a:pt x="465" y="154"/>
                      </a:lnTo>
                      <a:lnTo>
                        <a:pt x="462" y="162"/>
                      </a:lnTo>
                      <a:lnTo>
                        <a:pt x="460" y="166"/>
                      </a:lnTo>
                      <a:lnTo>
                        <a:pt x="458" y="168"/>
                      </a:lnTo>
                      <a:lnTo>
                        <a:pt x="455" y="168"/>
                      </a:lnTo>
                      <a:lnTo>
                        <a:pt x="453" y="167"/>
                      </a:lnTo>
                      <a:lnTo>
                        <a:pt x="453" y="167"/>
                      </a:lnTo>
                      <a:lnTo>
                        <a:pt x="449" y="160"/>
                      </a:lnTo>
                      <a:lnTo>
                        <a:pt x="444" y="154"/>
                      </a:lnTo>
                      <a:lnTo>
                        <a:pt x="440" y="151"/>
                      </a:lnTo>
                      <a:lnTo>
                        <a:pt x="437" y="147"/>
                      </a:lnTo>
                      <a:lnTo>
                        <a:pt x="434" y="145"/>
                      </a:lnTo>
                      <a:lnTo>
                        <a:pt x="429" y="145"/>
                      </a:lnTo>
                      <a:lnTo>
                        <a:pt x="429" y="145"/>
                      </a:lnTo>
                      <a:lnTo>
                        <a:pt x="406" y="144"/>
                      </a:lnTo>
                      <a:lnTo>
                        <a:pt x="395" y="142"/>
                      </a:lnTo>
                      <a:lnTo>
                        <a:pt x="391" y="141"/>
                      </a:lnTo>
                      <a:lnTo>
                        <a:pt x="388" y="139"/>
                      </a:lnTo>
                      <a:lnTo>
                        <a:pt x="388" y="139"/>
                      </a:lnTo>
                      <a:lnTo>
                        <a:pt x="383" y="138"/>
                      </a:lnTo>
                      <a:lnTo>
                        <a:pt x="380" y="137"/>
                      </a:lnTo>
                      <a:lnTo>
                        <a:pt x="378" y="137"/>
                      </a:lnTo>
                      <a:lnTo>
                        <a:pt x="375" y="138"/>
                      </a:lnTo>
                      <a:lnTo>
                        <a:pt x="369" y="141"/>
                      </a:lnTo>
                      <a:lnTo>
                        <a:pt x="363" y="146"/>
                      </a:lnTo>
                      <a:lnTo>
                        <a:pt x="363" y="146"/>
                      </a:lnTo>
                      <a:lnTo>
                        <a:pt x="360" y="148"/>
                      </a:lnTo>
                      <a:lnTo>
                        <a:pt x="357" y="149"/>
                      </a:lnTo>
                      <a:lnTo>
                        <a:pt x="353" y="151"/>
                      </a:lnTo>
                      <a:lnTo>
                        <a:pt x="350" y="151"/>
                      </a:lnTo>
                      <a:lnTo>
                        <a:pt x="331" y="148"/>
                      </a:lnTo>
                      <a:lnTo>
                        <a:pt x="331" y="148"/>
                      </a:lnTo>
                      <a:lnTo>
                        <a:pt x="324" y="147"/>
                      </a:lnTo>
                      <a:lnTo>
                        <a:pt x="320" y="146"/>
                      </a:lnTo>
                      <a:lnTo>
                        <a:pt x="312" y="141"/>
                      </a:lnTo>
                      <a:lnTo>
                        <a:pt x="306" y="137"/>
                      </a:lnTo>
                      <a:lnTo>
                        <a:pt x="303" y="135"/>
                      </a:lnTo>
                      <a:lnTo>
                        <a:pt x="297" y="135"/>
                      </a:lnTo>
                      <a:lnTo>
                        <a:pt x="297" y="135"/>
                      </a:lnTo>
                      <a:lnTo>
                        <a:pt x="293" y="135"/>
                      </a:lnTo>
                      <a:lnTo>
                        <a:pt x="289" y="137"/>
                      </a:lnTo>
                      <a:lnTo>
                        <a:pt x="282" y="141"/>
                      </a:lnTo>
                      <a:lnTo>
                        <a:pt x="277" y="144"/>
                      </a:lnTo>
                      <a:lnTo>
                        <a:pt x="273" y="145"/>
                      </a:lnTo>
                      <a:lnTo>
                        <a:pt x="268" y="146"/>
                      </a:lnTo>
                      <a:lnTo>
                        <a:pt x="268" y="146"/>
                      </a:lnTo>
                      <a:lnTo>
                        <a:pt x="258" y="146"/>
                      </a:lnTo>
                      <a:lnTo>
                        <a:pt x="248" y="146"/>
                      </a:lnTo>
                      <a:lnTo>
                        <a:pt x="245" y="147"/>
                      </a:lnTo>
                      <a:lnTo>
                        <a:pt x="242" y="149"/>
                      </a:lnTo>
                      <a:lnTo>
                        <a:pt x="239" y="152"/>
                      </a:lnTo>
                      <a:lnTo>
                        <a:pt x="238" y="154"/>
                      </a:lnTo>
                      <a:lnTo>
                        <a:pt x="238" y="154"/>
                      </a:lnTo>
                      <a:lnTo>
                        <a:pt x="236" y="160"/>
                      </a:lnTo>
                      <a:lnTo>
                        <a:pt x="234" y="163"/>
                      </a:lnTo>
                      <a:lnTo>
                        <a:pt x="233" y="164"/>
                      </a:lnTo>
                      <a:lnTo>
                        <a:pt x="231" y="166"/>
                      </a:lnTo>
                      <a:lnTo>
                        <a:pt x="230" y="164"/>
                      </a:lnTo>
                      <a:lnTo>
                        <a:pt x="229" y="163"/>
                      </a:lnTo>
                      <a:lnTo>
                        <a:pt x="229" y="163"/>
                      </a:lnTo>
                      <a:lnTo>
                        <a:pt x="225" y="158"/>
                      </a:lnTo>
                      <a:lnTo>
                        <a:pt x="221" y="154"/>
                      </a:lnTo>
                      <a:lnTo>
                        <a:pt x="219" y="152"/>
                      </a:lnTo>
                      <a:lnTo>
                        <a:pt x="216" y="151"/>
                      </a:lnTo>
                      <a:lnTo>
                        <a:pt x="212" y="149"/>
                      </a:lnTo>
                      <a:lnTo>
                        <a:pt x="208" y="148"/>
                      </a:lnTo>
                      <a:lnTo>
                        <a:pt x="208" y="148"/>
                      </a:lnTo>
                      <a:lnTo>
                        <a:pt x="200" y="151"/>
                      </a:lnTo>
                      <a:lnTo>
                        <a:pt x="196" y="152"/>
                      </a:lnTo>
                      <a:lnTo>
                        <a:pt x="193" y="154"/>
                      </a:lnTo>
                      <a:lnTo>
                        <a:pt x="191" y="156"/>
                      </a:lnTo>
                      <a:lnTo>
                        <a:pt x="189" y="159"/>
                      </a:lnTo>
                      <a:lnTo>
                        <a:pt x="188" y="163"/>
                      </a:lnTo>
                      <a:lnTo>
                        <a:pt x="187" y="169"/>
                      </a:lnTo>
                      <a:lnTo>
                        <a:pt x="187" y="169"/>
                      </a:lnTo>
                      <a:lnTo>
                        <a:pt x="186" y="182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88" y="209"/>
                      </a:lnTo>
                      <a:lnTo>
                        <a:pt x="191" y="213"/>
                      </a:lnTo>
                      <a:lnTo>
                        <a:pt x="194" y="215"/>
                      </a:lnTo>
                      <a:lnTo>
                        <a:pt x="194" y="215"/>
                      </a:lnTo>
                      <a:lnTo>
                        <a:pt x="203" y="219"/>
                      </a:lnTo>
                      <a:lnTo>
                        <a:pt x="208" y="223"/>
                      </a:lnTo>
                      <a:lnTo>
                        <a:pt x="214" y="227"/>
                      </a:lnTo>
                      <a:lnTo>
                        <a:pt x="218" y="232"/>
                      </a:lnTo>
                      <a:lnTo>
                        <a:pt x="222" y="238"/>
                      </a:lnTo>
                      <a:lnTo>
                        <a:pt x="225" y="244"/>
                      </a:lnTo>
                      <a:lnTo>
                        <a:pt x="228" y="252"/>
                      </a:lnTo>
                      <a:lnTo>
                        <a:pt x="228" y="252"/>
                      </a:lnTo>
                      <a:lnTo>
                        <a:pt x="229" y="259"/>
                      </a:lnTo>
                      <a:lnTo>
                        <a:pt x="232" y="267"/>
                      </a:lnTo>
                      <a:lnTo>
                        <a:pt x="235" y="274"/>
                      </a:lnTo>
                      <a:lnTo>
                        <a:pt x="238" y="281"/>
                      </a:lnTo>
                      <a:lnTo>
                        <a:pt x="243" y="288"/>
                      </a:lnTo>
                      <a:lnTo>
                        <a:pt x="248" y="295"/>
                      </a:lnTo>
                      <a:lnTo>
                        <a:pt x="254" y="300"/>
                      </a:lnTo>
                      <a:lnTo>
                        <a:pt x="260" y="304"/>
                      </a:lnTo>
                      <a:lnTo>
                        <a:pt x="260" y="304"/>
                      </a:lnTo>
                      <a:lnTo>
                        <a:pt x="275" y="313"/>
                      </a:lnTo>
                      <a:lnTo>
                        <a:pt x="291" y="321"/>
                      </a:lnTo>
                      <a:lnTo>
                        <a:pt x="300" y="327"/>
                      </a:lnTo>
                      <a:lnTo>
                        <a:pt x="308" y="332"/>
                      </a:lnTo>
                      <a:lnTo>
                        <a:pt x="316" y="339"/>
                      </a:lnTo>
                      <a:lnTo>
                        <a:pt x="322" y="347"/>
                      </a:lnTo>
                      <a:lnTo>
                        <a:pt x="322" y="347"/>
                      </a:lnTo>
                      <a:lnTo>
                        <a:pt x="342" y="373"/>
                      </a:lnTo>
                      <a:lnTo>
                        <a:pt x="359" y="395"/>
                      </a:lnTo>
                      <a:lnTo>
                        <a:pt x="359" y="395"/>
                      </a:lnTo>
                      <a:lnTo>
                        <a:pt x="368" y="404"/>
                      </a:lnTo>
                      <a:lnTo>
                        <a:pt x="376" y="412"/>
                      </a:lnTo>
                      <a:lnTo>
                        <a:pt x="379" y="415"/>
                      </a:lnTo>
                      <a:lnTo>
                        <a:pt x="379" y="416"/>
                      </a:lnTo>
                      <a:lnTo>
                        <a:pt x="377" y="416"/>
                      </a:lnTo>
                      <a:lnTo>
                        <a:pt x="377" y="416"/>
                      </a:lnTo>
                      <a:lnTo>
                        <a:pt x="369" y="413"/>
                      </a:lnTo>
                      <a:lnTo>
                        <a:pt x="358" y="409"/>
                      </a:lnTo>
                      <a:lnTo>
                        <a:pt x="352" y="405"/>
                      </a:lnTo>
                      <a:lnTo>
                        <a:pt x="347" y="401"/>
                      </a:lnTo>
                      <a:lnTo>
                        <a:pt x="342" y="397"/>
                      </a:lnTo>
                      <a:lnTo>
                        <a:pt x="338" y="391"/>
                      </a:lnTo>
                      <a:lnTo>
                        <a:pt x="338" y="391"/>
                      </a:lnTo>
                      <a:lnTo>
                        <a:pt x="331" y="382"/>
                      </a:lnTo>
                      <a:lnTo>
                        <a:pt x="323" y="373"/>
                      </a:lnTo>
                      <a:lnTo>
                        <a:pt x="314" y="367"/>
                      </a:lnTo>
                      <a:lnTo>
                        <a:pt x="305" y="361"/>
                      </a:lnTo>
                      <a:lnTo>
                        <a:pt x="305" y="361"/>
                      </a:lnTo>
                      <a:lnTo>
                        <a:pt x="297" y="358"/>
                      </a:lnTo>
                      <a:lnTo>
                        <a:pt x="291" y="354"/>
                      </a:lnTo>
                      <a:lnTo>
                        <a:pt x="283" y="352"/>
                      </a:lnTo>
                      <a:lnTo>
                        <a:pt x="279" y="350"/>
                      </a:lnTo>
                      <a:lnTo>
                        <a:pt x="274" y="349"/>
                      </a:lnTo>
                      <a:lnTo>
                        <a:pt x="274" y="349"/>
                      </a:lnTo>
                      <a:lnTo>
                        <a:pt x="262" y="347"/>
                      </a:lnTo>
                      <a:lnTo>
                        <a:pt x="252" y="345"/>
                      </a:lnTo>
                      <a:lnTo>
                        <a:pt x="248" y="344"/>
                      </a:lnTo>
                      <a:lnTo>
                        <a:pt x="245" y="344"/>
                      </a:lnTo>
                      <a:lnTo>
                        <a:pt x="242" y="345"/>
                      </a:lnTo>
                      <a:lnTo>
                        <a:pt x="239" y="347"/>
                      </a:lnTo>
                      <a:lnTo>
                        <a:pt x="239" y="347"/>
                      </a:lnTo>
                      <a:lnTo>
                        <a:pt x="234" y="352"/>
                      </a:lnTo>
                      <a:lnTo>
                        <a:pt x="230" y="354"/>
                      </a:lnTo>
                      <a:lnTo>
                        <a:pt x="228" y="355"/>
                      </a:lnTo>
                      <a:lnTo>
                        <a:pt x="226" y="354"/>
                      </a:lnTo>
                      <a:lnTo>
                        <a:pt x="224" y="353"/>
                      </a:lnTo>
                      <a:lnTo>
                        <a:pt x="223" y="349"/>
                      </a:lnTo>
                      <a:lnTo>
                        <a:pt x="223" y="349"/>
                      </a:lnTo>
                      <a:lnTo>
                        <a:pt x="220" y="343"/>
                      </a:lnTo>
                      <a:lnTo>
                        <a:pt x="218" y="337"/>
                      </a:lnTo>
                      <a:lnTo>
                        <a:pt x="216" y="334"/>
                      </a:lnTo>
                      <a:lnTo>
                        <a:pt x="214" y="331"/>
                      </a:lnTo>
                      <a:lnTo>
                        <a:pt x="210" y="330"/>
                      </a:lnTo>
                      <a:lnTo>
                        <a:pt x="206" y="329"/>
                      </a:lnTo>
                      <a:lnTo>
                        <a:pt x="206" y="329"/>
                      </a:lnTo>
                      <a:lnTo>
                        <a:pt x="199" y="327"/>
                      </a:lnTo>
                      <a:lnTo>
                        <a:pt x="192" y="324"/>
                      </a:lnTo>
                      <a:lnTo>
                        <a:pt x="187" y="320"/>
                      </a:lnTo>
                      <a:lnTo>
                        <a:pt x="180" y="315"/>
                      </a:lnTo>
                      <a:lnTo>
                        <a:pt x="180" y="315"/>
                      </a:lnTo>
                      <a:lnTo>
                        <a:pt x="174" y="311"/>
                      </a:lnTo>
                      <a:lnTo>
                        <a:pt x="168" y="309"/>
                      </a:lnTo>
                      <a:lnTo>
                        <a:pt x="164" y="306"/>
                      </a:lnTo>
                      <a:lnTo>
                        <a:pt x="163" y="305"/>
                      </a:lnTo>
                      <a:lnTo>
                        <a:pt x="162" y="304"/>
                      </a:lnTo>
                      <a:lnTo>
                        <a:pt x="162" y="304"/>
                      </a:lnTo>
                      <a:lnTo>
                        <a:pt x="160" y="300"/>
                      </a:lnTo>
                      <a:lnTo>
                        <a:pt x="155" y="297"/>
                      </a:lnTo>
                      <a:lnTo>
                        <a:pt x="150" y="294"/>
                      </a:lnTo>
                      <a:lnTo>
                        <a:pt x="146" y="292"/>
                      </a:lnTo>
                      <a:lnTo>
                        <a:pt x="146" y="292"/>
                      </a:lnTo>
                      <a:lnTo>
                        <a:pt x="144" y="291"/>
                      </a:lnTo>
                      <a:lnTo>
                        <a:pt x="143" y="290"/>
                      </a:lnTo>
                      <a:lnTo>
                        <a:pt x="140" y="285"/>
                      </a:lnTo>
                      <a:lnTo>
                        <a:pt x="140" y="282"/>
                      </a:lnTo>
                      <a:lnTo>
                        <a:pt x="142" y="280"/>
                      </a:lnTo>
                      <a:lnTo>
                        <a:pt x="144" y="280"/>
                      </a:lnTo>
                      <a:lnTo>
                        <a:pt x="146" y="280"/>
                      </a:lnTo>
                      <a:lnTo>
                        <a:pt x="146" y="280"/>
                      </a:lnTo>
                      <a:lnTo>
                        <a:pt x="151" y="281"/>
                      </a:lnTo>
                      <a:lnTo>
                        <a:pt x="154" y="280"/>
                      </a:lnTo>
                      <a:lnTo>
                        <a:pt x="157" y="277"/>
                      </a:lnTo>
                      <a:lnTo>
                        <a:pt x="158" y="274"/>
                      </a:lnTo>
                      <a:lnTo>
                        <a:pt x="158" y="274"/>
                      </a:lnTo>
                      <a:lnTo>
                        <a:pt x="159" y="273"/>
                      </a:lnTo>
                      <a:lnTo>
                        <a:pt x="160" y="273"/>
                      </a:lnTo>
                      <a:lnTo>
                        <a:pt x="164" y="274"/>
                      </a:lnTo>
                      <a:lnTo>
                        <a:pt x="168" y="276"/>
                      </a:lnTo>
                      <a:lnTo>
                        <a:pt x="171" y="277"/>
                      </a:lnTo>
                      <a:lnTo>
                        <a:pt x="173" y="277"/>
                      </a:lnTo>
                      <a:lnTo>
                        <a:pt x="173" y="277"/>
                      </a:lnTo>
                      <a:lnTo>
                        <a:pt x="176" y="276"/>
                      </a:lnTo>
                      <a:lnTo>
                        <a:pt x="177" y="275"/>
                      </a:lnTo>
                      <a:lnTo>
                        <a:pt x="178" y="274"/>
                      </a:lnTo>
                      <a:lnTo>
                        <a:pt x="179" y="272"/>
                      </a:lnTo>
                      <a:lnTo>
                        <a:pt x="179" y="270"/>
                      </a:lnTo>
                      <a:lnTo>
                        <a:pt x="178" y="269"/>
                      </a:lnTo>
                      <a:lnTo>
                        <a:pt x="177" y="268"/>
                      </a:lnTo>
                      <a:lnTo>
                        <a:pt x="175" y="267"/>
                      </a:lnTo>
                      <a:lnTo>
                        <a:pt x="175" y="267"/>
                      </a:lnTo>
                      <a:lnTo>
                        <a:pt x="169" y="267"/>
                      </a:lnTo>
                      <a:lnTo>
                        <a:pt x="165" y="266"/>
                      </a:lnTo>
                      <a:lnTo>
                        <a:pt x="162" y="263"/>
                      </a:lnTo>
                      <a:lnTo>
                        <a:pt x="160" y="261"/>
                      </a:lnTo>
                      <a:lnTo>
                        <a:pt x="160" y="261"/>
                      </a:lnTo>
                      <a:lnTo>
                        <a:pt x="158" y="258"/>
                      </a:lnTo>
                      <a:lnTo>
                        <a:pt x="155" y="256"/>
                      </a:lnTo>
                      <a:lnTo>
                        <a:pt x="152" y="255"/>
                      </a:lnTo>
                      <a:lnTo>
                        <a:pt x="148" y="255"/>
                      </a:lnTo>
                      <a:lnTo>
                        <a:pt x="148" y="255"/>
                      </a:lnTo>
                      <a:lnTo>
                        <a:pt x="145" y="254"/>
                      </a:lnTo>
                      <a:lnTo>
                        <a:pt x="143" y="253"/>
                      </a:lnTo>
                      <a:lnTo>
                        <a:pt x="142" y="250"/>
                      </a:lnTo>
                      <a:lnTo>
                        <a:pt x="140" y="246"/>
                      </a:lnTo>
                      <a:lnTo>
                        <a:pt x="140" y="246"/>
                      </a:lnTo>
                      <a:lnTo>
                        <a:pt x="140" y="241"/>
                      </a:lnTo>
                      <a:lnTo>
                        <a:pt x="138" y="237"/>
                      </a:lnTo>
                      <a:lnTo>
                        <a:pt x="136" y="234"/>
                      </a:lnTo>
                      <a:lnTo>
                        <a:pt x="133" y="233"/>
                      </a:lnTo>
                      <a:lnTo>
                        <a:pt x="133" y="233"/>
                      </a:lnTo>
                      <a:lnTo>
                        <a:pt x="130" y="232"/>
                      </a:lnTo>
                      <a:lnTo>
                        <a:pt x="128" y="229"/>
                      </a:lnTo>
                      <a:lnTo>
                        <a:pt x="124" y="224"/>
                      </a:lnTo>
                      <a:lnTo>
                        <a:pt x="122" y="217"/>
                      </a:lnTo>
                      <a:lnTo>
                        <a:pt x="122" y="217"/>
                      </a:lnTo>
                      <a:lnTo>
                        <a:pt x="117" y="205"/>
                      </a:lnTo>
                      <a:lnTo>
                        <a:pt x="115" y="201"/>
                      </a:lnTo>
                      <a:lnTo>
                        <a:pt x="115" y="195"/>
                      </a:lnTo>
                      <a:lnTo>
                        <a:pt x="115" y="195"/>
                      </a:lnTo>
                      <a:lnTo>
                        <a:pt x="114" y="189"/>
                      </a:lnTo>
                      <a:lnTo>
                        <a:pt x="112" y="185"/>
                      </a:lnTo>
                      <a:lnTo>
                        <a:pt x="107" y="176"/>
                      </a:lnTo>
                      <a:lnTo>
                        <a:pt x="107" y="176"/>
                      </a:lnTo>
                      <a:lnTo>
                        <a:pt x="103" y="170"/>
                      </a:lnTo>
                      <a:lnTo>
                        <a:pt x="97" y="166"/>
                      </a:lnTo>
                      <a:lnTo>
                        <a:pt x="97" y="166"/>
                      </a:lnTo>
                      <a:lnTo>
                        <a:pt x="95" y="162"/>
                      </a:lnTo>
                      <a:lnTo>
                        <a:pt x="94" y="159"/>
                      </a:lnTo>
                      <a:lnTo>
                        <a:pt x="92" y="156"/>
                      </a:lnTo>
                      <a:lnTo>
                        <a:pt x="90" y="155"/>
                      </a:lnTo>
                      <a:lnTo>
                        <a:pt x="88" y="154"/>
                      </a:lnTo>
                      <a:lnTo>
                        <a:pt x="88" y="154"/>
                      </a:lnTo>
                      <a:lnTo>
                        <a:pt x="82" y="151"/>
                      </a:lnTo>
                      <a:lnTo>
                        <a:pt x="78" y="147"/>
                      </a:lnTo>
                      <a:lnTo>
                        <a:pt x="75" y="145"/>
                      </a:lnTo>
                      <a:lnTo>
                        <a:pt x="72" y="143"/>
                      </a:lnTo>
                      <a:lnTo>
                        <a:pt x="72" y="143"/>
                      </a:lnTo>
                      <a:lnTo>
                        <a:pt x="67" y="141"/>
                      </a:lnTo>
                      <a:lnTo>
                        <a:pt x="64" y="140"/>
                      </a:lnTo>
                      <a:lnTo>
                        <a:pt x="61" y="141"/>
                      </a:lnTo>
                      <a:lnTo>
                        <a:pt x="59" y="144"/>
                      </a:lnTo>
                      <a:lnTo>
                        <a:pt x="59" y="144"/>
                      </a:lnTo>
                      <a:lnTo>
                        <a:pt x="53" y="153"/>
                      </a:lnTo>
                      <a:lnTo>
                        <a:pt x="51" y="158"/>
                      </a:lnTo>
                      <a:lnTo>
                        <a:pt x="51" y="163"/>
                      </a:lnTo>
                      <a:lnTo>
                        <a:pt x="51" y="163"/>
                      </a:lnTo>
                      <a:lnTo>
                        <a:pt x="50" y="175"/>
                      </a:lnTo>
                      <a:lnTo>
                        <a:pt x="49" y="180"/>
                      </a:lnTo>
                      <a:lnTo>
                        <a:pt x="48" y="182"/>
                      </a:lnTo>
                      <a:lnTo>
                        <a:pt x="46" y="183"/>
                      </a:lnTo>
                      <a:lnTo>
                        <a:pt x="46" y="183"/>
                      </a:lnTo>
                      <a:lnTo>
                        <a:pt x="43" y="185"/>
                      </a:lnTo>
                      <a:lnTo>
                        <a:pt x="39" y="187"/>
                      </a:lnTo>
                      <a:lnTo>
                        <a:pt x="38" y="189"/>
                      </a:lnTo>
                      <a:lnTo>
                        <a:pt x="37" y="195"/>
                      </a:lnTo>
                      <a:lnTo>
                        <a:pt x="37" y="195"/>
                      </a:lnTo>
                      <a:lnTo>
                        <a:pt x="36" y="199"/>
                      </a:lnTo>
                      <a:lnTo>
                        <a:pt x="34" y="203"/>
                      </a:lnTo>
                      <a:lnTo>
                        <a:pt x="32" y="206"/>
                      </a:lnTo>
                      <a:lnTo>
                        <a:pt x="32" y="210"/>
                      </a:lnTo>
                      <a:lnTo>
                        <a:pt x="32" y="210"/>
                      </a:lnTo>
                      <a:lnTo>
                        <a:pt x="31" y="212"/>
                      </a:lnTo>
                      <a:lnTo>
                        <a:pt x="31" y="213"/>
                      </a:lnTo>
                      <a:lnTo>
                        <a:pt x="26" y="205"/>
                      </a:lnTo>
                      <a:lnTo>
                        <a:pt x="26" y="205"/>
                      </a:lnTo>
                      <a:lnTo>
                        <a:pt x="20" y="194"/>
                      </a:lnTo>
                      <a:lnTo>
                        <a:pt x="18" y="188"/>
                      </a:lnTo>
                      <a:lnTo>
                        <a:pt x="16" y="183"/>
                      </a:lnTo>
                      <a:lnTo>
                        <a:pt x="16" y="183"/>
                      </a:lnTo>
                      <a:lnTo>
                        <a:pt x="14" y="178"/>
                      </a:lnTo>
                      <a:lnTo>
                        <a:pt x="10" y="175"/>
                      </a:lnTo>
                      <a:lnTo>
                        <a:pt x="8" y="171"/>
                      </a:lnTo>
                      <a:lnTo>
                        <a:pt x="7" y="166"/>
                      </a:lnTo>
                      <a:lnTo>
                        <a:pt x="7" y="166"/>
                      </a:lnTo>
                      <a:lnTo>
                        <a:pt x="6" y="160"/>
                      </a:lnTo>
                      <a:lnTo>
                        <a:pt x="5" y="158"/>
                      </a:lnTo>
                      <a:lnTo>
                        <a:pt x="3" y="157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3" y="153"/>
                      </a:lnTo>
                      <a:lnTo>
                        <a:pt x="2" y="151"/>
                      </a:lnTo>
                      <a:lnTo>
                        <a:pt x="0" y="147"/>
                      </a:lnTo>
                      <a:lnTo>
                        <a:pt x="0" y="147"/>
                      </a:ln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3" y="1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5" name="Freeform 178"/>
                <p:cNvSpPr/>
                <p:nvPr/>
              </p:nvSpPr>
              <p:spPr bwMode="auto">
                <a:xfrm>
                  <a:off x="5253" y="3224"/>
                  <a:ext cx="31" cy="89"/>
                </a:xfrm>
                <a:custGeom>
                  <a:avLst/>
                  <a:gdLst>
                    <a:gd name="T0" fmla="*/ 6 w 31"/>
                    <a:gd name="T1" fmla="*/ 0 h 89"/>
                    <a:gd name="T2" fmla="*/ 6 w 31"/>
                    <a:gd name="T3" fmla="*/ 10 h 89"/>
                    <a:gd name="T4" fmla="*/ 9 w 31"/>
                    <a:gd name="T5" fmla="*/ 19 h 89"/>
                    <a:gd name="T6" fmla="*/ 12 w 31"/>
                    <a:gd name="T7" fmla="*/ 20 h 89"/>
                    <a:gd name="T8" fmla="*/ 18 w 31"/>
                    <a:gd name="T9" fmla="*/ 24 h 89"/>
                    <a:gd name="T10" fmla="*/ 16 w 31"/>
                    <a:gd name="T11" fmla="*/ 29 h 89"/>
                    <a:gd name="T12" fmla="*/ 15 w 31"/>
                    <a:gd name="T13" fmla="*/ 33 h 89"/>
                    <a:gd name="T14" fmla="*/ 17 w 31"/>
                    <a:gd name="T15" fmla="*/ 41 h 89"/>
                    <a:gd name="T16" fmla="*/ 23 w 31"/>
                    <a:gd name="T17" fmla="*/ 53 h 89"/>
                    <a:gd name="T18" fmla="*/ 26 w 31"/>
                    <a:gd name="T19" fmla="*/ 60 h 89"/>
                    <a:gd name="T20" fmla="*/ 23 w 31"/>
                    <a:gd name="T21" fmla="*/ 60 h 89"/>
                    <a:gd name="T22" fmla="*/ 17 w 31"/>
                    <a:gd name="T23" fmla="*/ 62 h 89"/>
                    <a:gd name="T24" fmla="*/ 19 w 31"/>
                    <a:gd name="T25" fmla="*/ 65 h 89"/>
                    <a:gd name="T26" fmla="*/ 22 w 31"/>
                    <a:gd name="T27" fmla="*/ 67 h 89"/>
                    <a:gd name="T28" fmla="*/ 26 w 31"/>
                    <a:gd name="T29" fmla="*/ 75 h 89"/>
                    <a:gd name="T30" fmla="*/ 30 w 31"/>
                    <a:gd name="T31" fmla="*/ 84 h 89"/>
                    <a:gd name="T32" fmla="*/ 31 w 31"/>
                    <a:gd name="T33" fmla="*/ 89 h 89"/>
                    <a:gd name="T34" fmla="*/ 29 w 31"/>
                    <a:gd name="T35" fmla="*/ 87 h 89"/>
                    <a:gd name="T36" fmla="*/ 20 w 31"/>
                    <a:gd name="T37" fmla="*/ 83 h 89"/>
                    <a:gd name="T38" fmla="*/ 16 w 31"/>
                    <a:gd name="T39" fmla="*/ 77 h 89"/>
                    <a:gd name="T40" fmla="*/ 16 w 31"/>
                    <a:gd name="T41" fmla="*/ 76 h 89"/>
                    <a:gd name="T42" fmla="*/ 13 w 31"/>
                    <a:gd name="T43" fmla="*/ 72 h 89"/>
                    <a:gd name="T44" fmla="*/ 12 w 31"/>
                    <a:gd name="T45" fmla="*/ 70 h 89"/>
                    <a:gd name="T46" fmla="*/ 7 w 31"/>
                    <a:gd name="T47" fmla="*/ 65 h 89"/>
                    <a:gd name="T48" fmla="*/ 6 w 31"/>
                    <a:gd name="T49" fmla="*/ 62 h 89"/>
                    <a:gd name="T50" fmla="*/ 7 w 31"/>
                    <a:gd name="T51" fmla="*/ 62 h 89"/>
                    <a:gd name="T52" fmla="*/ 16 w 31"/>
                    <a:gd name="T53" fmla="*/ 61 h 89"/>
                    <a:gd name="T54" fmla="*/ 16 w 31"/>
                    <a:gd name="T55" fmla="*/ 58 h 89"/>
                    <a:gd name="T56" fmla="*/ 12 w 31"/>
                    <a:gd name="T57" fmla="*/ 53 h 89"/>
                    <a:gd name="T58" fmla="*/ 9 w 31"/>
                    <a:gd name="T59" fmla="*/ 49 h 89"/>
                    <a:gd name="T60" fmla="*/ 8 w 31"/>
                    <a:gd name="T61" fmla="*/ 47 h 89"/>
                    <a:gd name="T62" fmla="*/ 6 w 31"/>
                    <a:gd name="T63" fmla="*/ 43 h 89"/>
                    <a:gd name="T64" fmla="*/ 5 w 31"/>
                    <a:gd name="T65" fmla="*/ 42 h 89"/>
                    <a:gd name="T66" fmla="*/ 3 w 31"/>
                    <a:gd name="T67" fmla="*/ 38 h 89"/>
                    <a:gd name="T68" fmla="*/ 0 w 31"/>
                    <a:gd name="T69" fmla="*/ 34 h 89"/>
                    <a:gd name="T70" fmla="*/ 0 w 31"/>
                    <a:gd name="T71" fmla="*/ 34 h 89"/>
                    <a:gd name="T72" fmla="*/ 5 w 31"/>
                    <a:gd name="T73" fmla="*/ 33 h 89"/>
                    <a:gd name="T74" fmla="*/ 9 w 31"/>
                    <a:gd name="T75" fmla="*/ 32 h 89"/>
                    <a:gd name="T76" fmla="*/ 9 w 31"/>
                    <a:gd name="T77" fmla="*/ 31 h 89"/>
                    <a:gd name="T78" fmla="*/ 8 w 31"/>
                    <a:gd name="T79" fmla="*/ 27 h 89"/>
                    <a:gd name="T80" fmla="*/ 6 w 31"/>
                    <a:gd name="T81" fmla="*/ 23 h 89"/>
                    <a:gd name="T82" fmla="*/ 5 w 31"/>
                    <a:gd name="T83" fmla="*/ 22 h 89"/>
                    <a:gd name="T84" fmla="*/ 1 w 31"/>
                    <a:gd name="T85" fmla="*/ 19 h 89"/>
                    <a:gd name="T86" fmla="*/ 0 w 31"/>
                    <a:gd name="T87" fmla="*/ 15 h 89"/>
                    <a:gd name="T88" fmla="*/ 0 w 31"/>
                    <a:gd name="T89" fmla="*/ 8 h 89"/>
                    <a:gd name="T90" fmla="*/ 1 w 31"/>
                    <a:gd name="T91" fmla="*/ 3 h 89"/>
                    <a:gd name="T92" fmla="*/ 4 w 31"/>
                    <a:gd name="T93" fmla="*/ 0 h 89"/>
                    <a:gd name="T94" fmla="*/ 6 w 31"/>
                    <a:gd name="T9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1" h="89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10"/>
                      </a:lnTo>
                      <a:lnTo>
                        <a:pt x="7" y="17"/>
                      </a:lnTo>
                      <a:lnTo>
                        <a:pt x="9" y="19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6" y="22"/>
                      </a:lnTo>
                      <a:lnTo>
                        <a:pt x="18" y="24"/>
                      </a:ln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5" y="33"/>
                      </a:lnTo>
                      <a:lnTo>
                        <a:pt x="14" y="35"/>
                      </a:lnTo>
                      <a:lnTo>
                        <a:pt x="17" y="41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26" y="57"/>
                      </a:lnTo>
                      <a:lnTo>
                        <a:pt x="26" y="60"/>
                      </a:lnTo>
                      <a:lnTo>
                        <a:pt x="23" y="60"/>
                      </a:lnTo>
                      <a:lnTo>
                        <a:pt x="23" y="60"/>
                      </a:lnTo>
                      <a:lnTo>
                        <a:pt x="20" y="61"/>
                      </a:lnTo>
                      <a:lnTo>
                        <a:pt x="17" y="62"/>
                      </a:lnTo>
                      <a:lnTo>
                        <a:pt x="17" y="64"/>
                      </a:lnTo>
                      <a:lnTo>
                        <a:pt x="19" y="65"/>
                      </a:lnTo>
                      <a:lnTo>
                        <a:pt x="19" y="65"/>
                      </a:lnTo>
                      <a:lnTo>
                        <a:pt x="22" y="67"/>
                      </a:lnTo>
                      <a:lnTo>
                        <a:pt x="23" y="69"/>
                      </a:lnTo>
                      <a:lnTo>
                        <a:pt x="26" y="75"/>
                      </a:lnTo>
                      <a:lnTo>
                        <a:pt x="26" y="75"/>
                      </a:lnTo>
                      <a:lnTo>
                        <a:pt x="30" y="84"/>
                      </a:lnTo>
                      <a:lnTo>
                        <a:pt x="31" y="87"/>
                      </a:lnTo>
                      <a:lnTo>
                        <a:pt x="31" y="89"/>
                      </a:lnTo>
                      <a:lnTo>
                        <a:pt x="29" y="87"/>
                      </a:lnTo>
                      <a:lnTo>
                        <a:pt x="29" y="87"/>
                      </a:lnTo>
                      <a:lnTo>
                        <a:pt x="24" y="85"/>
                      </a:lnTo>
                      <a:lnTo>
                        <a:pt x="20" y="83"/>
                      </a:lnTo>
                      <a:lnTo>
                        <a:pt x="17" y="80"/>
                      </a:lnTo>
                      <a:lnTo>
                        <a:pt x="16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4" y="75"/>
                      </a:lnTo>
                      <a:lnTo>
                        <a:pt x="13" y="72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7"/>
                      </a:lnTo>
                      <a:lnTo>
                        <a:pt x="7" y="65"/>
                      </a:lnTo>
                      <a:lnTo>
                        <a:pt x="6" y="63"/>
                      </a:lnTo>
                      <a:lnTo>
                        <a:pt x="6" y="62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14" y="62"/>
                      </a:lnTo>
                      <a:lnTo>
                        <a:pt x="16" y="61"/>
                      </a:lnTo>
                      <a:lnTo>
                        <a:pt x="16" y="60"/>
                      </a:lnTo>
                      <a:lnTo>
                        <a:pt x="16" y="58"/>
                      </a:lnTo>
                      <a:lnTo>
                        <a:pt x="16" y="58"/>
                      </a:lnTo>
                      <a:lnTo>
                        <a:pt x="12" y="53"/>
                      </a:lnTo>
                      <a:lnTo>
                        <a:pt x="10" y="51"/>
                      </a:lnTo>
                      <a:lnTo>
                        <a:pt x="9" y="49"/>
                      </a:lnTo>
                      <a:lnTo>
                        <a:pt x="9" y="49"/>
                      </a:lnTo>
                      <a:lnTo>
                        <a:pt x="8" y="47"/>
                      </a:lnTo>
                      <a:lnTo>
                        <a:pt x="7" y="44"/>
                      </a:lnTo>
                      <a:lnTo>
                        <a:pt x="6" y="43"/>
                      </a:lnTo>
                      <a:lnTo>
                        <a:pt x="5" y="42"/>
                      </a:lnTo>
                      <a:lnTo>
                        <a:pt x="5" y="42"/>
                      </a:lnTo>
                      <a:lnTo>
                        <a:pt x="4" y="39"/>
                      </a:lnTo>
                      <a:lnTo>
                        <a:pt x="3" y="38"/>
                      </a:lnTo>
                      <a:lnTo>
                        <a:pt x="1" y="3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" y="33"/>
                      </a:lnTo>
                      <a:lnTo>
                        <a:pt x="5" y="33"/>
                      </a:lnTo>
                      <a:lnTo>
                        <a:pt x="8" y="32"/>
                      </a:lnTo>
                      <a:lnTo>
                        <a:pt x="9" y="32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9" y="28"/>
                      </a:lnTo>
                      <a:lnTo>
                        <a:pt x="8" y="27"/>
                      </a:lnTo>
                      <a:lnTo>
                        <a:pt x="7" y="25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5" y="22"/>
                      </a:lnTo>
                      <a:lnTo>
                        <a:pt x="3" y="21"/>
                      </a:lnTo>
                      <a:lnTo>
                        <a:pt x="1" y="19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6" name="Freeform 179"/>
                <p:cNvSpPr/>
                <p:nvPr/>
              </p:nvSpPr>
              <p:spPr bwMode="auto">
                <a:xfrm>
                  <a:off x="5255" y="3273"/>
                  <a:ext cx="5" cy="5"/>
                </a:xfrm>
                <a:custGeom>
                  <a:avLst/>
                  <a:gdLst>
                    <a:gd name="T0" fmla="*/ 1 w 5"/>
                    <a:gd name="T1" fmla="*/ 1 h 5"/>
                    <a:gd name="T2" fmla="*/ 1 w 5"/>
                    <a:gd name="T3" fmla="*/ 1 h 5"/>
                    <a:gd name="T4" fmla="*/ 0 w 5"/>
                    <a:gd name="T5" fmla="*/ 3 h 5"/>
                    <a:gd name="T6" fmla="*/ 1 w 5"/>
                    <a:gd name="T7" fmla="*/ 4 h 5"/>
                    <a:gd name="T8" fmla="*/ 2 w 5"/>
                    <a:gd name="T9" fmla="*/ 5 h 5"/>
                    <a:gd name="T10" fmla="*/ 2 w 5"/>
                    <a:gd name="T11" fmla="*/ 5 h 5"/>
                    <a:gd name="T12" fmla="*/ 4 w 5"/>
                    <a:gd name="T13" fmla="*/ 4 h 5"/>
                    <a:gd name="T14" fmla="*/ 5 w 5"/>
                    <a:gd name="T15" fmla="*/ 3 h 5"/>
                    <a:gd name="T16" fmla="*/ 5 w 5"/>
                    <a:gd name="T17" fmla="*/ 1 h 5"/>
                    <a:gd name="T18" fmla="*/ 4 w 5"/>
                    <a:gd name="T19" fmla="*/ 0 h 5"/>
                    <a:gd name="T20" fmla="*/ 4 w 5"/>
                    <a:gd name="T21" fmla="*/ 0 h 5"/>
                    <a:gd name="T22" fmla="*/ 2 w 5"/>
                    <a:gd name="T23" fmla="*/ 0 h 5"/>
                    <a:gd name="T24" fmla="*/ 2 w 5"/>
                    <a:gd name="T25" fmla="*/ 0 h 5"/>
                    <a:gd name="T26" fmla="*/ 1 w 5"/>
                    <a:gd name="T27" fmla="*/ 1 h 5"/>
                    <a:gd name="T28" fmla="*/ 1 w 5"/>
                    <a:gd name="T2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7" name="Freeform 180"/>
                <p:cNvSpPr/>
                <p:nvPr/>
              </p:nvSpPr>
              <p:spPr bwMode="auto">
                <a:xfrm>
                  <a:off x="5275" y="3268"/>
                  <a:ext cx="6" cy="6"/>
                </a:xfrm>
                <a:custGeom>
                  <a:avLst/>
                  <a:gdLst>
                    <a:gd name="T0" fmla="*/ 2 w 6"/>
                    <a:gd name="T1" fmla="*/ 2 h 6"/>
                    <a:gd name="T2" fmla="*/ 2 w 6"/>
                    <a:gd name="T3" fmla="*/ 2 h 6"/>
                    <a:gd name="T4" fmla="*/ 1 w 6"/>
                    <a:gd name="T5" fmla="*/ 4 h 6"/>
                    <a:gd name="T6" fmla="*/ 0 w 6"/>
                    <a:gd name="T7" fmla="*/ 5 h 6"/>
                    <a:gd name="T8" fmla="*/ 1 w 6"/>
                    <a:gd name="T9" fmla="*/ 6 h 6"/>
                    <a:gd name="T10" fmla="*/ 2 w 6"/>
                    <a:gd name="T11" fmla="*/ 6 h 6"/>
                    <a:gd name="T12" fmla="*/ 2 w 6"/>
                    <a:gd name="T13" fmla="*/ 6 h 6"/>
                    <a:gd name="T14" fmla="*/ 6 w 6"/>
                    <a:gd name="T15" fmla="*/ 3 h 6"/>
                    <a:gd name="T16" fmla="*/ 6 w 6"/>
                    <a:gd name="T17" fmla="*/ 3 h 6"/>
                    <a:gd name="T18" fmla="*/ 5 w 6"/>
                    <a:gd name="T19" fmla="*/ 2 h 6"/>
                    <a:gd name="T20" fmla="*/ 5 w 6"/>
                    <a:gd name="T21" fmla="*/ 2 h 6"/>
                    <a:gd name="T22" fmla="*/ 4 w 6"/>
                    <a:gd name="T23" fmla="*/ 0 h 6"/>
                    <a:gd name="T24" fmla="*/ 2 w 6"/>
                    <a:gd name="T25" fmla="*/ 2 h 6"/>
                    <a:gd name="T26" fmla="*/ 2 w 6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8" name="Freeform 181"/>
                <p:cNvSpPr/>
                <p:nvPr/>
              </p:nvSpPr>
              <p:spPr bwMode="auto">
                <a:xfrm>
                  <a:off x="5246" y="3284"/>
                  <a:ext cx="13" cy="15"/>
                </a:xfrm>
                <a:custGeom>
                  <a:avLst/>
                  <a:gdLst>
                    <a:gd name="T0" fmla="*/ 9 w 13"/>
                    <a:gd name="T1" fmla="*/ 1 h 15"/>
                    <a:gd name="T2" fmla="*/ 9 w 13"/>
                    <a:gd name="T3" fmla="*/ 1 h 15"/>
                    <a:gd name="T4" fmla="*/ 9 w 13"/>
                    <a:gd name="T5" fmla="*/ 7 h 15"/>
                    <a:gd name="T6" fmla="*/ 9 w 13"/>
                    <a:gd name="T7" fmla="*/ 8 h 15"/>
                    <a:gd name="T8" fmla="*/ 11 w 13"/>
                    <a:gd name="T9" fmla="*/ 9 h 15"/>
                    <a:gd name="T10" fmla="*/ 11 w 13"/>
                    <a:gd name="T11" fmla="*/ 9 h 15"/>
                    <a:gd name="T12" fmla="*/ 13 w 13"/>
                    <a:gd name="T13" fmla="*/ 10 h 15"/>
                    <a:gd name="T14" fmla="*/ 13 w 13"/>
                    <a:gd name="T15" fmla="*/ 12 h 15"/>
                    <a:gd name="T16" fmla="*/ 13 w 13"/>
                    <a:gd name="T17" fmla="*/ 14 h 15"/>
                    <a:gd name="T18" fmla="*/ 10 w 13"/>
                    <a:gd name="T19" fmla="*/ 15 h 15"/>
                    <a:gd name="T20" fmla="*/ 10 w 13"/>
                    <a:gd name="T21" fmla="*/ 15 h 15"/>
                    <a:gd name="T22" fmla="*/ 4 w 13"/>
                    <a:gd name="T23" fmla="*/ 15 h 15"/>
                    <a:gd name="T24" fmla="*/ 1 w 13"/>
                    <a:gd name="T25" fmla="*/ 14 h 15"/>
                    <a:gd name="T26" fmla="*/ 0 w 13"/>
                    <a:gd name="T27" fmla="*/ 10 h 15"/>
                    <a:gd name="T28" fmla="*/ 0 w 13"/>
                    <a:gd name="T29" fmla="*/ 10 h 15"/>
                    <a:gd name="T30" fmla="*/ 1 w 13"/>
                    <a:gd name="T31" fmla="*/ 3 h 15"/>
                    <a:gd name="T32" fmla="*/ 1 w 13"/>
                    <a:gd name="T33" fmla="*/ 1 h 15"/>
                    <a:gd name="T34" fmla="*/ 4 w 13"/>
                    <a:gd name="T35" fmla="*/ 0 h 15"/>
                    <a:gd name="T36" fmla="*/ 4 w 13"/>
                    <a:gd name="T37" fmla="*/ 0 h 15"/>
                    <a:gd name="T38" fmla="*/ 8 w 13"/>
                    <a:gd name="T39" fmla="*/ 1 h 15"/>
                    <a:gd name="T40" fmla="*/ 9 w 13"/>
                    <a:gd name="T41" fmla="*/ 1 h 15"/>
                    <a:gd name="T42" fmla="*/ 9 w 13"/>
                    <a:gd name="T4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5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3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4" y="15"/>
                      </a:lnTo>
                      <a:lnTo>
                        <a:pt x="1" y="1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9" name="Freeform 182"/>
                <p:cNvSpPr/>
                <p:nvPr/>
              </p:nvSpPr>
              <p:spPr bwMode="auto">
                <a:xfrm>
                  <a:off x="5267" y="3217"/>
                  <a:ext cx="29" cy="34"/>
                </a:xfrm>
                <a:custGeom>
                  <a:avLst/>
                  <a:gdLst>
                    <a:gd name="T0" fmla="*/ 6 w 29"/>
                    <a:gd name="T1" fmla="*/ 1 h 34"/>
                    <a:gd name="T2" fmla="*/ 6 w 29"/>
                    <a:gd name="T3" fmla="*/ 1 h 34"/>
                    <a:gd name="T4" fmla="*/ 6 w 29"/>
                    <a:gd name="T5" fmla="*/ 5 h 34"/>
                    <a:gd name="T6" fmla="*/ 5 w 29"/>
                    <a:gd name="T7" fmla="*/ 10 h 34"/>
                    <a:gd name="T8" fmla="*/ 3 w 29"/>
                    <a:gd name="T9" fmla="*/ 13 h 34"/>
                    <a:gd name="T10" fmla="*/ 3 w 29"/>
                    <a:gd name="T11" fmla="*/ 13 h 34"/>
                    <a:gd name="T12" fmla="*/ 1 w 29"/>
                    <a:gd name="T13" fmla="*/ 15 h 34"/>
                    <a:gd name="T14" fmla="*/ 0 w 29"/>
                    <a:gd name="T15" fmla="*/ 18 h 34"/>
                    <a:gd name="T16" fmla="*/ 1 w 29"/>
                    <a:gd name="T17" fmla="*/ 20 h 34"/>
                    <a:gd name="T18" fmla="*/ 3 w 29"/>
                    <a:gd name="T19" fmla="*/ 22 h 34"/>
                    <a:gd name="T20" fmla="*/ 3 w 29"/>
                    <a:gd name="T21" fmla="*/ 22 h 34"/>
                    <a:gd name="T22" fmla="*/ 9 w 29"/>
                    <a:gd name="T23" fmla="*/ 24 h 34"/>
                    <a:gd name="T24" fmla="*/ 13 w 29"/>
                    <a:gd name="T25" fmla="*/ 25 h 34"/>
                    <a:gd name="T26" fmla="*/ 16 w 29"/>
                    <a:gd name="T27" fmla="*/ 28 h 34"/>
                    <a:gd name="T28" fmla="*/ 16 w 29"/>
                    <a:gd name="T29" fmla="*/ 28 h 34"/>
                    <a:gd name="T30" fmla="*/ 18 w 29"/>
                    <a:gd name="T31" fmla="*/ 31 h 34"/>
                    <a:gd name="T32" fmla="*/ 21 w 29"/>
                    <a:gd name="T33" fmla="*/ 33 h 34"/>
                    <a:gd name="T34" fmla="*/ 23 w 29"/>
                    <a:gd name="T35" fmla="*/ 34 h 34"/>
                    <a:gd name="T36" fmla="*/ 27 w 29"/>
                    <a:gd name="T37" fmla="*/ 34 h 34"/>
                    <a:gd name="T38" fmla="*/ 27 w 29"/>
                    <a:gd name="T39" fmla="*/ 34 h 34"/>
                    <a:gd name="T40" fmla="*/ 28 w 29"/>
                    <a:gd name="T41" fmla="*/ 33 h 34"/>
                    <a:gd name="T42" fmla="*/ 29 w 29"/>
                    <a:gd name="T43" fmla="*/ 32 h 34"/>
                    <a:gd name="T44" fmla="*/ 29 w 29"/>
                    <a:gd name="T45" fmla="*/ 29 h 34"/>
                    <a:gd name="T46" fmla="*/ 27 w 29"/>
                    <a:gd name="T47" fmla="*/ 25 h 34"/>
                    <a:gd name="T48" fmla="*/ 26 w 29"/>
                    <a:gd name="T49" fmla="*/ 20 h 34"/>
                    <a:gd name="T50" fmla="*/ 26 w 29"/>
                    <a:gd name="T51" fmla="*/ 20 h 34"/>
                    <a:gd name="T52" fmla="*/ 21 w 29"/>
                    <a:gd name="T53" fmla="*/ 15 h 34"/>
                    <a:gd name="T54" fmla="*/ 19 w 29"/>
                    <a:gd name="T55" fmla="*/ 10 h 34"/>
                    <a:gd name="T56" fmla="*/ 19 w 29"/>
                    <a:gd name="T57" fmla="*/ 10 h 34"/>
                    <a:gd name="T58" fmla="*/ 17 w 29"/>
                    <a:gd name="T59" fmla="*/ 5 h 34"/>
                    <a:gd name="T60" fmla="*/ 14 w 29"/>
                    <a:gd name="T61" fmla="*/ 3 h 34"/>
                    <a:gd name="T62" fmla="*/ 12 w 29"/>
                    <a:gd name="T63" fmla="*/ 1 h 34"/>
                    <a:gd name="T64" fmla="*/ 8 w 29"/>
                    <a:gd name="T65" fmla="*/ 0 h 34"/>
                    <a:gd name="T66" fmla="*/ 8 w 29"/>
                    <a:gd name="T67" fmla="*/ 0 h 34"/>
                    <a:gd name="T68" fmla="*/ 7 w 29"/>
                    <a:gd name="T69" fmla="*/ 0 h 34"/>
                    <a:gd name="T70" fmla="*/ 6 w 29"/>
                    <a:gd name="T71" fmla="*/ 1 h 34"/>
                    <a:gd name="T72" fmla="*/ 6 w 29"/>
                    <a:gd name="T73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" h="34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5"/>
                      </a:lnTo>
                      <a:lnTo>
                        <a:pt x="5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9" y="24"/>
                      </a:lnTo>
                      <a:lnTo>
                        <a:pt x="13" y="25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8" y="31"/>
                      </a:lnTo>
                      <a:lnTo>
                        <a:pt x="21" y="33"/>
                      </a:lnTo>
                      <a:lnTo>
                        <a:pt x="23" y="34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8" y="33"/>
                      </a:lnTo>
                      <a:lnTo>
                        <a:pt x="29" y="32"/>
                      </a:lnTo>
                      <a:lnTo>
                        <a:pt x="29" y="29"/>
                      </a:lnTo>
                      <a:lnTo>
                        <a:pt x="27" y="25"/>
                      </a:lnTo>
                      <a:lnTo>
                        <a:pt x="26" y="20"/>
                      </a:lnTo>
                      <a:lnTo>
                        <a:pt x="26" y="20"/>
                      </a:lnTo>
                      <a:lnTo>
                        <a:pt x="21" y="15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5"/>
                      </a:lnTo>
                      <a:lnTo>
                        <a:pt x="14" y="3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0" name="Freeform 183"/>
                <p:cNvSpPr/>
                <p:nvPr/>
              </p:nvSpPr>
              <p:spPr bwMode="auto">
                <a:xfrm>
                  <a:off x="5273" y="3245"/>
                  <a:ext cx="7" cy="8"/>
                </a:xfrm>
                <a:custGeom>
                  <a:avLst/>
                  <a:gdLst>
                    <a:gd name="T0" fmla="*/ 7 w 7"/>
                    <a:gd name="T1" fmla="*/ 4 h 8"/>
                    <a:gd name="T2" fmla="*/ 7 w 7"/>
                    <a:gd name="T3" fmla="*/ 4 h 8"/>
                    <a:gd name="T4" fmla="*/ 6 w 7"/>
                    <a:gd name="T5" fmla="*/ 6 h 8"/>
                    <a:gd name="T6" fmla="*/ 4 w 7"/>
                    <a:gd name="T7" fmla="*/ 8 h 8"/>
                    <a:gd name="T8" fmla="*/ 2 w 7"/>
                    <a:gd name="T9" fmla="*/ 8 h 8"/>
                    <a:gd name="T10" fmla="*/ 1 w 7"/>
                    <a:gd name="T11" fmla="*/ 6 h 8"/>
                    <a:gd name="T12" fmla="*/ 1 w 7"/>
                    <a:gd name="T13" fmla="*/ 6 h 8"/>
                    <a:gd name="T14" fmla="*/ 0 w 7"/>
                    <a:gd name="T15" fmla="*/ 1 h 8"/>
                    <a:gd name="T16" fmla="*/ 0 w 7"/>
                    <a:gd name="T17" fmla="*/ 0 h 8"/>
                    <a:gd name="T18" fmla="*/ 2 w 7"/>
                    <a:gd name="T19" fmla="*/ 0 h 8"/>
                    <a:gd name="T20" fmla="*/ 2 w 7"/>
                    <a:gd name="T21" fmla="*/ 0 h 8"/>
                    <a:gd name="T22" fmla="*/ 4 w 7"/>
                    <a:gd name="T23" fmla="*/ 1 h 8"/>
                    <a:gd name="T24" fmla="*/ 6 w 7"/>
                    <a:gd name="T25" fmla="*/ 2 h 8"/>
                    <a:gd name="T26" fmla="*/ 7 w 7"/>
                    <a:gd name="T27" fmla="*/ 4 h 8"/>
                    <a:gd name="T28" fmla="*/ 7 w 7"/>
                    <a:gd name="T2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7" y="4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1" name="Freeform 184"/>
                <p:cNvSpPr/>
                <p:nvPr/>
              </p:nvSpPr>
              <p:spPr bwMode="auto">
                <a:xfrm>
                  <a:off x="5294" y="3256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0 h 4"/>
                    <a:gd name="T4" fmla="*/ 0 w 4"/>
                    <a:gd name="T5" fmla="*/ 3 h 4"/>
                    <a:gd name="T6" fmla="*/ 1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4 w 4"/>
                    <a:gd name="T13" fmla="*/ 2 h 4"/>
                    <a:gd name="T14" fmla="*/ 4 w 4"/>
                    <a:gd name="T15" fmla="*/ 1 h 4"/>
                    <a:gd name="T16" fmla="*/ 4 w 4"/>
                    <a:gd name="T17" fmla="*/ 0 h 4"/>
                    <a:gd name="T18" fmla="*/ 4 w 4"/>
                    <a:gd name="T19" fmla="*/ 0 h 4"/>
                    <a:gd name="T20" fmla="*/ 3 w 4"/>
                    <a:gd name="T21" fmla="*/ 0 h 4"/>
                    <a:gd name="T22" fmla="*/ 2 w 4"/>
                    <a:gd name="T23" fmla="*/ 0 h 4"/>
                    <a:gd name="T24" fmla="*/ 0 w 4"/>
                    <a:gd name="T25" fmla="*/ 0 h 4"/>
                    <a:gd name="T26" fmla="*/ 0 w 4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2" name="Freeform 185"/>
                <p:cNvSpPr/>
                <p:nvPr/>
              </p:nvSpPr>
              <p:spPr bwMode="auto">
                <a:xfrm>
                  <a:off x="5276" y="3271"/>
                  <a:ext cx="5" cy="3"/>
                </a:xfrm>
                <a:custGeom>
                  <a:avLst/>
                  <a:gdLst>
                    <a:gd name="T0" fmla="*/ 3 w 5"/>
                    <a:gd name="T1" fmla="*/ 0 h 3"/>
                    <a:gd name="T2" fmla="*/ 3 w 5"/>
                    <a:gd name="T3" fmla="*/ 0 h 3"/>
                    <a:gd name="T4" fmla="*/ 0 w 5"/>
                    <a:gd name="T5" fmla="*/ 1 h 3"/>
                    <a:gd name="T6" fmla="*/ 0 w 5"/>
                    <a:gd name="T7" fmla="*/ 1 h 3"/>
                    <a:gd name="T8" fmla="*/ 0 w 5"/>
                    <a:gd name="T9" fmla="*/ 2 h 3"/>
                    <a:gd name="T10" fmla="*/ 1 w 5"/>
                    <a:gd name="T11" fmla="*/ 3 h 3"/>
                    <a:gd name="T12" fmla="*/ 1 w 5"/>
                    <a:gd name="T13" fmla="*/ 3 h 3"/>
                    <a:gd name="T14" fmla="*/ 5 w 5"/>
                    <a:gd name="T15" fmla="*/ 2 h 3"/>
                    <a:gd name="T16" fmla="*/ 5 w 5"/>
                    <a:gd name="T17" fmla="*/ 2 h 3"/>
                    <a:gd name="T18" fmla="*/ 5 w 5"/>
                    <a:gd name="T19" fmla="*/ 1 h 3"/>
                    <a:gd name="T20" fmla="*/ 5 w 5"/>
                    <a:gd name="T21" fmla="*/ 1 h 3"/>
                    <a:gd name="T22" fmla="*/ 4 w 5"/>
                    <a:gd name="T23" fmla="*/ 0 h 3"/>
                    <a:gd name="T24" fmla="*/ 3 w 5"/>
                    <a:gd name="T25" fmla="*/ 0 h 3"/>
                    <a:gd name="T26" fmla="*/ 3 w 5"/>
                    <a:gd name="T27" fmla="*/ 0 h 3"/>
                    <a:gd name="T28" fmla="*/ 3 w 5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3" name="Freeform 186"/>
                <p:cNvSpPr/>
                <p:nvPr/>
              </p:nvSpPr>
              <p:spPr bwMode="auto">
                <a:xfrm>
                  <a:off x="5289" y="3261"/>
                  <a:ext cx="24" cy="28"/>
                </a:xfrm>
                <a:custGeom>
                  <a:avLst/>
                  <a:gdLst>
                    <a:gd name="T0" fmla="*/ 4 w 24"/>
                    <a:gd name="T1" fmla="*/ 5 h 28"/>
                    <a:gd name="T2" fmla="*/ 4 w 24"/>
                    <a:gd name="T3" fmla="*/ 5 h 28"/>
                    <a:gd name="T4" fmla="*/ 1 w 24"/>
                    <a:gd name="T5" fmla="*/ 6 h 28"/>
                    <a:gd name="T6" fmla="*/ 0 w 24"/>
                    <a:gd name="T7" fmla="*/ 9 h 28"/>
                    <a:gd name="T8" fmla="*/ 1 w 24"/>
                    <a:gd name="T9" fmla="*/ 11 h 28"/>
                    <a:gd name="T10" fmla="*/ 4 w 24"/>
                    <a:gd name="T11" fmla="*/ 12 h 28"/>
                    <a:gd name="T12" fmla="*/ 4 w 24"/>
                    <a:gd name="T13" fmla="*/ 12 h 28"/>
                    <a:gd name="T14" fmla="*/ 6 w 24"/>
                    <a:gd name="T15" fmla="*/ 12 h 28"/>
                    <a:gd name="T16" fmla="*/ 9 w 24"/>
                    <a:gd name="T17" fmla="*/ 13 h 28"/>
                    <a:gd name="T18" fmla="*/ 11 w 24"/>
                    <a:gd name="T19" fmla="*/ 14 h 28"/>
                    <a:gd name="T20" fmla="*/ 12 w 24"/>
                    <a:gd name="T21" fmla="*/ 17 h 28"/>
                    <a:gd name="T22" fmla="*/ 12 w 24"/>
                    <a:gd name="T23" fmla="*/ 17 h 28"/>
                    <a:gd name="T24" fmla="*/ 12 w 24"/>
                    <a:gd name="T25" fmla="*/ 21 h 28"/>
                    <a:gd name="T26" fmla="*/ 13 w 24"/>
                    <a:gd name="T27" fmla="*/ 25 h 28"/>
                    <a:gd name="T28" fmla="*/ 15 w 24"/>
                    <a:gd name="T29" fmla="*/ 27 h 28"/>
                    <a:gd name="T30" fmla="*/ 17 w 24"/>
                    <a:gd name="T31" fmla="*/ 28 h 28"/>
                    <a:gd name="T32" fmla="*/ 17 w 24"/>
                    <a:gd name="T33" fmla="*/ 28 h 28"/>
                    <a:gd name="T34" fmla="*/ 21 w 24"/>
                    <a:gd name="T35" fmla="*/ 27 h 28"/>
                    <a:gd name="T36" fmla="*/ 23 w 24"/>
                    <a:gd name="T37" fmla="*/ 25 h 28"/>
                    <a:gd name="T38" fmla="*/ 24 w 24"/>
                    <a:gd name="T39" fmla="*/ 23 h 28"/>
                    <a:gd name="T40" fmla="*/ 22 w 24"/>
                    <a:gd name="T41" fmla="*/ 20 h 28"/>
                    <a:gd name="T42" fmla="*/ 22 w 24"/>
                    <a:gd name="T43" fmla="*/ 20 h 28"/>
                    <a:gd name="T44" fmla="*/ 17 w 24"/>
                    <a:gd name="T45" fmla="*/ 16 h 28"/>
                    <a:gd name="T46" fmla="*/ 16 w 24"/>
                    <a:gd name="T47" fmla="*/ 14 h 28"/>
                    <a:gd name="T48" fmla="*/ 16 w 24"/>
                    <a:gd name="T49" fmla="*/ 10 h 28"/>
                    <a:gd name="T50" fmla="*/ 16 w 24"/>
                    <a:gd name="T51" fmla="*/ 10 h 28"/>
                    <a:gd name="T52" fmla="*/ 16 w 24"/>
                    <a:gd name="T53" fmla="*/ 2 h 28"/>
                    <a:gd name="T54" fmla="*/ 16 w 24"/>
                    <a:gd name="T55" fmla="*/ 0 h 28"/>
                    <a:gd name="T56" fmla="*/ 15 w 24"/>
                    <a:gd name="T57" fmla="*/ 0 h 28"/>
                    <a:gd name="T58" fmla="*/ 15 w 24"/>
                    <a:gd name="T59" fmla="*/ 0 h 28"/>
                    <a:gd name="T60" fmla="*/ 11 w 24"/>
                    <a:gd name="T61" fmla="*/ 1 h 28"/>
                    <a:gd name="T62" fmla="*/ 10 w 24"/>
                    <a:gd name="T63" fmla="*/ 2 h 28"/>
                    <a:gd name="T64" fmla="*/ 10 w 24"/>
                    <a:gd name="T65" fmla="*/ 5 h 28"/>
                    <a:gd name="T66" fmla="*/ 10 w 24"/>
                    <a:gd name="T67" fmla="*/ 5 h 28"/>
                    <a:gd name="T68" fmla="*/ 9 w 24"/>
                    <a:gd name="T69" fmla="*/ 10 h 28"/>
                    <a:gd name="T70" fmla="*/ 8 w 24"/>
                    <a:gd name="T71" fmla="*/ 10 h 28"/>
                    <a:gd name="T72" fmla="*/ 7 w 24"/>
                    <a:gd name="T73" fmla="*/ 9 h 28"/>
                    <a:gd name="T74" fmla="*/ 7 w 24"/>
                    <a:gd name="T75" fmla="*/ 9 h 28"/>
                    <a:gd name="T76" fmla="*/ 5 w 24"/>
                    <a:gd name="T77" fmla="*/ 6 h 28"/>
                    <a:gd name="T78" fmla="*/ 4 w 24"/>
                    <a:gd name="T79" fmla="*/ 5 h 28"/>
                    <a:gd name="T80" fmla="*/ 4 w 24"/>
                    <a:gd name="T81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4" h="28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9" y="13"/>
                      </a:lnTo>
                      <a:lnTo>
                        <a:pt x="11" y="14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21"/>
                      </a:lnTo>
                      <a:lnTo>
                        <a:pt x="13" y="25"/>
                      </a:lnTo>
                      <a:lnTo>
                        <a:pt x="15" y="27"/>
                      </a:lnTo>
                      <a:lnTo>
                        <a:pt x="17" y="28"/>
                      </a:lnTo>
                      <a:lnTo>
                        <a:pt x="17" y="28"/>
                      </a:lnTo>
                      <a:lnTo>
                        <a:pt x="21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17" y="16"/>
                      </a:lnTo>
                      <a:lnTo>
                        <a:pt x="16" y="14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10" y="2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9" y="10"/>
                      </a:ln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4" name="Freeform 187"/>
                <p:cNvSpPr/>
                <p:nvPr/>
              </p:nvSpPr>
              <p:spPr bwMode="auto">
                <a:xfrm>
                  <a:off x="5301" y="3290"/>
                  <a:ext cx="47" cy="46"/>
                </a:xfrm>
                <a:custGeom>
                  <a:avLst/>
                  <a:gdLst>
                    <a:gd name="T0" fmla="*/ 0 w 47"/>
                    <a:gd name="T1" fmla="*/ 1 h 46"/>
                    <a:gd name="T2" fmla="*/ 0 w 47"/>
                    <a:gd name="T3" fmla="*/ 1 h 46"/>
                    <a:gd name="T4" fmla="*/ 1 w 47"/>
                    <a:gd name="T5" fmla="*/ 3 h 46"/>
                    <a:gd name="T6" fmla="*/ 2 w 47"/>
                    <a:gd name="T7" fmla="*/ 6 h 46"/>
                    <a:gd name="T8" fmla="*/ 7 w 47"/>
                    <a:gd name="T9" fmla="*/ 11 h 46"/>
                    <a:gd name="T10" fmla="*/ 7 w 47"/>
                    <a:gd name="T11" fmla="*/ 11 h 46"/>
                    <a:gd name="T12" fmla="*/ 11 w 47"/>
                    <a:gd name="T13" fmla="*/ 17 h 46"/>
                    <a:gd name="T14" fmla="*/ 12 w 47"/>
                    <a:gd name="T15" fmla="*/ 20 h 46"/>
                    <a:gd name="T16" fmla="*/ 12 w 47"/>
                    <a:gd name="T17" fmla="*/ 21 h 46"/>
                    <a:gd name="T18" fmla="*/ 12 w 47"/>
                    <a:gd name="T19" fmla="*/ 21 h 46"/>
                    <a:gd name="T20" fmla="*/ 12 w 47"/>
                    <a:gd name="T21" fmla="*/ 21 h 46"/>
                    <a:gd name="T22" fmla="*/ 10 w 47"/>
                    <a:gd name="T23" fmla="*/ 23 h 46"/>
                    <a:gd name="T24" fmla="*/ 8 w 47"/>
                    <a:gd name="T25" fmla="*/ 24 h 46"/>
                    <a:gd name="T26" fmla="*/ 7 w 47"/>
                    <a:gd name="T27" fmla="*/ 25 h 46"/>
                    <a:gd name="T28" fmla="*/ 9 w 47"/>
                    <a:gd name="T29" fmla="*/ 26 h 46"/>
                    <a:gd name="T30" fmla="*/ 9 w 47"/>
                    <a:gd name="T31" fmla="*/ 26 h 46"/>
                    <a:gd name="T32" fmla="*/ 17 w 47"/>
                    <a:gd name="T33" fmla="*/ 26 h 46"/>
                    <a:gd name="T34" fmla="*/ 21 w 47"/>
                    <a:gd name="T35" fmla="*/ 27 h 46"/>
                    <a:gd name="T36" fmla="*/ 23 w 47"/>
                    <a:gd name="T37" fmla="*/ 28 h 46"/>
                    <a:gd name="T38" fmla="*/ 24 w 47"/>
                    <a:gd name="T39" fmla="*/ 30 h 46"/>
                    <a:gd name="T40" fmla="*/ 24 w 47"/>
                    <a:gd name="T41" fmla="*/ 30 h 46"/>
                    <a:gd name="T42" fmla="*/ 30 w 47"/>
                    <a:gd name="T43" fmla="*/ 41 h 46"/>
                    <a:gd name="T44" fmla="*/ 33 w 47"/>
                    <a:gd name="T45" fmla="*/ 44 h 46"/>
                    <a:gd name="T46" fmla="*/ 36 w 47"/>
                    <a:gd name="T47" fmla="*/ 45 h 46"/>
                    <a:gd name="T48" fmla="*/ 37 w 47"/>
                    <a:gd name="T49" fmla="*/ 46 h 46"/>
                    <a:gd name="T50" fmla="*/ 37 w 47"/>
                    <a:gd name="T51" fmla="*/ 46 h 46"/>
                    <a:gd name="T52" fmla="*/ 42 w 47"/>
                    <a:gd name="T53" fmla="*/ 45 h 46"/>
                    <a:gd name="T54" fmla="*/ 45 w 47"/>
                    <a:gd name="T55" fmla="*/ 43 h 46"/>
                    <a:gd name="T56" fmla="*/ 47 w 47"/>
                    <a:gd name="T57" fmla="*/ 40 h 46"/>
                    <a:gd name="T58" fmla="*/ 47 w 47"/>
                    <a:gd name="T59" fmla="*/ 39 h 46"/>
                    <a:gd name="T60" fmla="*/ 45 w 47"/>
                    <a:gd name="T61" fmla="*/ 38 h 46"/>
                    <a:gd name="T62" fmla="*/ 45 w 47"/>
                    <a:gd name="T63" fmla="*/ 38 h 46"/>
                    <a:gd name="T64" fmla="*/ 42 w 47"/>
                    <a:gd name="T65" fmla="*/ 35 h 46"/>
                    <a:gd name="T66" fmla="*/ 39 w 47"/>
                    <a:gd name="T67" fmla="*/ 33 h 46"/>
                    <a:gd name="T68" fmla="*/ 36 w 47"/>
                    <a:gd name="T69" fmla="*/ 32 h 46"/>
                    <a:gd name="T70" fmla="*/ 33 w 47"/>
                    <a:gd name="T71" fmla="*/ 29 h 46"/>
                    <a:gd name="T72" fmla="*/ 33 w 47"/>
                    <a:gd name="T73" fmla="*/ 29 h 46"/>
                    <a:gd name="T74" fmla="*/ 31 w 47"/>
                    <a:gd name="T75" fmla="*/ 21 h 46"/>
                    <a:gd name="T76" fmla="*/ 28 w 47"/>
                    <a:gd name="T77" fmla="*/ 18 h 46"/>
                    <a:gd name="T78" fmla="*/ 25 w 47"/>
                    <a:gd name="T79" fmla="*/ 16 h 46"/>
                    <a:gd name="T80" fmla="*/ 25 w 47"/>
                    <a:gd name="T81" fmla="*/ 16 h 46"/>
                    <a:gd name="T82" fmla="*/ 22 w 47"/>
                    <a:gd name="T83" fmla="*/ 15 h 46"/>
                    <a:gd name="T84" fmla="*/ 19 w 47"/>
                    <a:gd name="T85" fmla="*/ 13 h 46"/>
                    <a:gd name="T86" fmla="*/ 18 w 47"/>
                    <a:gd name="T87" fmla="*/ 11 h 46"/>
                    <a:gd name="T88" fmla="*/ 17 w 47"/>
                    <a:gd name="T89" fmla="*/ 8 h 46"/>
                    <a:gd name="T90" fmla="*/ 17 w 47"/>
                    <a:gd name="T91" fmla="*/ 8 h 46"/>
                    <a:gd name="T92" fmla="*/ 17 w 47"/>
                    <a:gd name="T93" fmla="*/ 5 h 46"/>
                    <a:gd name="T94" fmla="*/ 16 w 47"/>
                    <a:gd name="T95" fmla="*/ 4 h 46"/>
                    <a:gd name="T96" fmla="*/ 15 w 47"/>
                    <a:gd name="T97" fmla="*/ 3 h 46"/>
                    <a:gd name="T98" fmla="*/ 12 w 47"/>
                    <a:gd name="T99" fmla="*/ 2 h 46"/>
                    <a:gd name="T100" fmla="*/ 12 w 47"/>
                    <a:gd name="T101" fmla="*/ 2 h 46"/>
                    <a:gd name="T102" fmla="*/ 10 w 47"/>
                    <a:gd name="T103" fmla="*/ 2 h 46"/>
                    <a:gd name="T104" fmla="*/ 9 w 47"/>
                    <a:gd name="T105" fmla="*/ 1 h 46"/>
                    <a:gd name="T106" fmla="*/ 7 w 47"/>
                    <a:gd name="T107" fmla="*/ 1 h 46"/>
                    <a:gd name="T108" fmla="*/ 4 w 47"/>
                    <a:gd name="T109" fmla="*/ 0 h 46"/>
                    <a:gd name="T110" fmla="*/ 4 w 47"/>
                    <a:gd name="T111" fmla="*/ 0 h 46"/>
                    <a:gd name="T112" fmla="*/ 0 w 47"/>
                    <a:gd name="T113" fmla="*/ 1 h 46"/>
                    <a:gd name="T114" fmla="*/ 0 w 47"/>
                    <a:gd name="T115" fmla="*/ 1 h 46"/>
                    <a:gd name="T116" fmla="*/ 0 w 47"/>
                    <a:gd name="T117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" h="4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6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11" y="17"/>
                      </a:lnTo>
                      <a:lnTo>
                        <a:pt x="12" y="20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0" y="23"/>
                      </a:lnTo>
                      <a:lnTo>
                        <a:pt x="8" y="24"/>
                      </a:lnTo>
                      <a:lnTo>
                        <a:pt x="7" y="25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26"/>
                      </a:lnTo>
                      <a:lnTo>
                        <a:pt x="21" y="27"/>
                      </a:lnTo>
                      <a:lnTo>
                        <a:pt x="23" y="28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30" y="41"/>
                      </a:lnTo>
                      <a:lnTo>
                        <a:pt x="33" y="44"/>
                      </a:lnTo>
                      <a:lnTo>
                        <a:pt x="36" y="45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42" y="45"/>
                      </a:lnTo>
                      <a:lnTo>
                        <a:pt x="45" y="43"/>
                      </a:lnTo>
                      <a:lnTo>
                        <a:pt x="47" y="40"/>
                      </a:lnTo>
                      <a:lnTo>
                        <a:pt x="47" y="39"/>
                      </a:lnTo>
                      <a:lnTo>
                        <a:pt x="45" y="38"/>
                      </a:lnTo>
                      <a:lnTo>
                        <a:pt x="45" y="38"/>
                      </a:lnTo>
                      <a:lnTo>
                        <a:pt x="42" y="35"/>
                      </a:lnTo>
                      <a:lnTo>
                        <a:pt x="39" y="33"/>
                      </a:lnTo>
                      <a:lnTo>
                        <a:pt x="36" y="32"/>
                      </a:lnTo>
                      <a:lnTo>
                        <a:pt x="33" y="29"/>
                      </a:lnTo>
                      <a:lnTo>
                        <a:pt x="33" y="29"/>
                      </a:lnTo>
                      <a:lnTo>
                        <a:pt x="31" y="21"/>
                      </a:lnTo>
                      <a:lnTo>
                        <a:pt x="28" y="18"/>
                      </a:lnTo>
                      <a:lnTo>
                        <a:pt x="25" y="16"/>
                      </a:lnTo>
                      <a:lnTo>
                        <a:pt x="25" y="16"/>
                      </a:lnTo>
                      <a:lnTo>
                        <a:pt x="22" y="15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7" y="5"/>
                      </a:lnTo>
                      <a:lnTo>
                        <a:pt x="16" y="4"/>
                      </a:lnTo>
                      <a:lnTo>
                        <a:pt x="15" y="3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5" name="Freeform 188"/>
                <p:cNvSpPr/>
                <p:nvPr/>
              </p:nvSpPr>
              <p:spPr bwMode="auto">
                <a:xfrm>
                  <a:off x="5316" y="3319"/>
                  <a:ext cx="4" cy="5"/>
                </a:xfrm>
                <a:custGeom>
                  <a:avLst/>
                  <a:gdLst>
                    <a:gd name="T0" fmla="*/ 0 w 4"/>
                    <a:gd name="T1" fmla="*/ 1 h 5"/>
                    <a:gd name="T2" fmla="*/ 0 w 4"/>
                    <a:gd name="T3" fmla="*/ 1 h 5"/>
                    <a:gd name="T4" fmla="*/ 0 w 4"/>
                    <a:gd name="T5" fmla="*/ 3 h 5"/>
                    <a:gd name="T6" fmla="*/ 1 w 4"/>
                    <a:gd name="T7" fmla="*/ 4 h 5"/>
                    <a:gd name="T8" fmla="*/ 3 w 4"/>
                    <a:gd name="T9" fmla="*/ 5 h 5"/>
                    <a:gd name="T10" fmla="*/ 4 w 4"/>
                    <a:gd name="T11" fmla="*/ 4 h 5"/>
                    <a:gd name="T12" fmla="*/ 4 w 4"/>
                    <a:gd name="T13" fmla="*/ 4 h 5"/>
                    <a:gd name="T14" fmla="*/ 3 w 4"/>
                    <a:gd name="T15" fmla="*/ 2 h 5"/>
                    <a:gd name="T16" fmla="*/ 3 w 4"/>
                    <a:gd name="T17" fmla="*/ 0 h 5"/>
                    <a:gd name="T18" fmla="*/ 0 w 4"/>
                    <a:gd name="T1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6" name="Freeform 189"/>
                <p:cNvSpPr/>
                <p:nvPr/>
              </p:nvSpPr>
              <p:spPr bwMode="auto">
                <a:xfrm>
                  <a:off x="5323" y="3355"/>
                  <a:ext cx="16" cy="15"/>
                </a:xfrm>
                <a:custGeom>
                  <a:avLst/>
                  <a:gdLst>
                    <a:gd name="T0" fmla="*/ 14 w 16"/>
                    <a:gd name="T1" fmla="*/ 6 h 15"/>
                    <a:gd name="T2" fmla="*/ 14 w 16"/>
                    <a:gd name="T3" fmla="*/ 6 h 15"/>
                    <a:gd name="T4" fmla="*/ 11 w 16"/>
                    <a:gd name="T5" fmla="*/ 7 h 15"/>
                    <a:gd name="T6" fmla="*/ 10 w 16"/>
                    <a:gd name="T7" fmla="*/ 8 h 15"/>
                    <a:gd name="T8" fmla="*/ 9 w 16"/>
                    <a:gd name="T9" fmla="*/ 10 h 15"/>
                    <a:gd name="T10" fmla="*/ 9 w 16"/>
                    <a:gd name="T11" fmla="*/ 10 h 15"/>
                    <a:gd name="T12" fmla="*/ 9 w 16"/>
                    <a:gd name="T13" fmla="*/ 13 h 15"/>
                    <a:gd name="T14" fmla="*/ 8 w 16"/>
                    <a:gd name="T15" fmla="*/ 15 h 15"/>
                    <a:gd name="T16" fmla="*/ 7 w 16"/>
                    <a:gd name="T17" fmla="*/ 13 h 15"/>
                    <a:gd name="T18" fmla="*/ 6 w 16"/>
                    <a:gd name="T19" fmla="*/ 12 h 15"/>
                    <a:gd name="T20" fmla="*/ 6 w 16"/>
                    <a:gd name="T21" fmla="*/ 12 h 15"/>
                    <a:gd name="T22" fmla="*/ 5 w 16"/>
                    <a:gd name="T23" fmla="*/ 11 h 15"/>
                    <a:gd name="T24" fmla="*/ 3 w 16"/>
                    <a:gd name="T25" fmla="*/ 10 h 15"/>
                    <a:gd name="T26" fmla="*/ 2 w 16"/>
                    <a:gd name="T27" fmla="*/ 9 h 15"/>
                    <a:gd name="T28" fmla="*/ 1 w 16"/>
                    <a:gd name="T29" fmla="*/ 7 h 15"/>
                    <a:gd name="T30" fmla="*/ 1 w 16"/>
                    <a:gd name="T31" fmla="*/ 7 h 15"/>
                    <a:gd name="T32" fmla="*/ 0 w 16"/>
                    <a:gd name="T33" fmla="*/ 1 h 15"/>
                    <a:gd name="T34" fmla="*/ 1 w 16"/>
                    <a:gd name="T35" fmla="*/ 0 h 15"/>
                    <a:gd name="T36" fmla="*/ 2 w 16"/>
                    <a:gd name="T37" fmla="*/ 1 h 15"/>
                    <a:gd name="T38" fmla="*/ 2 w 16"/>
                    <a:gd name="T39" fmla="*/ 1 h 15"/>
                    <a:gd name="T40" fmla="*/ 5 w 16"/>
                    <a:gd name="T41" fmla="*/ 2 h 15"/>
                    <a:gd name="T42" fmla="*/ 8 w 16"/>
                    <a:gd name="T43" fmla="*/ 3 h 15"/>
                    <a:gd name="T44" fmla="*/ 11 w 16"/>
                    <a:gd name="T45" fmla="*/ 3 h 15"/>
                    <a:gd name="T46" fmla="*/ 14 w 16"/>
                    <a:gd name="T47" fmla="*/ 3 h 15"/>
                    <a:gd name="T48" fmla="*/ 14 w 16"/>
                    <a:gd name="T49" fmla="*/ 3 h 15"/>
                    <a:gd name="T50" fmla="*/ 16 w 16"/>
                    <a:gd name="T51" fmla="*/ 3 h 15"/>
                    <a:gd name="T52" fmla="*/ 16 w 16"/>
                    <a:gd name="T53" fmla="*/ 4 h 15"/>
                    <a:gd name="T54" fmla="*/ 14 w 16"/>
                    <a:gd name="T55" fmla="*/ 6 h 15"/>
                    <a:gd name="T56" fmla="*/ 14 w 16"/>
                    <a:gd name="T5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" h="15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11" y="7"/>
                      </a:lnTo>
                      <a:lnTo>
                        <a:pt x="10" y="8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3"/>
                      </a:lnTo>
                      <a:lnTo>
                        <a:pt x="8" y="15"/>
                      </a:lnTo>
                      <a:lnTo>
                        <a:pt x="7" y="13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3" y="10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5" y="2"/>
                      </a:lnTo>
                      <a:lnTo>
                        <a:pt x="8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3"/>
                      </a:ln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7" name="Freeform 190"/>
                <p:cNvSpPr/>
                <p:nvPr/>
              </p:nvSpPr>
              <p:spPr bwMode="auto">
                <a:xfrm>
                  <a:off x="5340" y="3362"/>
                  <a:ext cx="19" cy="17"/>
                </a:xfrm>
                <a:custGeom>
                  <a:avLst/>
                  <a:gdLst>
                    <a:gd name="T0" fmla="*/ 2 w 19"/>
                    <a:gd name="T1" fmla="*/ 0 h 17"/>
                    <a:gd name="T2" fmla="*/ 2 w 19"/>
                    <a:gd name="T3" fmla="*/ 0 h 17"/>
                    <a:gd name="T4" fmla="*/ 1 w 19"/>
                    <a:gd name="T5" fmla="*/ 2 h 17"/>
                    <a:gd name="T6" fmla="*/ 0 w 19"/>
                    <a:gd name="T7" fmla="*/ 3 h 17"/>
                    <a:gd name="T8" fmla="*/ 1 w 19"/>
                    <a:gd name="T9" fmla="*/ 5 h 17"/>
                    <a:gd name="T10" fmla="*/ 3 w 19"/>
                    <a:gd name="T11" fmla="*/ 8 h 17"/>
                    <a:gd name="T12" fmla="*/ 3 w 19"/>
                    <a:gd name="T13" fmla="*/ 8 h 17"/>
                    <a:gd name="T14" fmla="*/ 5 w 19"/>
                    <a:gd name="T15" fmla="*/ 10 h 17"/>
                    <a:gd name="T16" fmla="*/ 7 w 19"/>
                    <a:gd name="T17" fmla="*/ 13 h 17"/>
                    <a:gd name="T18" fmla="*/ 9 w 19"/>
                    <a:gd name="T19" fmla="*/ 15 h 17"/>
                    <a:gd name="T20" fmla="*/ 12 w 19"/>
                    <a:gd name="T21" fmla="*/ 16 h 17"/>
                    <a:gd name="T22" fmla="*/ 12 w 19"/>
                    <a:gd name="T23" fmla="*/ 16 h 17"/>
                    <a:gd name="T24" fmla="*/ 14 w 19"/>
                    <a:gd name="T25" fmla="*/ 17 h 17"/>
                    <a:gd name="T26" fmla="*/ 17 w 19"/>
                    <a:gd name="T27" fmla="*/ 16 h 17"/>
                    <a:gd name="T28" fmla="*/ 19 w 19"/>
                    <a:gd name="T29" fmla="*/ 14 h 17"/>
                    <a:gd name="T30" fmla="*/ 19 w 19"/>
                    <a:gd name="T31" fmla="*/ 13 h 17"/>
                    <a:gd name="T32" fmla="*/ 18 w 19"/>
                    <a:gd name="T33" fmla="*/ 11 h 17"/>
                    <a:gd name="T34" fmla="*/ 18 w 19"/>
                    <a:gd name="T35" fmla="*/ 11 h 17"/>
                    <a:gd name="T36" fmla="*/ 15 w 19"/>
                    <a:gd name="T37" fmla="*/ 9 h 17"/>
                    <a:gd name="T38" fmla="*/ 12 w 19"/>
                    <a:gd name="T39" fmla="*/ 6 h 17"/>
                    <a:gd name="T40" fmla="*/ 9 w 19"/>
                    <a:gd name="T41" fmla="*/ 5 h 17"/>
                    <a:gd name="T42" fmla="*/ 7 w 19"/>
                    <a:gd name="T43" fmla="*/ 3 h 17"/>
                    <a:gd name="T44" fmla="*/ 7 w 19"/>
                    <a:gd name="T45" fmla="*/ 3 h 17"/>
                    <a:gd name="T46" fmla="*/ 6 w 19"/>
                    <a:gd name="T47" fmla="*/ 1 h 17"/>
                    <a:gd name="T48" fmla="*/ 4 w 19"/>
                    <a:gd name="T49" fmla="*/ 0 h 17"/>
                    <a:gd name="T50" fmla="*/ 2 w 19"/>
                    <a:gd name="T51" fmla="*/ 0 h 17"/>
                    <a:gd name="T52" fmla="*/ 2 w 19"/>
                    <a:gd name="T5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" h="1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10"/>
                      </a:lnTo>
                      <a:lnTo>
                        <a:pt x="7" y="13"/>
                      </a:lnTo>
                      <a:lnTo>
                        <a:pt x="9" y="15"/>
                      </a:lnTo>
                      <a:lnTo>
                        <a:pt x="12" y="16"/>
                      </a:lnTo>
                      <a:lnTo>
                        <a:pt x="12" y="16"/>
                      </a:lnTo>
                      <a:lnTo>
                        <a:pt x="14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5" y="9"/>
                      </a:lnTo>
                      <a:lnTo>
                        <a:pt x="12" y="6"/>
                      </a:lnTo>
                      <a:lnTo>
                        <a:pt x="9" y="5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8" name="Freeform 191"/>
                <p:cNvSpPr/>
                <p:nvPr/>
              </p:nvSpPr>
              <p:spPr bwMode="auto">
                <a:xfrm>
                  <a:off x="5333" y="3372"/>
                  <a:ext cx="40" cy="28"/>
                </a:xfrm>
                <a:custGeom>
                  <a:avLst/>
                  <a:gdLst>
                    <a:gd name="T0" fmla="*/ 0 w 40"/>
                    <a:gd name="T1" fmla="*/ 0 h 28"/>
                    <a:gd name="T2" fmla="*/ 0 w 40"/>
                    <a:gd name="T3" fmla="*/ 0 h 28"/>
                    <a:gd name="T4" fmla="*/ 0 w 40"/>
                    <a:gd name="T5" fmla="*/ 1 h 28"/>
                    <a:gd name="T6" fmla="*/ 3 w 40"/>
                    <a:gd name="T7" fmla="*/ 3 h 28"/>
                    <a:gd name="T8" fmla="*/ 4 w 40"/>
                    <a:gd name="T9" fmla="*/ 4 h 28"/>
                    <a:gd name="T10" fmla="*/ 4 w 40"/>
                    <a:gd name="T11" fmla="*/ 7 h 28"/>
                    <a:gd name="T12" fmla="*/ 4 w 40"/>
                    <a:gd name="T13" fmla="*/ 7 h 28"/>
                    <a:gd name="T14" fmla="*/ 4 w 40"/>
                    <a:gd name="T15" fmla="*/ 9 h 28"/>
                    <a:gd name="T16" fmla="*/ 5 w 40"/>
                    <a:gd name="T17" fmla="*/ 12 h 28"/>
                    <a:gd name="T18" fmla="*/ 7 w 40"/>
                    <a:gd name="T19" fmla="*/ 14 h 28"/>
                    <a:gd name="T20" fmla="*/ 10 w 40"/>
                    <a:gd name="T21" fmla="*/ 14 h 28"/>
                    <a:gd name="T22" fmla="*/ 10 w 40"/>
                    <a:gd name="T23" fmla="*/ 14 h 28"/>
                    <a:gd name="T24" fmla="*/ 13 w 40"/>
                    <a:gd name="T25" fmla="*/ 15 h 28"/>
                    <a:gd name="T26" fmla="*/ 16 w 40"/>
                    <a:gd name="T27" fmla="*/ 17 h 28"/>
                    <a:gd name="T28" fmla="*/ 20 w 40"/>
                    <a:gd name="T29" fmla="*/ 19 h 28"/>
                    <a:gd name="T30" fmla="*/ 21 w 40"/>
                    <a:gd name="T31" fmla="*/ 22 h 28"/>
                    <a:gd name="T32" fmla="*/ 21 w 40"/>
                    <a:gd name="T33" fmla="*/ 22 h 28"/>
                    <a:gd name="T34" fmla="*/ 22 w 40"/>
                    <a:gd name="T35" fmla="*/ 24 h 28"/>
                    <a:gd name="T36" fmla="*/ 24 w 40"/>
                    <a:gd name="T37" fmla="*/ 26 h 28"/>
                    <a:gd name="T38" fmla="*/ 30 w 40"/>
                    <a:gd name="T39" fmla="*/ 28 h 28"/>
                    <a:gd name="T40" fmla="*/ 30 w 40"/>
                    <a:gd name="T41" fmla="*/ 28 h 28"/>
                    <a:gd name="T42" fmla="*/ 38 w 40"/>
                    <a:gd name="T43" fmla="*/ 28 h 28"/>
                    <a:gd name="T44" fmla="*/ 40 w 40"/>
                    <a:gd name="T45" fmla="*/ 28 h 28"/>
                    <a:gd name="T46" fmla="*/ 40 w 40"/>
                    <a:gd name="T47" fmla="*/ 27 h 28"/>
                    <a:gd name="T48" fmla="*/ 40 w 40"/>
                    <a:gd name="T49" fmla="*/ 27 h 28"/>
                    <a:gd name="T50" fmla="*/ 40 w 40"/>
                    <a:gd name="T51" fmla="*/ 27 h 28"/>
                    <a:gd name="T52" fmla="*/ 37 w 40"/>
                    <a:gd name="T53" fmla="*/ 24 h 28"/>
                    <a:gd name="T54" fmla="*/ 34 w 40"/>
                    <a:gd name="T55" fmla="*/ 23 h 28"/>
                    <a:gd name="T56" fmla="*/ 30 w 40"/>
                    <a:gd name="T57" fmla="*/ 21 h 28"/>
                    <a:gd name="T58" fmla="*/ 28 w 40"/>
                    <a:gd name="T59" fmla="*/ 19 h 28"/>
                    <a:gd name="T60" fmla="*/ 28 w 40"/>
                    <a:gd name="T61" fmla="*/ 19 h 28"/>
                    <a:gd name="T62" fmla="*/ 24 w 40"/>
                    <a:gd name="T63" fmla="*/ 14 h 28"/>
                    <a:gd name="T64" fmla="*/ 22 w 40"/>
                    <a:gd name="T65" fmla="*/ 12 h 28"/>
                    <a:gd name="T66" fmla="*/ 20 w 40"/>
                    <a:gd name="T67" fmla="*/ 10 h 28"/>
                    <a:gd name="T68" fmla="*/ 20 w 40"/>
                    <a:gd name="T69" fmla="*/ 10 h 28"/>
                    <a:gd name="T70" fmla="*/ 16 w 40"/>
                    <a:gd name="T71" fmla="*/ 9 h 28"/>
                    <a:gd name="T72" fmla="*/ 14 w 40"/>
                    <a:gd name="T73" fmla="*/ 8 h 28"/>
                    <a:gd name="T74" fmla="*/ 11 w 40"/>
                    <a:gd name="T75" fmla="*/ 4 h 28"/>
                    <a:gd name="T76" fmla="*/ 11 w 40"/>
                    <a:gd name="T77" fmla="*/ 4 h 28"/>
                    <a:gd name="T78" fmla="*/ 9 w 40"/>
                    <a:gd name="T79" fmla="*/ 2 h 28"/>
                    <a:gd name="T80" fmla="*/ 5 w 40"/>
                    <a:gd name="T81" fmla="*/ 1 h 28"/>
                    <a:gd name="T82" fmla="*/ 0 w 40"/>
                    <a:gd name="T83" fmla="*/ 0 h 28"/>
                    <a:gd name="T84" fmla="*/ 0 w 40"/>
                    <a:gd name="T8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0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7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3" y="15"/>
                      </a:lnTo>
                      <a:lnTo>
                        <a:pt x="16" y="17"/>
                      </a:lnTo>
                      <a:lnTo>
                        <a:pt x="20" y="19"/>
                      </a:lnTo>
                      <a:lnTo>
                        <a:pt x="21" y="22"/>
                      </a:lnTo>
                      <a:lnTo>
                        <a:pt x="21" y="22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38" y="28"/>
                      </a:lnTo>
                      <a:lnTo>
                        <a:pt x="40" y="28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37" y="24"/>
                      </a:lnTo>
                      <a:lnTo>
                        <a:pt x="34" y="23"/>
                      </a:lnTo>
                      <a:lnTo>
                        <a:pt x="30" y="21"/>
                      </a:lnTo>
                      <a:lnTo>
                        <a:pt x="28" y="19"/>
                      </a:lnTo>
                      <a:lnTo>
                        <a:pt x="28" y="19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16" y="9"/>
                      </a:lnTo>
                      <a:lnTo>
                        <a:pt x="14" y="8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5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9" name="Freeform 192"/>
                <p:cNvSpPr/>
                <p:nvPr/>
              </p:nvSpPr>
              <p:spPr bwMode="auto">
                <a:xfrm>
                  <a:off x="5366" y="3375"/>
                  <a:ext cx="14" cy="24"/>
                </a:xfrm>
                <a:custGeom>
                  <a:avLst/>
                  <a:gdLst>
                    <a:gd name="T0" fmla="*/ 0 w 14"/>
                    <a:gd name="T1" fmla="*/ 1 h 24"/>
                    <a:gd name="T2" fmla="*/ 0 w 14"/>
                    <a:gd name="T3" fmla="*/ 1 h 24"/>
                    <a:gd name="T4" fmla="*/ 0 w 14"/>
                    <a:gd name="T5" fmla="*/ 5 h 24"/>
                    <a:gd name="T6" fmla="*/ 0 w 14"/>
                    <a:gd name="T7" fmla="*/ 9 h 24"/>
                    <a:gd name="T8" fmla="*/ 1 w 14"/>
                    <a:gd name="T9" fmla="*/ 12 h 24"/>
                    <a:gd name="T10" fmla="*/ 2 w 14"/>
                    <a:gd name="T11" fmla="*/ 14 h 24"/>
                    <a:gd name="T12" fmla="*/ 2 w 14"/>
                    <a:gd name="T13" fmla="*/ 14 h 24"/>
                    <a:gd name="T14" fmla="*/ 7 w 14"/>
                    <a:gd name="T15" fmla="*/ 16 h 24"/>
                    <a:gd name="T16" fmla="*/ 9 w 14"/>
                    <a:gd name="T17" fmla="*/ 18 h 24"/>
                    <a:gd name="T18" fmla="*/ 10 w 14"/>
                    <a:gd name="T19" fmla="*/ 20 h 24"/>
                    <a:gd name="T20" fmla="*/ 10 w 14"/>
                    <a:gd name="T21" fmla="*/ 20 h 24"/>
                    <a:gd name="T22" fmla="*/ 13 w 14"/>
                    <a:gd name="T23" fmla="*/ 24 h 24"/>
                    <a:gd name="T24" fmla="*/ 13 w 14"/>
                    <a:gd name="T25" fmla="*/ 24 h 24"/>
                    <a:gd name="T26" fmla="*/ 14 w 14"/>
                    <a:gd name="T27" fmla="*/ 21 h 24"/>
                    <a:gd name="T28" fmla="*/ 14 w 14"/>
                    <a:gd name="T29" fmla="*/ 21 h 24"/>
                    <a:gd name="T30" fmla="*/ 14 w 14"/>
                    <a:gd name="T31" fmla="*/ 12 h 24"/>
                    <a:gd name="T32" fmla="*/ 14 w 14"/>
                    <a:gd name="T33" fmla="*/ 9 h 24"/>
                    <a:gd name="T34" fmla="*/ 13 w 14"/>
                    <a:gd name="T35" fmla="*/ 7 h 24"/>
                    <a:gd name="T36" fmla="*/ 11 w 14"/>
                    <a:gd name="T37" fmla="*/ 7 h 24"/>
                    <a:gd name="T38" fmla="*/ 11 w 14"/>
                    <a:gd name="T39" fmla="*/ 7 h 24"/>
                    <a:gd name="T40" fmla="*/ 5 w 14"/>
                    <a:gd name="T41" fmla="*/ 6 h 24"/>
                    <a:gd name="T42" fmla="*/ 3 w 14"/>
                    <a:gd name="T43" fmla="*/ 5 h 24"/>
                    <a:gd name="T44" fmla="*/ 2 w 14"/>
                    <a:gd name="T45" fmla="*/ 3 h 24"/>
                    <a:gd name="T46" fmla="*/ 2 w 14"/>
                    <a:gd name="T47" fmla="*/ 3 h 24"/>
                    <a:gd name="T48" fmla="*/ 2 w 14"/>
                    <a:gd name="T49" fmla="*/ 1 h 24"/>
                    <a:gd name="T50" fmla="*/ 1 w 14"/>
                    <a:gd name="T51" fmla="*/ 0 h 24"/>
                    <a:gd name="T52" fmla="*/ 0 w 14"/>
                    <a:gd name="T53" fmla="*/ 1 h 24"/>
                    <a:gd name="T54" fmla="*/ 0 w 14"/>
                    <a:gd name="T5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" h="2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7" y="16"/>
                      </a:lnTo>
                      <a:lnTo>
                        <a:pt x="9" y="18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4" y="21"/>
                      </a:lnTo>
                      <a:lnTo>
                        <a:pt x="14" y="21"/>
                      </a:lnTo>
                      <a:lnTo>
                        <a:pt x="14" y="12"/>
                      </a:lnTo>
                      <a:lnTo>
                        <a:pt x="14" y="9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0" name="Freeform 193"/>
                <p:cNvSpPr/>
                <p:nvPr/>
              </p:nvSpPr>
              <p:spPr bwMode="auto">
                <a:xfrm>
                  <a:off x="5415" y="3422"/>
                  <a:ext cx="21" cy="11"/>
                </a:xfrm>
                <a:custGeom>
                  <a:avLst/>
                  <a:gdLst>
                    <a:gd name="T0" fmla="*/ 0 w 21"/>
                    <a:gd name="T1" fmla="*/ 1 h 11"/>
                    <a:gd name="T2" fmla="*/ 0 w 21"/>
                    <a:gd name="T3" fmla="*/ 1 h 11"/>
                    <a:gd name="T4" fmla="*/ 0 w 21"/>
                    <a:gd name="T5" fmla="*/ 3 h 11"/>
                    <a:gd name="T6" fmla="*/ 0 w 21"/>
                    <a:gd name="T7" fmla="*/ 5 h 11"/>
                    <a:gd name="T8" fmla="*/ 7 w 21"/>
                    <a:gd name="T9" fmla="*/ 6 h 11"/>
                    <a:gd name="T10" fmla="*/ 7 w 21"/>
                    <a:gd name="T11" fmla="*/ 6 h 11"/>
                    <a:gd name="T12" fmla="*/ 9 w 21"/>
                    <a:gd name="T13" fmla="*/ 7 h 11"/>
                    <a:gd name="T14" fmla="*/ 9 w 21"/>
                    <a:gd name="T15" fmla="*/ 8 h 11"/>
                    <a:gd name="T16" fmla="*/ 10 w 21"/>
                    <a:gd name="T17" fmla="*/ 10 h 11"/>
                    <a:gd name="T18" fmla="*/ 12 w 21"/>
                    <a:gd name="T19" fmla="*/ 11 h 11"/>
                    <a:gd name="T20" fmla="*/ 12 w 21"/>
                    <a:gd name="T21" fmla="*/ 11 h 11"/>
                    <a:gd name="T22" fmla="*/ 15 w 21"/>
                    <a:gd name="T23" fmla="*/ 11 h 11"/>
                    <a:gd name="T24" fmla="*/ 18 w 21"/>
                    <a:gd name="T25" fmla="*/ 10 h 11"/>
                    <a:gd name="T26" fmla="*/ 21 w 21"/>
                    <a:gd name="T27" fmla="*/ 9 h 11"/>
                    <a:gd name="T28" fmla="*/ 21 w 21"/>
                    <a:gd name="T29" fmla="*/ 8 h 11"/>
                    <a:gd name="T30" fmla="*/ 19 w 21"/>
                    <a:gd name="T31" fmla="*/ 7 h 11"/>
                    <a:gd name="T32" fmla="*/ 19 w 21"/>
                    <a:gd name="T33" fmla="*/ 7 h 11"/>
                    <a:gd name="T34" fmla="*/ 18 w 21"/>
                    <a:gd name="T35" fmla="*/ 6 h 11"/>
                    <a:gd name="T36" fmla="*/ 18 w 21"/>
                    <a:gd name="T37" fmla="*/ 3 h 11"/>
                    <a:gd name="T38" fmla="*/ 18 w 21"/>
                    <a:gd name="T39" fmla="*/ 1 h 11"/>
                    <a:gd name="T40" fmla="*/ 17 w 21"/>
                    <a:gd name="T41" fmla="*/ 0 h 11"/>
                    <a:gd name="T42" fmla="*/ 17 w 21"/>
                    <a:gd name="T43" fmla="*/ 0 h 11"/>
                    <a:gd name="T44" fmla="*/ 13 w 21"/>
                    <a:gd name="T45" fmla="*/ 0 h 11"/>
                    <a:gd name="T46" fmla="*/ 7 w 21"/>
                    <a:gd name="T47" fmla="*/ 0 h 11"/>
                    <a:gd name="T48" fmla="*/ 0 w 21"/>
                    <a:gd name="T49" fmla="*/ 1 h 11"/>
                    <a:gd name="T50" fmla="*/ 0 w 21"/>
                    <a:gd name="T5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5" y="11"/>
                      </a:lnTo>
                      <a:lnTo>
                        <a:pt x="18" y="10"/>
                      </a:lnTo>
                      <a:lnTo>
                        <a:pt x="21" y="9"/>
                      </a:lnTo>
                      <a:lnTo>
                        <a:pt x="21" y="8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8" y="6"/>
                      </a:lnTo>
                      <a:lnTo>
                        <a:pt x="18" y="3"/>
                      </a:lnTo>
                      <a:lnTo>
                        <a:pt x="18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1" name="Freeform 194"/>
                <p:cNvSpPr/>
                <p:nvPr/>
              </p:nvSpPr>
              <p:spPr bwMode="auto">
                <a:xfrm>
                  <a:off x="5422" y="3457"/>
                  <a:ext cx="10" cy="11"/>
                </a:xfrm>
                <a:custGeom>
                  <a:avLst/>
                  <a:gdLst>
                    <a:gd name="T0" fmla="*/ 0 w 10"/>
                    <a:gd name="T1" fmla="*/ 1 h 11"/>
                    <a:gd name="T2" fmla="*/ 0 w 10"/>
                    <a:gd name="T3" fmla="*/ 1 h 11"/>
                    <a:gd name="T4" fmla="*/ 0 w 10"/>
                    <a:gd name="T5" fmla="*/ 4 h 11"/>
                    <a:gd name="T6" fmla="*/ 0 w 10"/>
                    <a:gd name="T7" fmla="*/ 7 h 11"/>
                    <a:gd name="T8" fmla="*/ 1 w 10"/>
                    <a:gd name="T9" fmla="*/ 10 h 11"/>
                    <a:gd name="T10" fmla="*/ 3 w 10"/>
                    <a:gd name="T11" fmla="*/ 11 h 11"/>
                    <a:gd name="T12" fmla="*/ 3 w 10"/>
                    <a:gd name="T13" fmla="*/ 11 h 11"/>
                    <a:gd name="T14" fmla="*/ 5 w 10"/>
                    <a:gd name="T15" fmla="*/ 11 h 11"/>
                    <a:gd name="T16" fmla="*/ 8 w 10"/>
                    <a:gd name="T17" fmla="*/ 10 h 11"/>
                    <a:gd name="T18" fmla="*/ 10 w 10"/>
                    <a:gd name="T19" fmla="*/ 8 h 11"/>
                    <a:gd name="T20" fmla="*/ 10 w 10"/>
                    <a:gd name="T21" fmla="*/ 8 h 11"/>
                    <a:gd name="T22" fmla="*/ 10 w 10"/>
                    <a:gd name="T23" fmla="*/ 6 h 11"/>
                    <a:gd name="T24" fmla="*/ 10 w 10"/>
                    <a:gd name="T25" fmla="*/ 6 h 11"/>
                    <a:gd name="T26" fmla="*/ 6 w 10"/>
                    <a:gd name="T27" fmla="*/ 4 h 11"/>
                    <a:gd name="T28" fmla="*/ 5 w 10"/>
                    <a:gd name="T29" fmla="*/ 3 h 11"/>
                    <a:gd name="T30" fmla="*/ 5 w 10"/>
                    <a:gd name="T31" fmla="*/ 1 h 11"/>
                    <a:gd name="T32" fmla="*/ 5 w 10"/>
                    <a:gd name="T33" fmla="*/ 1 h 11"/>
                    <a:gd name="T34" fmla="*/ 4 w 10"/>
                    <a:gd name="T35" fmla="*/ 0 h 11"/>
                    <a:gd name="T36" fmla="*/ 3 w 10"/>
                    <a:gd name="T37" fmla="*/ 0 h 11"/>
                    <a:gd name="T38" fmla="*/ 0 w 10"/>
                    <a:gd name="T39" fmla="*/ 1 h 11"/>
                    <a:gd name="T40" fmla="*/ 0 w 10"/>
                    <a:gd name="T4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2" name="Freeform 195"/>
                <p:cNvSpPr/>
                <p:nvPr/>
              </p:nvSpPr>
              <p:spPr bwMode="auto">
                <a:xfrm>
                  <a:off x="5439" y="3416"/>
                  <a:ext cx="43" cy="19"/>
                </a:xfrm>
                <a:custGeom>
                  <a:avLst/>
                  <a:gdLst>
                    <a:gd name="T0" fmla="*/ 1 w 43"/>
                    <a:gd name="T1" fmla="*/ 3 h 19"/>
                    <a:gd name="T2" fmla="*/ 1 w 43"/>
                    <a:gd name="T3" fmla="*/ 3 h 19"/>
                    <a:gd name="T4" fmla="*/ 0 w 43"/>
                    <a:gd name="T5" fmla="*/ 5 h 19"/>
                    <a:gd name="T6" fmla="*/ 0 w 43"/>
                    <a:gd name="T7" fmla="*/ 7 h 19"/>
                    <a:gd name="T8" fmla="*/ 1 w 43"/>
                    <a:gd name="T9" fmla="*/ 12 h 19"/>
                    <a:gd name="T10" fmla="*/ 3 w 43"/>
                    <a:gd name="T11" fmla="*/ 15 h 19"/>
                    <a:gd name="T12" fmla="*/ 5 w 43"/>
                    <a:gd name="T13" fmla="*/ 17 h 19"/>
                    <a:gd name="T14" fmla="*/ 5 w 43"/>
                    <a:gd name="T15" fmla="*/ 17 h 19"/>
                    <a:gd name="T16" fmla="*/ 26 w 43"/>
                    <a:gd name="T17" fmla="*/ 19 h 19"/>
                    <a:gd name="T18" fmla="*/ 37 w 43"/>
                    <a:gd name="T19" fmla="*/ 18 h 19"/>
                    <a:gd name="T20" fmla="*/ 41 w 43"/>
                    <a:gd name="T21" fmla="*/ 18 h 19"/>
                    <a:gd name="T22" fmla="*/ 42 w 43"/>
                    <a:gd name="T23" fmla="*/ 17 h 19"/>
                    <a:gd name="T24" fmla="*/ 43 w 43"/>
                    <a:gd name="T25" fmla="*/ 16 h 19"/>
                    <a:gd name="T26" fmla="*/ 43 w 43"/>
                    <a:gd name="T27" fmla="*/ 16 h 19"/>
                    <a:gd name="T28" fmla="*/ 43 w 43"/>
                    <a:gd name="T29" fmla="*/ 12 h 19"/>
                    <a:gd name="T30" fmla="*/ 42 w 43"/>
                    <a:gd name="T31" fmla="*/ 7 h 19"/>
                    <a:gd name="T32" fmla="*/ 41 w 43"/>
                    <a:gd name="T33" fmla="*/ 6 h 19"/>
                    <a:gd name="T34" fmla="*/ 40 w 43"/>
                    <a:gd name="T35" fmla="*/ 5 h 19"/>
                    <a:gd name="T36" fmla="*/ 37 w 43"/>
                    <a:gd name="T37" fmla="*/ 5 h 19"/>
                    <a:gd name="T38" fmla="*/ 35 w 43"/>
                    <a:gd name="T39" fmla="*/ 5 h 19"/>
                    <a:gd name="T40" fmla="*/ 35 w 43"/>
                    <a:gd name="T41" fmla="*/ 5 h 19"/>
                    <a:gd name="T42" fmla="*/ 30 w 43"/>
                    <a:gd name="T43" fmla="*/ 6 h 19"/>
                    <a:gd name="T44" fmla="*/ 24 w 43"/>
                    <a:gd name="T45" fmla="*/ 6 h 19"/>
                    <a:gd name="T46" fmla="*/ 20 w 43"/>
                    <a:gd name="T47" fmla="*/ 6 h 19"/>
                    <a:gd name="T48" fmla="*/ 18 w 43"/>
                    <a:gd name="T49" fmla="*/ 4 h 19"/>
                    <a:gd name="T50" fmla="*/ 18 w 43"/>
                    <a:gd name="T51" fmla="*/ 4 h 19"/>
                    <a:gd name="T52" fmla="*/ 17 w 43"/>
                    <a:gd name="T53" fmla="*/ 2 h 19"/>
                    <a:gd name="T54" fmla="*/ 15 w 43"/>
                    <a:gd name="T55" fmla="*/ 0 h 19"/>
                    <a:gd name="T56" fmla="*/ 13 w 43"/>
                    <a:gd name="T57" fmla="*/ 0 h 19"/>
                    <a:gd name="T58" fmla="*/ 9 w 43"/>
                    <a:gd name="T59" fmla="*/ 2 h 19"/>
                    <a:gd name="T60" fmla="*/ 9 w 43"/>
                    <a:gd name="T61" fmla="*/ 2 h 19"/>
                    <a:gd name="T62" fmla="*/ 7 w 43"/>
                    <a:gd name="T63" fmla="*/ 3 h 19"/>
                    <a:gd name="T64" fmla="*/ 6 w 43"/>
                    <a:gd name="T65" fmla="*/ 5 h 19"/>
                    <a:gd name="T66" fmla="*/ 5 w 43"/>
                    <a:gd name="T67" fmla="*/ 6 h 19"/>
                    <a:gd name="T68" fmla="*/ 4 w 43"/>
                    <a:gd name="T69" fmla="*/ 5 h 19"/>
                    <a:gd name="T70" fmla="*/ 4 w 43"/>
                    <a:gd name="T71" fmla="*/ 5 h 19"/>
                    <a:gd name="T72" fmla="*/ 1 w 43"/>
                    <a:gd name="T73" fmla="*/ 3 h 19"/>
                    <a:gd name="T74" fmla="*/ 1 w 43"/>
                    <a:gd name="T75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3" h="19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2"/>
                      </a:lnTo>
                      <a:lnTo>
                        <a:pt x="3" y="15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26" y="19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42" y="17"/>
                      </a:lnTo>
                      <a:lnTo>
                        <a:pt x="43" y="16"/>
                      </a:lnTo>
                      <a:lnTo>
                        <a:pt x="43" y="16"/>
                      </a:lnTo>
                      <a:lnTo>
                        <a:pt x="43" y="12"/>
                      </a:lnTo>
                      <a:lnTo>
                        <a:pt x="42" y="7"/>
                      </a:lnTo>
                      <a:lnTo>
                        <a:pt x="41" y="6"/>
                      </a:lnTo>
                      <a:lnTo>
                        <a:pt x="40" y="5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5" y="5"/>
                      </a:lnTo>
                      <a:lnTo>
                        <a:pt x="30" y="6"/>
                      </a:lnTo>
                      <a:lnTo>
                        <a:pt x="24" y="6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3"/>
                      </a:ln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1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3" name="Freeform 196"/>
                <p:cNvSpPr/>
                <p:nvPr/>
              </p:nvSpPr>
              <p:spPr bwMode="auto">
                <a:xfrm>
                  <a:off x="5449" y="3435"/>
                  <a:ext cx="54" cy="16"/>
                </a:xfrm>
                <a:custGeom>
                  <a:avLst/>
                  <a:gdLst>
                    <a:gd name="T0" fmla="*/ 0 w 54"/>
                    <a:gd name="T1" fmla="*/ 2 h 16"/>
                    <a:gd name="T2" fmla="*/ 0 w 54"/>
                    <a:gd name="T3" fmla="*/ 2 h 16"/>
                    <a:gd name="T4" fmla="*/ 0 w 54"/>
                    <a:gd name="T5" fmla="*/ 3 h 16"/>
                    <a:gd name="T6" fmla="*/ 0 w 54"/>
                    <a:gd name="T7" fmla="*/ 6 h 16"/>
                    <a:gd name="T8" fmla="*/ 3 w 54"/>
                    <a:gd name="T9" fmla="*/ 9 h 16"/>
                    <a:gd name="T10" fmla="*/ 3 w 54"/>
                    <a:gd name="T11" fmla="*/ 9 h 16"/>
                    <a:gd name="T12" fmla="*/ 8 w 54"/>
                    <a:gd name="T13" fmla="*/ 10 h 16"/>
                    <a:gd name="T14" fmla="*/ 10 w 54"/>
                    <a:gd name="T15" fmla="*/ 11 h 16"/>
                    <a:gd name="T16" fmla="*/ 11 w 54"/>
                    <a:gd name="T17" fmla="*/ 12 h 16"/>
                    <a:gd name="T18" fmla="*/ 12 w 54"/>
                    <a:gd name="T19" fmla="*/ 13 h 16"/>
                    <a:gd name="T20" fmla="*/ 12 w 54"/>
                    <a:gd name="T21" fmla="*/ 13 h 16"/>
                    <a:gd name="T22" fmla="*/ 13 w 54"/>
                    <a:gd name="T23" fmla="*/ 15 h 16"/>
                    <a:gd name="T24" fmla="*/ 16 w 54"/>
                    <a:gd name="T25" fmla="*/ 16 h 16"/>
                    <a:gd name="T26" fmla="*/ 18 w 54"/>
                    <a:gd name="T27" fmla="*/ 16 h 16"/>
                    <a:gd name="T28" fmla="*/ 20 w 54"/>
                    <a:gd name="T29" fmla="*/ 14 h 16"/>
                    <a:gd name="T30" fmla="*/ 20 w 54"/>
                    <a:gd name="T31" fmla="*/ 14 h 16"/>
                    <a:gd name="T32" fmla="*/ 22 w 54"/>
                    <a:gd name="T33" fmla="*/ 12 h 16"/>
                    <a:gd name="T34" fmla="*/ 24 w 54"/>
                    <a:gd name="T35" fmla="*/ 12 h 16"/>
                    <a:gd name="T36" fmla="*/ 32 w 54"/>
                    <a:gd name="T37" fmla="*/ 11 h 16"/>
                    <a:gd name="T38" fmla="*/ 32 w 54"/>
                    <a:gd name="T39" fmla="*/ 11 h 16"/>
                    <a:gd name="T40" fmla="*/ 34 w 54"/>
                    <a:gd name="T41" fmla="*/ 11 h 16"/>
                    <a:gd name="T42" fmla="*/ 35 w 54"/>
                    <a:gd name="T43" fmla="*/ 10 h 16"/>
                    <a:gd name="T44" fmla="*/ 36 w 54"/>
                    <a:gd name="T45" fmla="*/ 9 h 16"/>
                    <a:gd name="T46" fmla="*/ 39 w 54"/>
                    <a:gd name="T47" fmla="*/ 8 h 16"/>
                    <a:gd name="T48" fmla="*/ 39 w 54"/>
                    <a:gd name="T49" fmla="*/ 8 h 16"/>
                    <a:gd name="T50" fmla="*/ 45 w 54"/>
                    <a:gd name="T51" fmla="*/ 9 h 16"/>
                    <a:gd name="T52" fmla="*/ 48 w 54"/>
                    <a:gd name="T53" fmla="*/ 9 h 16"/>
                    <a:gd name="T54" fmla="*/ 50 w 54"/>
                    <a:gd name="T55" fmla="*/ 9 h 16"/>
                    <a:gd name="T56" fmla="*/ 52 w 54"/>
                    <a:gd name="T57" fmla="*/ 8 h 16"/>
                    <a:gd name="T58" fmla="*/ 52 w 54"/>
                    <a:gd name="T59" fmla="*/ 8 h 16"/>
                    <a:gd name="T60" fmla="*/ 54 w 54"/>
                    <a:gd name="T61" fmla="*/ 2 h 16"/>
                    <a:gd name="T62" fmla="*/ 54 w 54"/>
                    <a:gd name="T63" fmla="*/ 1 h 16"/>
                    <a:gd name="T64" fmla="*/ 53 w 54"/>
                    <a:gd name="T65" fmla="*/ 0 h 16"/>
                    <a:gd name="T66" fmla="*/ 49 w 54"/>
                    <a:gd name="T67" fmla="*/ 0 h 16"/>
                    <a:gd name="T68" fmla="*/ 49 w 54"/>
                    <a:gd name="T69" fmla="*/ 0 h 16"/>
                    <a:gd name="T70" fmla="*/ 41 w 54"/>
                    <a:gd name="T71" fmla="*/ 1 h 16"/>
                    <a:gd name="T72" fmla="*/ 33 w 54"/>
                    <a:gd name="T73" fmla="*/ 1 h 16"/>
                    <a:gd name="T74" fmla="*/ 18 w 54"/>
                    <a:gd name="T75" fmla="*/ 0 h 16"/>
                    <a:gd name="T76" fmla="*/ 18 w 54"/>
                    <a:gd name="T77" fmla="*/ 0 h 16"/>
                    <a:gd name="T78" fmla="*/ 11 w 54"/>
                    <a:gd name="T79" fmla="*/ 0 h 16"/>
                    <a:gd name="T80" fmla="*/ 6 w 54"/>
                    <a:gd name="T81" fmla="*/ 1 h 16"/>
                    <a:gd name="T82" fmla="*/ 0 w 54"/>
                    <a:gd name="T83" fmla="*/ 2 h 16"/>
                    <a:gd name="T84" fmla="*/ 0 w 54"/>
                    <a:gd name="T85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4" h="1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8" y="10"/>
                      </a:lnTo>
                      <a:lnTo>
                        <a:pt x="10" y="11"/>
                      </a:lnTo>
                      <a:lnTo>
                        <a:pt x="11" y="12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3" y="15"/>
                      </a:lnTo>
                      <a:lnTo>
                        <a:pt x="16" y="16"/>
                      </a:lnTo>
                      <a:lnTo>
                        <a:pt x="18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32" y="11"/>
                      </a:lnTo>
                      <a:lnTo>
                        <a:pt x="32" y="11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6" y="9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50" y="9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4" y="2"/>
                      </a:lnTo>
                      <a:lnTo>
                        <a:pt x="54" y="1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41" y="1"/>
                      </a:lnTo>
                      <a:lnTo>
                        <a:pt x="33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6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4" name="Freeform 197"/>
                <p:cNvSpPr/>
                <p:nvPr/>
              </p:nvSpPr>
              <p:spPr bwMode="auto">
                <a:xfrm>
                  <a:off x="5470" y="3450"/>
                  <a:ext cx="25" cy="11"/>
                </a:xfrm>
                <a:custGeom>
                  <a:avLst/>
                  <a:gdLst>
                    <a:gd name="T0" fmla="*/ 5 w 25"/>
                    <a:gd name="T1" fmla="*/ 0 h 11"/>
                    <a:gd name="T2" fmla="*/ 5 w 25"/>
                    <a:gd name="T3" fmla="*/ 0 h 11"/>
                    <a:gd name="T4" fmla="*/ 3 w 25"/>
                    <a:gd name="T5" fmla="*/ 1 h 11"/>
                    <a:gd name="T6" fmla="*/ 1 w 25"/>
                    <a:gd name="T7" fmla="*/ 1 h 11"/>
                    <a:gd name="T8" fmla="*/ 0 w 25"/>
                    <a:gd name="T9" fmla="*/ 1 h 11"/>
                    <a:gd name="T10" fmla="*/ 0 w 25"/>
                    <a:gd name="T11" fmla="*/ 3 h 11"/>
                    <a:gd name="T12" fmla="*/ 0 w 25"/>
                    <a:gd name="T13" fmla="*/ 3 h 11"/>
                    <a:gd name="T14" fmla="*/ 0 w 25"/>
                    <a:gd name="T15" fmla="*/ 9 h 11"/>
                    <a:gd name="T16" fmla="*/ 1 w 25"/>
                    <a:gd name="T17" fmla="*/ 10 h 11"/>
                    <a:gd name="T18" fmla="*/ 5 w 25"/>
                    <a:gd name="T19" fmla="*/ 10 h 11"/>
                    <a:gd name="T20" fmla="*/ 5 w 25"/>
                    <a:gd name="T21" fmla="*/ 10 h 11"/>
                    <a:gd name="T22" fmla="*/ 19 w 25"/>
                    <a:gd name="T23" fmla="*/ 11 h 11"/>
                    <a:gd name="T24" fmla="*/ 25 w 25"/>
                    <a:gd name="T25" fmla="*/ 11 h 11"/>
                    <a:gd name="T26" fmla="*/ 25 w 25"/>
                    <a:gd name="T27" fmla="*/ 11 h 11"/>
                    <a:gd name="T28" fmla="*/ 24 w 25"/>
                    <a:gd name="T29" fmla="*/ 9 h 11"/>
                    <a:gd name="T30" fmla="*/ 24 w 25"/>
                    <a:gd name="T31" fmla="*/ 9 h 11"/>
                    <a:gd name="T32" fmla="*/ 19 w 25"/>
                    <a:gd name="T33" fmla="*/ 7 h 11"/>
                    <a:gd name="T34" fmla="*/ 15 w 25"/>
                    <a:gd name="T35" fmla="*/ 6 h 11"/>
                    <a:gd name="T36" fmla="*/ 12 w 25"/>
                    <a:gd name="T37" fmla="*/ 4 h 11"/>
                    <a:gd name="T38" fmla="*/ 11 w 25"/>
                    <a:gd name="T39" fmla="*/ 4 h 11"/>
                    <a:gd name="T40" fmla="*/ 10 w 25"/>
                    <a:gd name="T41" fmla="*/ 3 h 11"/>
                    <a:gd name="T42" fmla="*/ 10 w 25"/>
                    <a:gd name="T43" fmla="*/ 3 h 11"/>
                    <a:gd name="T44" fmla="*/ 10 w 25"/>
                    <a:gd name="T45" fmla="*/ 1 h 11"/>
                    <a:gd name="T46" fmla="*/ 7 w 25"/>
                    <a:gd name="T47" fmla="*/ 1 h 11"/>
                    <a:gd name="T48" fmla="*/ 5 w 25"/>
                    <a:gd name="T49" fmla="*/ 0 h 11"/>
                    <a:gd name="T50" fmla="*/ 5 w 25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" h="1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19" y="11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19" y="7"/>
                      </a:lnTo>
                      <a:lnTo>
                        <a:pt x="15" y="6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5" name="Freeform 198"/>
                <p:cNvSpPr/>
                <p:nvPr/>
              </p:nvSpPr>
              <p:spPr bwMode="auto">
                <a:xfrm>
                  <a:off x="5484" y="3459"/>
                  <a:ext cx="134" cy="48"/>
                </a:xfrm>
                <a:custGeom>
                  <a:avLst/>
                  <a:gdLst>
                    <a:gd name="T0" fmla="*/ 32 w 134"/>
                    <a:gd name="T1" fmla="*/ 5 h 48"/>
                    <a:gd name="T2" fmla="*/ 40 w 134"/>
                    <a:gd name="T3" fmla="*/ 8 h 48"/>
                    <a:gd name="T4" fmla="*/ 52 w 134"/>
                    <a:gd name="T5" fmla="*/ 9 h 48"/>
                    <a:gd name="T6" fmla="*/ 47 w 134"/>
                    <a:gd name="T7" fmla="*/ 12 h 48"/>
                    <a:gd name="T8" fmla="*/ 28 w 134"/>
                    <a:gd name="T9" fmla="*/ 12 h 48"/>
                    <a:gd name="T10" fmla="*/ 26 w 134"/>
                    <a:gd name="T11" fmla="*/ 13 h 48"/>
                    <a:gd name="T12" fmla="*/ 13 w 134"/>
                    <a:gd name="T13" fmla="*/ 14 h 48"/>
                    <a:gd name="T14" fmla="*/ 1 w 134"/>
                    <a:gd name="T15" fmla="*/ 16 h 48"/>
                    <a:gd name="T16" fmla="*/ 1 w 134"/>
                    <a:gd name="T17" fmla="*/ 23 h 48"/>
                    <a:gd name="T18" fmla="*/ 7 w 134"/>
                    <a:gd name="T19" fmla="*/ 26 h 48"/>
                    <a:gd name="T20" fmla="*/ 17 w 134"/>
                    <a:gd name="T21" fmla="*/ 25 h 48"/>
                    <a:gd name="T22" fmla="*/ 32 w 134"/>
                    <a:gd name="T23" fmla="*/ 25 h 48"/>
                    <a:gd name="T24" fmla="*/ 48 w 134"/>
                    <a:gd name="T25" fmla="*/ 25 h 48"/>
                    <a:gd name="T26" fmla="*/ 55 w 134"/>
                    <a:gd name="T27" fmla="*/ 21 h 48"/>
                    <a:gd name="T28" fmla="*/ 53 w 134"/>
                    <a:gd name="T29" fmla="*/ 15 h 48"/>
                    <a:gd name="T30" fmla="*/ 56 w 134"/>
                    <a:gd name="T31" fmla="*/ 16 h 48"/>
                    <a:gd name="T32" fmla="*/ 63 w 134"/>
                    <a:gd name="T33" fmla="*/ 22 h 48"/>
                    <a:gd name="T34" fmla="*/ 71 w 134"/>
                    <a:gd name="T35" fmla="*/ 25 h 48"/>
                    <a:gd name="T36" fmla="*/ 75 w 134"/>
                    <a:gd name="T37" fmla="*/ 29 h 48"/>
                    <a:gd name="T38" fmla="*/ 76 w 134"/>
                    <a:gd name="T39" fmla="*/ 30 h 48"/>
                    <a:gd name="T40" fmla="*/ 86 w 134"/>
                    <a:gd name="T41" fmla="*/ 32 h 48"/>
                    <a:gd name="T42" fmla="*/ 95 w 134"/>
                    <a:gd name="T43" fmla="*/ 34 h 48"/>
                    <a:gd name="T44" fmla="*/ 98 w 134"/>
                    <a:gd name="T45" fmla="*/ 31 h 48"/>
                    <a:gd name="T46" fmla="*/ 105 w 134"/>
                    <a:gd name="T47" fmla="*/ 34 h 48"/>
                    <a:gd name="T48" fmla="*/ 110 w 134"/>
                    <a:gd name="T49" fmla="*/ 35 h 48"/>
                    <a:gd name="T50" fmla="*/ 118 w 134"/>
                    <a:gd name="T51" fmla="*/ 37 h 48"/>
                    <a:gd name="T52" fmla="*/ 121 w 134"/>
                    <a:gd name="T53" fmla="*/ 44 h 48"/>
                    <a:gd name="T54" fmla="*/ 132 w 134"/>
                    <a:gd name="T55" fmla="*/ 47 h 48"/>
                    <a:gd name="T56" fmla="*/ 134 w 134"/>
                    <a:gd name="T57" fmla="*/ 44 h 48"/>
                    <a:gd name="T58" fmla="*/ 129 w 134"/>
                    <a:gd name="T59" fmla="*/ 40 h 48"/>
                    <a:gd name="T60" fmla="*/ 116 w 134"/>
                    <a:gd name="T61" fmla="*/ 33 h 48"/>
                    <a:gd name="T62" fmla="*/ 111 w 134"/>
                    <a:gd name="T63" fmla="*/ 29 h 48"/>
                    <a:gd name="T64" fmla="*/ 101 w 134"/>
                    <a:gd name="T65" fmla="*/ 26 h 48"/>
                    <a:gd name="T66" fmla="*/ 91 w 134"/>
                    <a:gd name="T67" fmla="*/ 27 h 48"/>
                    <a:gd name="T68" fmla="*/ 87 w 134"/>
                    <a:gd name="T69" fmla="*/ 22 h 48"/>
                    <a:gd name="T70" fmla="*/ 77 w 134"/>
                    <a:gd name="T71" fmla="*/ 19 h 48"/>
                    <a:gd name="T72" fmla="*/ 71 w 134"/>
                    <a:gd name="T73" fmla="*/ 18 h 48"/>
                    <a:gd name="T74" fmla="*/ 68 w 134"/>
                    <a:gd name="T75" fmla="*/ 15 h 48"/>
                    <a:gd name="T76" fmla="*/ 61 w 134"/>
                    <a:gd name="T77" fmla="*/ 13 h 48"/>
                    <a:gd name="T78" fmla="*/ 54 w 134"/>
                    <a:gd name="T79" fmla="*/ 6 h 48"/>
                    <a:gd name="T80" fmla="*/ 49 w 134"/>
                    <a:gd name="T81" fmla="*/ 4 h 48"/>
                    <a:gd name="T82" fmla="*/ 45 w 134"/>
                    <a:gd name="T83" fmla="*/ 1 h 48"/>
                    <a:gd name="T84" fmla="*/ 39 w 134"/>
                    <a:gd name="T85" fmla="*/ 1 h 48"/>
                    <a:gd name="T86" fmla="*/ 32 w 134"/>
                    <a:gd name="T8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4" h="48"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5"/>
                      </a:lnTo>
                      <a:lnTo>
                        <a:pt x="33" y="6"/>
                      </a:lnTo>
                      <a:lnTo>
                        <a:pt x="35" y="7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6" y="8"/>
                      </a:lnTo>
                      <a:lnTo>
                        <a:pt x="52" y="9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47" y="12"/>
                      </a:lnTo>
                      <a:lnTo>
                        <a:pt x="47" y="12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7" y="12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5" y="14"/>
                      </a:lnTo>
                      <a:lnTo>
                        <a:pt x="21" y="14"/>
                      </a:lnTo>
                      <a:lnTo>
                        <a:pt x="13" y="14"/>
                      </a:lnTo>
                      <a:lnTo>
                        <a:pt x="4" y="14"/>
                      </a:lnTo>
                      <a:lnTo>
                        <a:pt x="2" y="15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2" y="25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17" y="25"/>
                      </a:lnTo>
                      <a:lnTo>
                        <a:pt x="21" y="23"/>
                      </a:lnTo>
                      <a:lnTo>
                        <a:pt x="25" y="23"/>
                      </a:lnTo>
                      <a:lnTo>
                        <a:pt x="32" y="25"/>
                      </a:lnTo>
                      <a:lnTo>
                        <a:pt x="32" y="25"/>
                      </a:lnTo>
                      <a:lnTo>
                        <a:pt x="41" y="26"/>
                      </a:lnTo>
                      <a:lnTo>
                        <a:pt x="48" y="25"/>
                      </a:lnTo>
                      <a:lnTo>
                        <a:pt x="54" y="22"/>
                      </a:lnTo>
                      <a:lnTo>
                        <a:pt x="55" y="22"/>
                      </a:lnTo>
                      <a:lnTo>
                        <a:pt x="55" y="21"/>
                      </a:lnTo>
                      <a:lnTo>
                        <a:pt x="55" y="21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4" y="14"/>
                      </a:lnTo>
                      <a:lnTo>
                        <a:pt x="55" y="15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9" y="19"/>
                      </a:lnTo>
                      <a:lnTo>
                        <a:pt x="63" y="22"/>
                      </a:lnTo>
                      <a:lnTo>
                        <a:pt x="68" y="25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3" y="26"/>
                      </a:lnTo>
                      <a:lnTo>
                        <a:pt x="74" y="27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5" y="30"/>
                      </a:lnTo>
                      <a:lnTo>
                        <a:pt x="76" y="30"/>
                      </a:lnTo>
                      <a:lnTo>
                        <a:pt x="82" y="31"/>
                      </a:lnTo>
                      <a:lnTo>
                        <a:pt x="82" y="31"/>
                      </a:lnTo>
                      <a:lnTo>
                        <a:pt x="86" y="32"/>
                      </a:lnTo>
                      <a:lnTo>
                        <a:pt x="90" y="33"/>
                      </a:lnTo>
                      <a:lnTo>
                        <a:pt x="93" y="34"/>
                      </a:lnTo>
                      <a:lnTo>
                        <a:pt x="95" y="34"/>
                      </a:lnTo>
                      <a:lnTo>
                        <a:pt x="96" y="33"/>
                      </a:lnTo>
                      <a:lnTo>
                        <a:pt x="96" y="33"/>
                      </a:lnTo>
                      <a:lnTo>
                        <a:pt x="98" y="31"/>
                      </a:lnTo>
                      <a:lnTo>
                        <a:pt x="100" y="31"/>
                      </a:lnTo>
                      <a:lnTo>
                        <a:pt x="102" y="32"/>
                      </a:lnTo>
                      <a:lnTo>
                        <a:pt x="105" y="34"/>
                      </a:lnTo>
                      <a:lnTo>
                        <a:pt x="105" y="34"/>
                      </a:lnTo>
                      <a:lnTo>
                        <a:pt x="107" y="35"/>
                      </a:lnTo>
                      <a:lnTo>
                        <a:pt x="110" y="35"/>
                      </a:lnTo>
                      <a:lnTo>
                        <a:pt x="113" y="35"/>
                      </a:lnTo>
                      <a:lnTo>
                        <a:pt x="116" y="36"/>
                      </a:lnTo>
                      <a:lnTo>
                        <a:pt x="118" y="37"/>
                      </a:lnTo>
                      <a:lnTo>
                        <a:pt x="119" y="40"/>
                      </a:lnTo>
                      <a:lnTo>
                        <a:pt x="119" y="40"/>
                      </a:lnTo>
                      <a:lnTo>
                        <a:pt x="121" y="44"/>
                      </a:lnTo>
                      <a:lnTo>
                        <a:pt x="125" y="47"/>
                      </a:lnTo>
                      <a:lnTo>
                        <a:pt x="128" y="48"/>
                      </a:lnTo>
                      <a:lnTo>
                        <a:pt x="132" y="47"/>
                      </a:lnTo>
                      <a:lnTo>
                        <a:pt x="132" y="47"/>
                      </a:lnTo>
                      <a:lnTo>
                        <a:pt x="134" y="46"/>
                      </a:lnTo>
                      <a:lnTo>
                        <a:pt x="134" y="44"/>
                      </a:lnTo>
                      <a:lnTo>
                        <a:pt x="132" y="42"/>
                      </a:lnTo>
                      <a:lnTo>
                        <a:pt x="129" y="40"/>
                      </a:lnTo>
                      <a:lnTo>
                        <a:pt x="129" y="40"/>
                      </a:lnTo>
                      <a:lnTo>
                        <a:pt x="124" y="36"/>
                      </a:lnTo>
                      <a:lnTo>
                        <a:pt x="119" y="35"/>
                      </a:lnTo>
                      <a:lnTo>
                        <a:pt x="116" y="33"/>
                      </a:lnTo>
                      <a:lnTo>
                        <a:pt x="113" y="31"/>
                      </a:lnTo>
                      <a:lnTo>
                        <a:pt x="113" y="31"/>
                      </a:lnTo>
                      <a:lnTo>
                        <a:pt x="111" y="29"/>
                      </a:lnTo>
                      <a:lnTo>
                        <a:pt x="108" y="27"/>
                      </a:lnTo>
                      <a:lnTo>
                        <a:pt x="105" y="27"/>
                      </a:lnTo>
                      <a:lnTo>
                        <a:pt x="101" y="26"/>
                      </a:lnTo>
                      <a:lnTo>
                        <a:pt x="101" y="26"/>
                      </a:lnTo>
                      <a:lnTo>
                        <a:pt x="93" y="27"/>
                      </a:lnTo>
                      <a:lnTo>
                        <a:pt x="91" y="27"/>
                      </a:lnTo>
                      <a:lnTo>
                        <a:pt x="88" y="25"/>
                      </a:lnTo>
                      <a:lnTo>
                        <a:pt x="88" y="25"/>
                      </a:lnTo>
                      <a:lnTo>
                        <a:pt x="87" y="22"/>
                      </a:lnTo>
                      <a:lnTo>
                        <a:pt x="85" y="20"/>
                      </a:lnTo>
                      <a:lnTo>
                        <a:pt x="82" y="19"/>
                      </a:lnTo>
                      <a:lnTo>
                        <a:pt x="77" y="19"/>
                      </a:lnTo>
                      <a:lnTo>
                        <a:pt x="77" y="19"/>
                      </a:lnTo>
                      <a:lnTo>
                        <a:pt x="74" y="19"/>
                      </a:lnTo>
                      <a:lnTo>
                        <a:pt x="71" y="18"/>
                      </a:lnTo>
                      <a:lnTo>
                        <a:pt x="69" y="17"/>
                      </a:lnTo>
                      <a:lnTo>
                        <a:pt x="68" y="15"/>
                      </a:lnTo>
                      <a:lnTo>
                        <a:pt x="68" y="15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61" y="13"/>
                      </a:lnTo>
                      <a:lnTo>
                        <a:pt x="59" y="11"/>
                      </a:lnTo>
                      <a:lnTo>
                        <a:pt x="59" y="11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9" y="4"/>
                      </a:lnTo>
                      <a:lnTo>
                        <a:pt x="49" y="4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5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1"/>
                      </a:lnTo>
                      <a:lnTo>
                        <a:pt x="35" y="1"/>
                      </a:lnTo>
                      <a:lnTo>
                        <a:pt x="32" y="3"/>
                      </a:lnTo>
                      <a:lnTo>
                        <a:pt x="32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6" name="Freeform 199"/>
                <p:cNvSpPr/>
                <p:nvPr/>
              </p:nvSpPr>
              <p:spPr bwMode="auto">
                <a:xfrm>
                  <a:off x="5625" y="3510"/>
                  <a:ext cx="13" cy="6"/>
                </a:xfrm>
                <a:custGeom>
                  <a:avLst/>
                  <a:gdLst>
                    <a:gd name="T0" fmla="*/ 1 w 13"/>
                    <a:gd name="T1" fmla="*/ 0 h 6"/>
                    <a:gd name="T2" fmla="*/ 1 w 13"/>
                    <a:gd name="T3" fmla="*/ 0 h 6"/>
                    <a:gd name="T4" fmla="*/ 0 w 13"/>
                    <a:gd name="T5" fmla="*/ 3 h 6"/>
                    <a:gd name="T6" fmla="*/ 0 w 13"/>
                    <a:gd name="T7" fmla="*/ 5 h 6"/>
                    <a:gd name="T8" fmla="*/ 2 w 13"/>
                    <a:gd name="T9" fmla="*/ 6 h 6"/>
                    <a:gd name="T10" fmla="*/ 5 w 13"/>
                    <a:gd name="T11" fmla="*/ 6 h 6"/>
                    <a:gd name="T12" fmla="*/ 5 w 13"/>
                    <a:gd name="T13" fmla="*/ 6 h 6"/>
                    <a:gd name="T14" fmla="*/ 13 w 13"/>
                    <a:gd name="T15" fmla="*/ 3 h 6"/>
                    <a:gd name="T16" fmla="*/ 13 w 13"/>
                    <a:gd name="T17" fmla="*/ 3 h 6"/>
                    <a:gd name="T18" fmla="*/ 12 w 13"/>
                    <a:gd name="T19" fmla="*/ 1 h 6"/>
                    <a:gd name="T20" fmla="*/ 12 w 13"/>
                    <a:gd name="T21" fmla="*/ 1 h 6"/>
                    <a:gd name="T22" fmla="*/ 1 w 13"/>
                    <a:gd name="T23" fmla="*/ 0 h 6"/>
                    <a:gd name="T24" fmla="*/ 1 w 13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7" name="Freeform 200"/>
                <p:cNvSpPr/>
                <p:nvPr/>
              </p:nvSpPr>
              <p:spPr bwMode="auto">
                <a:xfrm>
                  <a:off x="5627" y="3509"/>
                  <a:ext cx="10" cy="6"/>
                </a:xfrm>
                <a:custGeom>
                  <a:avLst/>
                  <a:gdLst>
                    <a:gd name="T0" fmla="*/ 1 w 10"/>
                    <a:gd name="T1" fmla="*/ 0 h 6"/>
                    <a:gd name="T2" fmla="*/ 1 w 10"/>
                    <a:gd name="T3" fmla="*/ 0 h 6"/>
                    <a:gd name="T4" fmla="*/ 0 w 10"/>
                    <a:gd name="T5" fmla="*/ 2 h 6"/>
                    <a:gd name="T6" fmla="*/ 1 w 10"/>
                    <a:gd name="T7" fmla="*/ 5 h 6"/>
                    <a:gd name="T8" fmla="*/ 2 w 10"/>
                    <a:gd name="T9" fmla="*/ 6 h 6"/>
                    <a:gd name="T10" fmla="*/ 2 w 10"/>
                    <a:gd name="T11" fmla="*/ 6 h 6"/>
                    <a:gd name="T12" fmla="*/ 8 w 10"/>
                    <a:gd name="T13" fmla="*/ 5 h 6"/>
                    <a:gd name="T14" fmla="*/ 10 w 10"/>
                    <a:gd name="T15" fmla="*/ 4 h 6"/>
                    <a:gd name="T16" fmla="*/ 10 w 10"/>
                    <a:gd name="T17" fmla="*/ 2 h 6"/>
                    <a:gd name="T18" fmla="*/ 10 w 10"/>
                    <a:gd name="T19" fmla="*/ 2 h 6"/>
                    <a:gd name="T20" fmla="*/ 4 w 10"/>
                    <a:gd name="T21" fmla="*/ 1 h 6"/>
                    <a:gd name="T22" fmla="*/ 1 w 10"/>
                    <a:gd name="T23" fmla="*/ 0 h 6"/>
                    <a:gd name="T24" fmla="*/ 1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5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8" name="Freeform 201"/>
                <p:cNvSpPr/>
                <p:nvPr/>
              </p:nvSpPr>
              <p:spPr bwMode="auto">
                <a:xfrm>
                  <a:off x="5054" y="2537"/>
                  <a:ext cx="512" cy="289"/>
                </a:xfrm>
                <a:custGeom>
                  <a:avLst/>
                  <a:gdLst>
                    <a:gd name="T0" fmla="*/ 17 w 512"/>
                    <a:gd name="T1" fmla="*/ 110 h 289"/>
                    <a:gd name="T2" fmla="*/ 37 w 512"/>
                    <a:gd name="T3" fmla="*/ 124 h 289"/>
                    <a:gd name="T4" fmla="*/ 27 w 512"/>
                    <a:gd name="T5" fmla="*/ 150 h 289"/>
                    <a:gd name="T6" fmla="*/ 40 w 512"/>
                    <a:gd name="T7" fmla="*/ 178 h 289"/>
                    <a:gd name="T8" fmla="*/ 71 w 512"/>
                    <a:gd name="T9" fmla="*/ 199 h 289"/>
                    <a:gd name="T10" fmla="*/ 80 w 512"/>
                    <a:gd name="T11" fmla="*/ 218 h 289"/>
                    <a:gd name="T12" fmla="*/ 112 w 512"/>
                    <a:gd name="T13" fmla="*/ 239 h 289"/>
                    <a:gd name="T14" fmla="*/ 120 w 512"/>
                    <a:gd name="T15" fmla="*/ 251 h 289"/>
                    <a:gd name="T16" fmla="*/ 142 w 512"/>
                    <a:gd name="T17" fmla="*/ 263 h 289"/>
                    <a:gd name="T18" fmla="*/ 155 w 512"/>
                    <a:gd name="T19" fmla="*/ 268 h 289"/>
                    <a:gd name="T20" fmla="*/ 163 w 512"/>
                    <a:gd name="T21" fmla="*/ 286 h 289"/>
                    <a:gd name="T22" fmla="*/ 177 w 512"/>
                    <a:gd name="T23" fmla="*/ 284 h 289"/>
                    <a:gd name="T24" fmla="*/ 202 w 512"/>
                    <a:gd name="T25" fmla="*/ 276 h 289"/>
                    <a:gd name="T26" fmla="*/ 220 w 512"/>
                    <a:gd name="T27" fmla="*/ 257 h 289"/>
                    <a:gd name="T28" fmla="*/ 227 w 512"/>
                    <a:gd name="T29" fmla="*/ 234 h 289"/>
                    <a:gd name="T30" fmla="*/ 246 w 512"/>
                    <a:gd name="T31" fmla="*/ 225 h 289"/>
                    <a:gd name="T32" fmla="*/ 252 w 512"/>
                    <a:gd name="T33" fmla="*/ 232 h 289"/>
                    <a:gd name="T34" fmla="*/ 277 w 512"/>
                    <a:gd name="T35" fmla="*/ 240 h 289"/>
                    <a:gd name="T36" fmla="*/ 301 w 512"/>
                    <a:gd name="T37" fmla="*/ 242 h 289"/>
                    <a:gd name="T38" fmla="*/ 312 w 512"/>
                    <a:gd name="T39" fmla="*/ 251 h 289"/>
                    <a:gd name="T40" fmla="*/ 340 w 512"/>
                    <a:gd name="T41" fmla="*/ 251 h 289"/>
                    <a:gd name="T42" fmla="*/ 348 w 512"/>
                    <a:gd name="T43" fmla="*/ 240 h 289"/>
                    <a:gd name="T44" fmla="*/ 377 w 512"/>
                    <a:gd name="T45" fmla="*/ 252 h 289"/>
                    <a:gd name="T46" fmla="*/ 394 w 512"/>
                    <a:gd name="T47" fmla="*/ 235 h 289"/>
                    <a:gd name="T48" fmla="*/ 443 w 512"/>
                    <a:gd name="T49" fmla="*/ 228 h 289"/>
                    <a:gd name="T50" fmla="*/ 459 w 512"/>
                    <a:gd name="T51" fmla="*/ 207 h 289"/>
                    <a:gd name="T52" fmla="*/ 468 w 512"/>
                    <a:gd name="T53" fmla="*/ 186 h 289"/>
                    <a:gd name="T54" fmla="*/ 478 w 512"/>
                    <a:gd name="T55" fmla="*/ 171 h 289"/>
                    <a:gd name="T56" fmla="*/ 485 w 512"/>
                    <a:gd name="T57" fmla="*/ 155 h 289"/>
                    <a:gd name="T58" fmla="*/ 512 w 512"/>
                    <a:gd name="T59" fmla="*/ 143 h 289"/>
                    <a:gd name="T60" fmla="*/ 505 w 512"/>
                    <a:gd name="T61" fmla="*/ 127 h 289"/>
                    <a:gd name="T62" fmla="*/ 491 w 512"/>
                    <a:gd name="T63" fmla="*/ 115 h 289"/>
                    <a:gd name="T64" fmla="*/ 463 w 512"/>
                    <a:gd name="T65" fmla="*/ 101 h 289"/>
                    <a:gd name="T66" fmla="*/ 448 w 512"/>
                    <a:gd name="T67" fmla="*/ 97 h 289"/>
                    <a:gd name="T68" fmla="*/ 417 w 512"/>
                    <a:gd name="T69" fmla="*/ 89 h 289"/>
                    <a:gd name="T70" fmla="*/ 423 w 512"/>
                    <a:gd name="T71" fmla="*/ 73 h 289"/>
                    <a:gd name="T72" fmla="*/ 415 w 512"/>
                    <a:gd name="T73" fmla="*/ 70 h 289"/>
                    <a:gd name="T74" fmla="*/ 391 w 512"/>
                    <a:gd name="T75" fmla="*/ 73 h 289"/>
                    <a:gd name="T76" fmla="*/ 371 w 512"/>
                    <a:gd name="T77" fmla="*/ 57 h 289"/>
                    <a:gd name="T78" fmla="*/ 374 w 512"/>
                    <a:gd name="T79" fmla="*/ 69 h 289"/>
                    <a:gd name="T80" fmla="*/ 370 w 512"/>
                    <a:gd name="T81" fmla="*/ 83 h 289"/>
                    <a:gd name="T82" fmla="*/ 351 w 512"/>
                    <a:gd name="T83" fmla="*/ 93 h 289"/>
                    <a:gd name="T84" fmla="*/ 339 w 512"/>
                    <a:gd name="T85" fmla="*/ 93 h 289"/>
                    <a:gd name="T86" fmla="*/ 309 w 512"/>
                    <a:gd name="T87" fmla="*/ 66 h 289"/>
                    <a:gd name="T88" fmla="*/ 307 w 512"/>
                    <a:gd name="T89" fmla="*/ 50 h 289"/>
                    <a:gd name="T90" fmla="*/ 317 w 512"/>
                    <a:gd name="T91" fmla="*/ 39 h 289"/>
                    <a:gd name="T92" fmla="*/ 277 w 512"/>
                    <a:gd name="T93" fmla="*/ 35 h 289"/>
                    <a:gd name="T94" fmla="*/ 256 w 512"/>
                    <a:gd name="T95" fmla="*/ 21 h 289"/>
                    <a:gd name="T96" fmla="*/ 233 w 512"/>
                    <a:gd name="T97" fmla="*/ 20 h 289"/>
                    <a:gd name="T98" fmla="*/ 219 w 512"/>
                    <a:gd name="T99" fmla="*/ 1 h 289"/>
                    <a:gd name="T100" fmla="*/ 212 w 512"/>
                    <a:gd name="T101" fmla="*/ 9 h 289"/>
                    <a:gd name="T102" fmla="*/ 193 w 512"/>
                    <a:gd name="T103" fmla="*/ 23 h 289"/>
                    <a:gd name="T104" fmla="*/ 177 w 512"/>
                    <a:gd name="T105" fmla="*/ 10 h 289"/>
                    <a:gd name="T106" fmla="*/ 169 w 512"/>
                    <a:gd name="T107" fmla="*/ 3 h 289"/>
                    <a:gd name="T108" fmla="*/ 161 w 512"/>
                    <a:gd name="T109" fmla="*/ 22 h 289"/>
                    <a:gd name="T110" fmla="*/ 101 w 512"/>
                    <a:gd name="T111" fmla="*/ 46 h 289"/>
                    <a:gd name="T112" fmla="*/ 73 w 512"/>
                    <a:gd name="T113" fmla="*/ 73 h 289"/>
                    <a:gd name="T114" fmla="*/ 45 w 512"/>
                    <a:gd name="T115" fmla="*/ 87 h 289"/>
                    <a:gd name="T116" fmla="*/ 22 w 512"/>
                    <a:gd name="T117" fmla="*/ 92 h 289"/>
                    <a:gd name="T118" fmla="*/ 19 w 512"/>
                    <a:gd name="T119" fmla="*/ 105 h 289"/>
                    <a:gd name="T120" fmla="*/ 4 w 512"/>
                    <a:gd name="T121" fmla="*/ 9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12" h="289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4" y="101"/>
                      </a:lnTo>
                      <a:lnTo>
                        <a:pt x="9" y="107"/>
                      </a:lnTo>
                      <a:lnTo>
                        <a:pt x="13" y="109"/>
                      </a:lnTo>
                      <a:lnTo>
                        <a:pt x="17" y="110"/>
                      </a:lnTo>
                      <a:lnTo>
                        <a:pt x="17" y="110"/>
                      </a:lnTo>
                      <a:lnTo>
                        <a:pt x="25" y="112"/>
                      </a:lnTo>
                      <a:lnTo>
                        <a:pt x="32" y="116"/>
                      </a:lnTo>
                      <a:lnTo>
                        <a:pt x="34" y="119"/>
                      </a:lnTo>
                      <a:lnTo>
                        <a:pt x="36" y="121"/>
                      </a:lnTo>
                      <a:lnTo>
                        <a:pt x="37" y="124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2" y="135"/>
                      </a:lnTo>
                      <a:lnTo>
                        <a:pt x="29" y="142"/>
                      </a:lnTo>
                      <a:lnTo>
                        <a:pt x="28" y="146"/>
                      </a:lnTo>
                      <a:lnTo>
                        <a:pt x="27" y="150"/>
                      </a:lnTo>
                      <a:lnTo>
                        <a:pt x="28" y="153"/>
                      </a:lnTo>
                      <a:lnTo>
                        <a:pt x="30" y="157"/>
                      </a:lnTo>
                      <a:lnTo>
                        <a:pt x="30" y="157"/>
                      </a:lnTo>
                      <a:lnTo>
                        <a:pt x="34" y="166"/>
                      </a:lnTo>
                      <a:lnTo>
                        <a:pt x="37" y="172"/>
                      </a:lnTo>
                      <a:lnTo>
                        <a:pt x="40" y="178"/>
                      </a:lnTo>
                      <a:lnTo>
                        <a:pt x="42" y="180"/>
                      </a:lnTo>
                      <a:lnTo>
                        <a:pt x="44" y="181"/>
                      </a:lnTo>
                      <a:lnTo>
                        <a:pt x="44" y="181"/>
                      </a:lnTo>
                      <a:lnTo>
                        <a:pt x="52" y="185"/>
                      </a:lnTo>
                      <a:lnTo>
                        <a:pt x="62" y="192"/>
                      </a:lnTo>
                      <a:lnTo>
                        <a:pt x="71" y="199"/>
                      </a:lnTo>
                      <a:lnTo>
                        <a:pt x="73" y="204"/>
                      </a:lnTo>
                      <a:lnTo>
                        <a:pt x="74" y="207"/>
                      </a:lnTo>
                      <a:lnTo>
                        <a:pt x="74" y="207"/>
                      </a:lnTo>
                      <a:lnTo>
                        <a:pt x="74" y="210"/>
                      </a:lnTo>
                      <a:lnTo>
                        <a:pt x="76" y="212"/>
                      </a:lnTo>
                      <a:lnTo>
                        <a:pt x="80" y="218"/>
                      </a:lnTo>
                      <a:lnTo>
                        <a:pt x="87" y="223"/>
                      </a:lnTo>
                      <a:lnTo>
                        <a:pt x="94" y="227"/>
                      </a:lnTo>
                      <a:lnTo>
                        <a:pt x="94" y="227"/>
                      </a:lnTo>
                      <a:lnTo>
                        <a:pt x="107" y="235"/>
                      </a:lnTo>
                      <a:lnTo>
                        <a:pt x="111" y="237"/>
                      </a:lnTo>
                      <a:lnTo>
                        <a:pt x="112" y="239"/>
                      </a:lnTo>
                      <a:lnTo>
                        <a:pt x="112" y="241"/>
                      </a:lnTo>
                      <a:lnTo>
                        <a:pt x="112" y="241"/>
                      </a:lnTo>
                      <a:lnTo>
                        <a:pt x="112" y="246"/>
                      </a:lnTo>
                      <a:lnTo>
                        <a:pt x="114" y="248"/>
                      </a:lnTo>
                      <a:lnTo>
                        <a:pt x="116" y="250"/>
                      </a:lnTo>
                      <a:lnTo>
                        <a:pt x="120" y="251"/>
                      </a:lnTo>
                      <a:lnTo>
                        <a:pt x="120" y="251"/>
                      </a:lnTo>
                      <a:lnTo>
                        <a:pt x="127" y="252"/>
                      </a:lnTo>
                      <a:lnTo>
                        <a:pt x="134" y="254"/>
                      </a:lnTo>
                      <a:lnTo>
                        <a:pt x="140" y="258"/>
                      </a:lnTo>
                      <a:lnTo>
                        <a:pt x="142" y="261"/>
                      </a:lnTo>
                      <a:lnTo>
                        <a:pt x="142" y="263"/>
                      </a:lnTo>
                      <a:lnTo>
                        <a:pt x="142" y="263"/>
                      </a:lnTo>
                      <a:lnTo>
                        <a:pt x="143" y="264"/>
                      </a:lnTo>
                      <a:lnTo>
                        <a:pt x="144" y="265"/>
                      </a:lnTo>
                      <a:lnTo>
                        <a:pt x="147" y="266"/>
                      </a:lnTo>
                      <a:lnTo>
                        <a:pt x="152" y="267"/>
                      </a:lnTo>
                      <a:lnTo>
                        <a:pt x="155" y="268"/>
                      </a:lnTo>
                      <a:lnTo>
                        <a:pt x="157" y="269"/>
                      </a:lnTo>
                      <a:lnTo>
                        <a:pt x="157" y="269"/>
                      </a:lnTo>
                      <a:lnTo>
                        <a:pt x="159" y="271"/>
                      </a:lnTo>
                      <a:lnTo>
                        <a:pt x="160" y="275"/>
                      </a:lnTo>
                      <a:lnTo>
                        <a:pt x="161" y="281"/>
                      </a:lnTo>
                      <a:lnTo>
                        <a:pt x="163" y="286"/>
                      </a:lnTo>
                      <a:lnTo>
                        <a:pt x="164" y="289"/>
                      </a:lnTo>
                      <a:lnTo>
                        <a:pt x="165" y="289"/>
                      </a:lnTo>
                      <a:lnTo>
                        <a:pt x="165" y="289"/>
                      </a:lnTo>
                      <a:lnTo>
                        <a:pt x="169" y="287"/>
                      </a:lnTo>
                      <a:lnTo>
                        <a:pt x="173" y="285"/>
                      </a:lnTo>
                      <a:lnTo>
                        <a:pt x="177" y="284"/>
                      </a:lnTo>
                      <a:lnTo>
                        <a:pt x="185" y="283"/>
                      </a:lnTo>
                      <a:lnTo>
                        <a:pt x="185" y="283"/>
                      </a:lnTo>
                      <a:lnTo>
                        <a:pt x="192" y="282"/>
                      </a:lnTo>
                      <a:lnTo>
                        <a:pt x="197" y="281"/>
                      </a:lnTo>
                      <a:lnTo>
                        <a:pt x="200" y="279"/>
                      </a:lnTo>
                      <a:lnTo>
                        <a:pt x="202" y="276"/>
                      </a:lnTo>
                      <a:lnTo>
                        <a:pt x="202" y="276"/>
                      </a:lnTo>
                      <a:lnTo>
                        <a:pt x="206" y="268"/>
                      </a:lnTo>
                      <a:lnTo>
                        <a:pt x="209" y="265"/>
                      </a:lnTo>
                      <a:lnTo>
                        <a:pt x="214" y="261"/>
                      </a:lnTo>
                      <a:lnTo>
                        <a:pt x="214" y="261"/>
                      </a:lnTo>
                      <a:lnTo>
                        <a:pt x="220" y="257"/>
                      </a:lnTo>
                      <a:lnTo>
                        <a:pt x="223" y="254"/>
                      </a:lnTo>
                      <a:lnTo>
                        <a:pt x="225" y="251"/>
                      </a:lnTo>
                      <a:lnTo>
                        <a:pt x="225" y="246"/>
                      </a:lnTo>
                      <a:lnTo>
                        <a:pt x="225" y="246"/>
                      </a:lnTo>
                      <a:lnTo>
                        <a:pt x="226" y="239"/>
                      </a:lnTo>
                      <a:lnTo>
                        <a:pt x="227" y="234"/>
                      </a:lnTo>
                      <a:lnTo>
                        <a:pt x="229" y="230"/>
                      </a:lnTo>
                      <a:lnTo>
                        <a:pt x="233" y="227"/>
                      </a:lnTo>
                      <a:lnTo>
                        <a:pt x="233" y="227"/>
                      </a:lnTo>
                      <a:lnTo>
                        <a:pt x="237" y="225"/>
                      </a:lnTo>
                      <a:lnTo>
                        <a:pt x="242" y="224"/>
                      </a:lnTo>
                      <a:lnTo>
                        <a:pt x="246" y="225"/>
                      </a:lnTo>
                      <a:lnTo>
                        <a:pt x="247" y="226"/>
                      </a:lnTo>
                      <a:lnTo>
                        <a:pt x="247" y="227"/>
                      </a:lnTo>
                      <a:lnTo>
                        <a:pt x="247" y="227"/>
                      </a:lnTo>
                      <a:lnTo>
                        <a:pt x="248" y="229"/>
                      </a:lnTo>
                      <a:lnTo>
                        <a:pt x="249" y="230"/>
                      </a:lnTo>
                      <a:lnTo>
                        <a:pt x="252" y="232"/>
                      </a:lnTo>
                      <a:lnTo>
                        <a:pt x="263" y="232"/>
                      </a:lnTo>
                      <a:lnTo>
                        <a:pt x="263" y="232"/>
                      </a:lnTo>
                      <a:lnTo>
                        <a:pt x="269" y="233"/>
                      </a:lnTo>
                      <a:lnTo>
                        <a:pt x="272" y="234"/>
                      </a:lnTo>
                      <a:lnTo>
                        <a:pt x="275" y="237"/>
                      </a:lnTo>
                      <a:lnTo>
                        <a:pt x="277" y="240"/>
                      </a:lnTo>
                      <a:lnTo>
                        <a:pt x="277" y="240"/>
                      </a:lnTo>
                      <a:lnTo>
                        <a:pt x="278" y="241"/>
                      </a:lnTo>
                      <a:lnTo>
                        <a:pt x="280" y="242"/>
                      </a:lnTo>
                      <a:lnTo>
                        <a:pt x="287" y="243"/>
                      </a:lnTo>
                      <a:lnTo>
                        <a:pt x="301" y="242"/>
                      </a:lnTo>
                      <a:lnTo>
                        <a:pt x="301" y="242"/>
                      </a:lnTo>
                      <a:lnTo>
                        <a:pt x="305" y="243"/>
                      </a:lnTo>
                      <a:lnTo>
                        <a:pt x="308" y="244"/>
                      </a:lnTo>
                      <a:lnTo>
                        <a:pt x="309" y="247"/>
                      </a:lnTo>
                      <a:lnTo>
                        <a:pt x="311" y="250"/>
                      </a:lnTo>
                      <a:lnTo>
                        <a:pt x="311" y="250"/>
                      </a:lnTo>
                      <a:lnTo>
                        <a:pt x="312" y="251"/>
                      </a:lnTo>
                      <a:lnTo>
                        <a:pt x="314" y="253"/>
                      </a:lnTo>
                      <a:lnTo>
                        <a:pt x="318" y="254"/>
                      </a:lnTo>
                      <a:lnTo>
                        <a:pt x="323" y="254"/>
                      </a:lnTo>
                      <a:lnTo>
                        <a:pt x="330" y="253"/>
                      </a:lnTo>
                      <a:lnTo>
                        <a:pt x="330" y="253"/>
                      </a:lnTo>
                      <a:lnTo>
                        <a:pt x="340" y="251"/>
                      </a:lnTo>
                      <a:lnTo>
                        <a:pt x="342" y="250"/>
                      </a:lnTo>
                      <a:lnTo>
                        <a:pt x="343" y="248"/>
                      </a:lnTo>
                      <a:lnTo>
                        <a:pt x="343" y="248"/>
                      </a:lnTo>
                      <a:lnTo>
                        <a:pt x="343" y="244"/>
                      </a:lnTo>
                      <a:lnTo>
                        <a:pt x="345" y="241"/>
                      </a:lnTo>
                      <a:lnTo>
                        <a:pt x="348" y="240"/>
                      </a:lnTo>
                      <a:lnTo>
                        <a:pt x="352" y="242"/>
                      </a:lnTo>
                      <a:lnTo>
                        <a:pt x="352" y="242"/>
                      </a:lnTo>
                      <a:lnTo>
                        <a:pt x="365" y="249"/>
                      </a:lnTo>
                      <a:lnTo>
                        <a:pt x="372" y="252"/>
                      </a:lnTo>
                      <a:lnTo>
                        <a:pt x="375" y="252"/>
                      </a:lnTo>
                      <a:lnTo>
                        <a:pt x="377" y="252"/>
                      </a:lnTo>
                      <a:lnTo>
                        <a:pt x="377" y="252"/>
                      </a:lnTo>
                      <a:lnTo>
                        <a:pt x="379" y="251"/>
                      </a:lnTo>
                      <a:lnTo>
                        <a:pt x="382" y="249"/>
                      </a:lnTo>
                      <a:lnTo>
                        <a:pt x="386" y="242"/>
                      </a:lnTo>
                      <a:lnTo>
                        <a:pt x="391" y="237"/>
                      </a:lnTo>
                      <a:lnTo>
                        <a:pt x="394" y="235"/>
                      </a:lnTo>
                      <a:lnTo>
                        <a:pt x="398" y="234"/>
                      </a:lnTo>
                      <a:lnTo>
                        <a:pt x="398" y="234"/>
                      </a:lnTo>
                      <a:lnTo>
                        <a:pt x="422" y="234"/>
                      </a:lnTo>
                      <a:lnTo>
                        <a:pt x="434" y="233"/>
                      </a:lnTo>
                      <a:lnTo>
                        <a:pt x="440" y="230"/>
                      </a:lnTo>
                      <a:lnTo>
                        <a:pt x="443" y="228"/>
                      </a:lnTo>
                      <a:lnTo>
                        <a:pt x="443" y="228"/>
                      </a:lnTo>
                      <a:lnTo>
                        <a:pt x="446" y="223"/>
                      </a:lnTo>
                      <a:lnTo>
                        <a:pt x="450" y="216"/>
                      </a:lnTo>
                      <a:lnTo>
                        <a:pt x="454" y="211"/>
                      </a:lnTo>
                      <a:lnTo>
                        <a:pt x="457" y="209"/>
                      </a:lnTo>
                      <a:lnTo>
                        <a:pt x="459" y="207"/>
                      </a:lnTo>
                      <a:lnTo>
                        <a:pt x="459" y="207"/>
                      </a:lnTo>
                      <a:lnTo>
                        <a:pt x="462" y="206"/>
                      </a:lnTo>
                      <a:lnTo>
                        <a:pt x="464" y="204"/>
                      </a:lnTo>
                      <a:lnTo>
                        <a:pt x="466" y="199"/>
                      </a:lnTo>
                      <a:lnTo>
                        <a:pt x="468" y="193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lnTo>
                        <a:pt x="469" y="181"/>
                      </a:lnTo>
                      <a:lnTo>
                        <a:pt x="471" y="178"/>
                      </a:lnTo>
                      <a:lnTo>
                        <a:pt x="474" y="176"/>
                      </a:lnTo>
                      <a:lnTo>
                        <a:pt x="478" y="171"/>
                      </a:lnTo>
                      <a:lnTo>
                        <a:pt x="478" y="171"/>
                      </a:lnTo>
                      <a:lnTo>
                        <a:pt x="480" y="168"/>
                      </a:lnTo>
                      <a:lnTo>
                        <a:pt x="480" y="166"/>
                      </a:lnTo>
                      <a:lnTo>
                        <a:pt x="482" y="161"/>
                      </a:lnTo>
                      <a:lnTo>
                        <a:pt x="482" y="158"/>
                      </a:lnTo>
                      <a:lnTo>
                        <a:pt x="483" y="157"/>
                      </a:lnTo>
                      <a:lnTo>
                        <a:pt x="485" y="155"/>
                      </a:lnTo>
                      <a:lnTo>
                        <a:pt x="489" y="154"/>
                      </a:lnTo>
                      <a:lnTo>
                        <a:pt x="489" y="154"/>
                      </a:lnTo>
                      <a:lnTo>
                        <a:pt x="505" y="150"/>
                      </a:lnTo>
                      <a:lnTo>
                        <a:pt x="509" y="148"/>
                      </a:lnTo>
                      <a:lnTo>
                        <a:pt x="512" y="146"/>
                      </a:lnTo>
                      <a:lnTo>
                        <a:pt x="512" y="143"/>
                      </a:lnTo>
                      <a:lnTo>
                        <a:pt x="512" y="143"/>
                      </a:lnTo>
                      <a:lnTo>
                        <a:pt x="511" y="139"/>
                      </a:lnTo>
                      <a:lnTo>
                        <a:pt x="511" y="135"/>
                      </a:lnTo>
                      <a:lnTo>
                        <a:pt x="508" y="130"/>
                      </a:lnTo>
                      <a:lnTo>
                        <a:pt x="505" y="127"/>
                      </a:lnTo>
                      <a:lnTo>
                        <a:pt x="505" y="127"/>
                      </a:lnTo>
                      <a:lnTo>
                        <a:pt x="500" y="124"/>
                      </a:lnTo>
                      <a:lnTo>
                        <a:pt x="497" y="122"/>
                      </a:lnTo>
                      <a:lnTo>
                        <a:pt x="492" y="119"/>
                      </a:lnTo>
                      <a:lnTo>
                        <a:pt x="491" y="118"/>
                      </a:lnTo>
                      <a:lnTo>
                        <a:pt x="491" y="115"/>
                      </a:lnTo>
                      <a:lnTo>
                        <a:pt x="491" y="115"/>
                      </a:lnTo>
                      <a:lnTo>
                        <a:pt x="490" y="111"/>
                      </a:lnTo>
                      <a:lnTo>
                        <a:pt x="489" y="107"/>
                      </a:lnTo>
                      <a:lnTo>
                        <a:pt x="486" y="105"/>
                      </a:lnTo>
                      <a:lnTo>
                        <a:pt x="480" y="103"/>
                      </a:lnTo>
                      <a:lnTo>
                        <a:pt x="480" y="103"/>
                      </a:lnTo>
                      <a:lnTo>
                        <a:pt x="463" y="101"/>
                      </a:lnTo>
                      <a:lnTo>
                        <a:pt x="456" y="100"/>
                      </a:lnTo>
                      <a:lnTo>
                        <a:pt x="454" y="100"/>
                      </a:lnTo>
                      <a:lnTo>
                        <a:pt x="454" y="99"/>
                      </a:lnTo>
                      <a:lnTo>
                        <a:pt x="454" y="99"/>
                      </a:lnTo>
                      <a:lnTo>
                        <a:pt x="451" y="98"/>
                      </a:lnTo>
                      <a:lnTo>
                        <a:pt x="448" y="97"/>
                      </a:lnTo>
                      <a:lnTo>
                        <a:pt x="435" y="96"/>
                      </a:lnTo>
                      <a:lnTo>
                        <a:pt x="435" y="96"/>
                      </a:lnTo>
                      <a:lnTo>
                        <a:pt x="429" y="95"/>
                      </a:lnTo>
                      <a:lnTo>
                        <a:pt x="422" y="94"/>
                      </a:lnTo>
                      <a:lnTo>
                        <a:pt x="418" y="91"/>
                      </a:lnTo>
                      <a:lnTo>
                        <a:pt x="417" y="89"/>
                      </a:lnTo>
                      <a:lnTo>
                        <a:pt x="417" y="85"/>
                      </a:lnTo>
                      <a:lnTo>
                        <a:pt x="417" y="85"/>
                      </a:lnTo>
                      <a:lnTo>
                        <a:pt x="417" y="81"/>
                      </a:lnTo>
                      <a:lnTo>
                        <a:pt x="419" y="79"/>
                      </a:lnTo>
                      <a:lnTo>
                        <a:pt x="423" y="73"/>
                      </a:lnTo>
                      <a:lnTo>
                        <a:pt x="423" y="73"/>
                      </a:lnTo>
                      <a:lnTo>
                        <a:pt x="425" y="71"/>
                      </a:lnTo>
                      <a:lnTo>
                        <a:pt x="423" y="69"/>
                      </a:lnTo>
                      <a:lnTo>
                        <a:pt x="421" y="69"/>
                      </a:lnTo>
                      <a:lnTo>
                        <a:pt x="418" y="69"/>
                      </a:lnTo>
                      <a:lnTo>
                        <a:pt x="418" y="69"/>
                      </a:lnTo>
                      <a:lnTo>
                        <a:pt x="415" y="70"/>
                      </a:lnTo>
                      <a:lnTo>
                        <a:pt x="413" y="72"/>
                      </a:lnTo>
                      <a:lnTo>
                        <a:pt x="409" y="73"/>
                      </a:lnTo>
                      <a:lnTo>
                        <a:pt x="404" y="75"/>
                      </a:lnTo>
                      <a:lnTo>
                        <a:pt x="404" y="75"/>
                      </a:lnTo>
                      <a:lnTo>
                        <a:pt x="398" y="75"/>
                      </a:lnTo>
                      <a:lnTo>
                        <a:pt x="391" y="73"/>
                      </a:lnTo>
                      <a:lnTo>
                        <a:pt x="386" y="72"/>
                      </a:lnTo>
                      <a:lnTo>
                        <a:pt x="384" y="70"/>
                      </a:lnTo>
                      <a:lnTo>
                        <a:pt x="382" y="68"/>
                      </a:lnTo>
                      <a:lnTo>
                        <a:pt x="382" y="68"/>
                      </a:lnTo>
                      <a:lnTo>
                        <a:pt x="376" y="62"/>
                      </a:lnTo>
                      <a:lnTo>
                        <a:pt x="371" y="57"/>
                      </a:lnTo>
                      <a:lnTo>
                        <a:pt x="366" y="55"/>
                      </a:lnTo>
                      <a:lnTo>
                        <a:pt x="366" y="56"/>
                      </a:lnTo>
                      <a:lnTo>
                        <a:pt x="368" y="58"/>
                      </a:lnTo>
                      <a:lnTo>
                        <a:pt x="368" y="58"/>
                      </a:lnTo>
                      <a:lnTo>
                        <a:pt x="371" y="64"/>
                      </a:lnTo>
                      <a:lnTo>
                        <a:pt x="374" y="69"/>
                      </a:lnTo>
                      <a:lnTo>
                        <a:pt x="375" y="76"/>
                      </a:lnTo>
                      <a:lnTo>
                        <a:pt x="375" y="78"/>
                      </a:lnTo>
                      <a:lnTo>
                        <a:pt x="374" y="80"/>
                      </a:lnTo>
                      <a:lnTo>
                        <a:pt x="374" y="80"/>
                      </a:lnTo>
                      <a:lnTo>
                        <a:pt x="372" y="82"/>
                      </a:lnTo>
                      <a:lnTo>
                        <a:pt x="370" y="83"/>
                      </a:lnTo>
                      <a:lnTo>
                        <a:pt x="365" y="84"/>
                      </a:lnTo>
                      <a:lnTo>
                        <a:pt x="360" y="86"/>
                      </a:lnTo>
                      <a:lnTo>
                        <a:pt x="358" y="87"/>
                      </a:lnTo>
                      <a:lnTo>
                        <a:pt x="356" y="89"/>
                      </a:lnTo>
                      <a:lnTo>
                        <a:pt x="356" y="89"/>
                      </a:lnTo>
                      <a:lnTo>
                        <a:pt x="351" y="93"/>
                      </a:lnTo>
                      <a:lnTo>
                        <a:pt x="347" y="96"/>
                      </a:lnTo>
                      <a:lnTo>
                        <a:pt x="344" y="98"/>
                      </a:lnTo>
                      <a:lnTo>
                        <a:pt x="342" y="97"/>
                      </a:lnTo>
                      <a:lnTo>
                        <a:pt x="341" y="96"/>
                      </a:lnTo>
                      <a:lnTo>
                        <a:pt x="341" y="96"/>
                      </a:lnTo>
                      <a:lnTo>
                        <a:pt x="339" y="93"/>
                      </a:lnTo>
                      <a:lnTo>
                        <a:pt x="335" y="89"/>
                      </a:lnTo>
                      <a:lnTo>
                        <a:pt x="332" y="83"/>
                      </a:lnTo>
                      <a:lnTo>
                        <a:pt x="325" y="77"/>
                      </a:lnTo>
                      <a:lnTo>
                        <a:pt x="325" y="77"/>
                      </a:lnTo>
                      <a:lnTo>
                        <a:pt x="316" y="71"/>
                      </a:lnTo>
                      <a:lnTo>
                        <a:pt x="309" y="66"/>
                      </a:lnTo>
                      <a:lnTo>
                        <a:pt x="306" y="62"/>
                      </a:lnTo>
                      <a:lnTo>
                        <a:pt x="305" y="58"/>
                      </a:lnTo>
                      <a:lnTo>
                        <a:pt x="305" y="55"/>
                      </a:lnTo>
                      <a:lnTo>
                        <a:pt x="305" y="55"/>
                      </a:lnTo>
                      <a:lnTo>
                        <a:pt x="305" y="52"/>
                      </a:lnTo>
                      <a:lnTo>
                        <a:pt x="307" y="50"/>
                      </a:lnTo>
                      <a:lnTo>
                        <a:pt x="312" y="47"/>
                      </a:lnTo>
                      <a:lnTo>
                        <a:pt x="316" y="43"/>
                      </a:lnTo>
                      <a:lnTo>
                        <a:pt x="317" y="42"/>
                      </a:lnTo>
                      <a:lnTo>
                        <a:pt x="318" y="40"/>
                      </a:lnTo>
                      <a:lnTo>
                        <a:pt x="318" y="40"/>
                      </a:lnTo>
                      <a:lnTo>
                        <a:pt x="317" y="39"/>
                      </a:lnTo>
                      <a:lnTo>
                        <a:pt x="316" y="38"/>
                      </a:lnTo>
                      <a:lnTo>
                        <a:pt x="311" y="37"/>
                      </a:lnTo>
                      <a:lnTo>
                        <a:pt x="293" y="37"/>
                      </a:lnTo>
                      <a:lnTo>
                        <a:pt x="293" y="37"/>
                      </a:lnTo>
                      <a:lnTo>
                        <a:pt x="285" y="37"/>
                      </a:lnTo>
                      <a:lnTo>
                        <a:pt x="277" y="35"/>
                      </a:lnTo>
                      <a:lnTo>
                        <a:pt x="272" y="32"/>
                      </a:lnTo>
                      <a:lnTo>
                        <a:pt x="266" y="27"/>
                      </a:lnTo>
                      <a:lnTo>
                        <a:pt x="266" y="27"/>
                      </a:lnTo>
                      <a:lnTo>
                        <a:pt x="262" y="23"/>
                      </a:lnTo>
                      <a:lnTo>
                        <a:pt x="259" y="21"/>
                      </a:lnTo>
                      <a:lnTo>
                        <a:pt x="256" y="21"/>
                      </a:lnTo>
                      <a:lnTo>
                        <a:pt x="252" y="21"/>
                      </a:lnTo>
                      <a:lnTo>
                        <a:pt x="252" y="21"/>
                      </a:lnTo>
                      <a:lnTo>
                        <a:pt x="247" y="22"/>
                      </a:lnTo>
                      <a:lnTo>
                        <a:pt x="241" y="22"/>
                      </a:lnTo>
                      <a:lnTo>
                        <a:pt x="235" y="21"/>
                      </a:lnTo>
                      <a:lnTo>
                        <a:pt x="233" y="20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30" y="13"/>
                      </a:lnTo>
                      <a:lnTo>
                        <a:pt x="228" y="9"/>
                      </a:lnTo>
                      <a:lnTo>
                        <a:pt x="223" y="5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216" y="0"/>
                      </a:lnTo>
                      <a:lnTo>
                        <a:pt x="214" y="1"/>
                      </a:lnTo>
                      <a:lnTo>
                        <a:pt x="213" y="5"/>
                      </a:lnTo>
                      <a:lnTo>
                        <a:pt x="212" y="9"/>
                      </a:lnTo>
                      <a:lnTo>
                        <a:pt x="212" y="9"/>
                      </a:lnTo>
                      <a:lnTo>
                        <a:pt x="209" y="14"/>
                      </a:lnTo>
                      <a:lnTo>
                        <a:pt x="206" y="19"/>
                      </a:lnTo>
                      <a:lnTo>
                        <a:pt x="202" y="21"/>
                      </a:lnTo>
                      <a:lnTo>
                        <a:pt x="197" y="23"/>
                      </a:lnTo>
                      <a:lnTo>
                        <a:pt x="197" y="23"/>
                      </a:lnTo>
                      <a:lnTo>
                        <a:pt x="193" y="23"/>
                      </a:lnTo>
                      <a:lnTo>
                        <a:pt x="190" y="22"/>
                      </a:lnTo>
                      <a:lnTo>
                        <a:pt x="184" y="19"/>
                      </a:lnTo>
                      <a:lnTo>
                        <a:pt x="179" y="14"/>
                      </a:lnTo>
                      <a:lnTo>
                        <a:pt x="178" y="12"/>
                      </a:lnTo>
                      <a:lnTo>
                        <a:pt x="177" y="10"/>
                      </a:lnTo>
                      <a:lnTo>
                        <a:pt x="177" y="10"/>
                      </a:lnTo>
                      <a:lnTo>
                        <a:pt x="176" y="6"/>
                      </a:lnTo>
                      <a:lnTo>
                        <a:pt x="174" y="3"/>
                      </a:lnTo>
                      <a:lnTo>
                        <a:pt x="173" y="1"/>
                      </a:lnTo>
                      <a:lnTo>
                        <a:pt x="172" y="0"/>
                      </a:lnTo>
                      <a:lnTo>
                        <a:pt x="170" y="1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8" y="5"/>
                      </a:lnTo>
                      <a:lnTo>
                        <a:pt x="166" y="8"/>
                      </a:lnTo>
                      <a:lnTo>
                        <a:pt x="164" y="15"/>
                      </a:lnTo>
                      <a:lnTo>
                        <a:pt x="163" y="19"/>
                      </a:lnTo>
                      <a:lnTo>
                        <a:pt x="161" y="22"/>
                      </a:lnTo>
                      <a:lnTo>
                        <a:pt x="158" y="25"/>
                      </a:lnTo>
                      <a:lnTo>
                        <a:pt x="152" y="27"/>
                      </a:lnTo>
                      <a:lnTo>
                        <a:pt x="152" y="27"/>
                      </a:lnTo>
                      <a:lnTo>
                        <a:pt x="122" y="36"/>
                      </a:lnTo>
                      <a:lnTo>
                        <a:pt x="107" y="42"/>
                      </a:lnTo>
                      <a:lnTo>
                        <a:pt x="101" y="46"/>
                      </a:lnTo>
                      <a:lnTo>
                        <a:pt x="96" y="49"/>
                      </a:lnTo>
                      <a:lnTo>
                        <a:pt x="96" y="49"/>
                      </a:lnTo>
                      <a:lnTo>
                        <a:pt x="88" y="57"/>
                      </a:lnTo>
                      <a:lnTo>
                        <a:pt x="80" y="66"/>
                      </a:lnTo>
                      <a:lnTo>
                        <a:pt x="77" y="69"/>
                      </a:lnTo>
                      <a:lnTo>
                        <a:pt x="73" y="73"/>
                      </a:lnTo>
                      <a:lnTo>
                        <a:pt x="68" y="76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54" y="81"/>
                      </a:lnTo>
                      <a:lnTo>
                        <a:pt x="49" y="84"/>
                      </a:lnTo>
                      <a:lnTo>
                        <a:pt x="45" y="87"/>
                      </a:lnTo>
                      <a:lnTo>
                        <a:pt x="43" y="87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32" y="89"/>
                      </a:lnTo>
                      <a:lnTo>
                        <a:pt x="27" y="90"/>
                      </a:lnTo>
                      <a:lnTo>
                        <a:pt x="22" y="92"/>
                      </a:lnTo>
                      <a:lnTo>
                        <a:pt x="21" y="94"/>
                      </a:lnTo>
                      <a:lnTo>
                        <a:pt x="21" y="96"/>
                      </a:lnTo>
                      <a:lnTo>
                        <a:pt x="21" y="96"/>
                      </a:lnTo>
                      <a:lnTo>
                        <a:pt x="21" y="100"/>
                      </a:lnTo>
                      <a:lnTo>
                        <a:pt x="20" y="104"/>
                      </a:lnTo>
                      <a:lnTo>
                        <a:pt x="19" y="105"/>
                      </a:lnTo>
                      <a:lnTo>
                        <a:pt x="16" y="104"/>
                      </a:lnTo>
                      <a:lnTo>
                        <a:pt x="16" y="104"/>
                      </a:lnTo>
                      <a:lnTo>
                        <a:pt x="9" y="98"/>
                      </a:lnTo>
                      <a:lnTo>
                        <a:pt x="6" y="95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2" y="94"/>
                      </a:lnTo>
                      <a:lnTo>
                        <a:pt x="1" y="95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9" name="Freeform 202"/>
                <p:cNvSpPr/>
                <p:nvPr/>
              </p:nvSpPr>
              <p:spPr bwMode="auto">
                <a:xfrm>
                  <a:off x="5437" y="2664"/>
                  <a:ext cx="422" cy="230"/>
                </a:xfrm>
                <a:custGeom>
                  <a:avLst/>
                  <a:gdLst>
                    <a:gd name="T0" fmla="*/ 59 w 422"/>
                    <a:gd name="T1" fmla="*/ 114 h 230"/>
                    <a:gd name="T2" fmla="*/ 77 w 422"/>
                    <a:gd name="T3" fmla="*/ 96 h 230"/>
                    <a:gd name="T4" fmla="*/ 90 w 422"/>
                    <a:gd name="T5" fmla="*/ 73 h 230"/>
                    <a:gd name="T6" fmla="*/ 100 w 422"/>
                    <a:gd name="T7" fmla="*/ 52 h 230"/>
                    <a:gd name="T8" fmla="*/ 110 w 422"/>
                    <a:gd name="T9" fmla="*/ 36 h 230"/>
                    <a:gd name="T10" fmla="*/ 126 w 422"/>
                    <a:gd name="T11" fmla="*/ 29 h 230"/>
                    <a:gd name="T12" fmla="*/ 142 w 422"/>
                    <a:gd name="T13" fmla="*/ 19 h 230"/>
                    <a:gd name="T14" fmla="*/ 158 w 422"/>
                    <a:gd name="T15" fmla="*/ 30 h 230"/>
                    <a:gd name="T16" fmla="*/ 169 w 422"/>
                    <a:gd name="T17" fmla="*/ 24 h 230"/>
                    <a:gd name="T18" fmla="*/ 181 w 422"/>
                    <a:gd name="T19" fmla="*/ 9 h 230"/>
                    <a:gd name="T20" fmla="*/ 201 w 422"/>
                    <a:gd name="T21" fmla="*/ 20 h 230"/>
                    <a:gd name="T22" fmla="*/ 210 w 422"/>
                    <a:gd name="T23" fmla="*/ 35 h 230"/>
                    <a:gd name="T24" fmla="*/ 217 w 422"/>
                    <a:gd name="T25" fmla="*/ 51 h 230"/>
                    <a:gd name="T26" fmla="*/ 232 w 422"/>
                    <a:gd name="T27" fmla="*/ 45 h 230"/>
                    <a:gd name="T28" fmla="*/ 240 w 422"/>
                    <a:gd name="T29" fmla="*/ 52 h 230"/>
                    <a:gd name="T30" fmla="*/ 245 w 422"/>
                    <a:gd name="T31" fmla="*/ 48 h 230"/>
                    <a:gd name="T32" fmla="*/ 259 w 422"/>
                    <a:gd name="T33" fmla="*/ 25 h 230"/>
                    <a:gd name="T34" fmla="*/ 296 w 422"/>
                    <a:gd name="T35" fmla="*/ 20 h 230"/>
                    <a:gd name="T36" fmla="*/ 314 w 422"/>
                    <a:gd name="T37" fmla="*/ 13 h 230"/>
                    <a:gd name="T38" fmla="*/ 353 w 422"/>
                    <a:gd name="T39" fmla="*/ 0 h 230"/>
                    <a:gd name="T40" fmla="*/ 378 w 422"/>
                    <a:gd name="T41" fmla="*/ 11 h 230"/>
                    <a:gd name="T42" fmla="*/ 398 w 422"/>
                    <a:gd name="T43" fmla="*/ 14 h 230"/>
                    <a:gd name="T44" fmla="*/ 419 w 422"/>
                    <a:gd name="T45" fmla="*/ 26 h 230"/>
                    <a:gd name="T46" fmla="*/ 421 w 422"/>
                    <a:gd name="T47" fmla="*/ 38 h 230"/>
                    <a:gd name="T48" fmla="*/ 410 w 422"/>
                    <a:gd name="T49" fmla="*/ 74 h 230"/>
                    <a:gd name="T50" fmla="*/ 400 w 422"/>
                    <a:gd name="T51" fmla="*/ 89 h 230"/>
                    <a:gd name="T52" fmla="*/ 406 w 422"/>
                    <a:gd name="T53" fmla="*/ 100 h 230"/>
                    <a:gd name="T54" fmla="*/ 394 w 422"/>
                    <a:gd name="T55" fmla="*/ 111 h 230"/>
                    <a:gd name="T56" fmla="*/ 375 w 422"/>
                    <a:gd name="T57" fmla="*/ 111 h 230"/>
                    <a:gd name="T58" fmla="*/ 367 w 422"/>
                    <a:gd name="T59" fmla="*/ 103 h 230"/>
                    <a:gd name="T60" fmla="*/ 333 w 422"/>
                    <a:gd name="T61" fmla="*/ 102 h 230"/>
                    <a:gd name="T62" fmla="*/ 288 w 422"/>
                    <a:gd name="T63" fmla="*/ 107 h 230"/>
                    <a:gd name="T64" fmla="*/ 274 w 422"/>
                    <a:gd name="T65" fmla="*/ 134 h 230"/>
                    <a:gd name="T66" fmla="*/ 258 w 422"/>
                    <a:gd name="T67" fmla="*/ 156 h 230"/>
                    <a:gd name="T68" fmla="*/ 239 w 422"/>
                    <a:gd name="T69" fmla="*/ 158 h 230"/>
                    <a:gd name="T70" fmla="*/ 218 w 422"/>
                    <a:gd name="T71" fmla="*/ 157 h 230"/>
                    <a:gd name="T72" fmla="*/ 206 w 422"/>
                    <a:gd name="T73" fmla="*/ 168 h 230"/>
                    <a:gd name="T74" fmla="*/ 187 w 422"/>
                    <a:gd name="T75" fmla="*/ 171 h 230"/>
                    <a:gd name="T76" fmla="*/ 167 w 422"/>
                    <a:gd name="T77" fmla="*/ 177 h 230"/>
                    <a:gd name="T78" fmla="*/ 153 w 422"/>
                    <a:gd name="T79" fmla="*/ 209 h 230"/>
                    <a:gd name="T80" fmla="*/ 145 w 422"/>
                    <a:gd name="T81" fmla="*/ 224 h 230"/>
                    <a:gd name="T82" fmla="*/ 114 w 422"/>
                    <a:gd name="T83" fmla="*/ 224 h 230"/>
                    <a:gd name="T84" fmla="*/ 99 w 422"/>
                    <a:gd name="T85" fmla="*/ 230 h 230"/>
                    <a:gd name="T86" fmla="*/ 87 w 422"/>
                    <a:gd name="T87" fmla="*/ 226 h 230"/>
                    <a:gd name="T88" fmla="*/ 69 w 422"/>
                    <a:gd name="T89" fmla="*/ 230 h 230"/>
                    <a:gd name="T90" fmla="*/ 52 w 422"/>
                    <a:gd name="T91" fmla="*/ 217 h 230"/>
                    <a:gd name="T92" fmla="*/ 45 w 422"/>
                    <a:gd name="T93" fmla="*/ 206 h 230"/>
                    <a:gd name="T94" fmla="*/ 30 w 422"/>
                    <a:gd name="T95" fmla="*/ 203 h 230"/>
                    <a:gd name="T96" fmla="*/ 10 w 422"/>
                    <a:gd name="T97" fmla="*/ 183 h 230"/>
                    <a:gd name="T98" fmla="*/ 0 w 422"/>
                    <a:gd name="T99" fmla="*/ 152 h 230"/>
                    <a:gd name="T100" fmla="*/ 7 w 422"/>
                    <a:gd name="T101" fmla="*/ 132 h 230"/>
                    <a:gd name="T102" fmla="*/ 11 w 422"/>
                    <a:gd name="T103" fmla="*/ 122 h 230"/>
                    <a:gd name="T104" fmla="*/ 37 w 422"/>
                    <a:gd name="T105" fmla="*/ 1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22" h="230">
                      <a:moveTo>
                        <a:pt x="49" y="113"/>
                      </a:moveTo>
                      <a:lnTo>
                        <a:pt x="49" y="113"/>
                      </a:lnTo>
                      <a:lnTo>
                        <a:pt x="50" y="114"/>
                      </a:lnTo>
                      <a:lnTo>
                        <a:pt x="55" y="115"/>
                      </a:lnTo>
                      <a:lnTo>
                        <a:pt x="59" y="114"/>
                      </a:lnTo>
                      <a:lnTo>
                        <a:pt x="62" y="113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69" y="106"/>
                      </a:lnTo>
                      <a:lnTo>
                        <a:pt x="77" y="96"/>
                      </a:lnTo>
                      <a:lnTo>
                        <a:pt x="85" y="88"/>
                      </a:lnTo>
                      <a:lnTo>
                        <a:pt x="89" y="82"/>
                      </a:lnTo>
                      <a:lnTo>
                        <a:pt x="90" y="78"/>
                      </a:lnTo>
                      <a:lnTo>
                        <a:pt x="90" y="73"/>
                      </a:lnTo>
                      <a:lnTo>
                        <a:pt x="90" y="73"/>
                      </a:lnTo>
                      <a:lnTo>
                        <a:pt x="91" y="66"/>
                      </a:lnTo>
                      <a:lnTo>
                        <a:pt x="92" y="59"/>
                      </a:lnTo>
                      <a:lnTo>
                        <a:pt x="94" y="55"/>
                      </a:lnTo>
                      <a:lnTo>
                        <a:pt x="100" y="52"/>
                      </a:lnTo>
                      <a:lnTo>
                        <a:pt x="100" y="52"/>
                      </a:lnTo>
                      <a:lnTo>
                        <a:pt x="104" y="49"/>
                      </a:lnTo>
                      <a:lnTo>
                        <a:pt x="107" y="44"/>
                      </a:lnTo>
                      <a:lnTo>
                        <a:pt x="109" y="40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10" y="34"/>
                      </a:lnTo>
                      <a:lnTo>
                        <a:pt x="112" y="33"/>
                      </a:lnTo>
                      <a:lnTo>
                        <a:pt x="117" y="30"/>
                      </a:lnTo>
                      <a:lnTo>
                        <a:pt x="122" y="30"/>
                      </a:lnTo>
                      <a:lnTo>
                        <a:pt x="126" y="29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5" y="22"/>
                      </a:lnTo>
                      <a:lnTo>
                        <a:pt x="139" y="19"/>
                      </a:lnTo>
                      <a:lnTo>
                        <a:pt x="142" y="19"/>
                      </a:lnTo>
                      <a:lnTo>
                        <a:pt x="144" y="20"/>
                      </a:lnTo>
                      <a:lnTo>
                        <a:pt x="144" y="20"/>
                      </a:lnTo>
                      <a:lnTo>
                        <a:pt x="148" y="24"/>
                      </a:lnTo>
                      <a:lnTo>
                        <a:pt x="154" y="28"/>
                      </a:lnTo>
                      <a:lnTo>
                        <a:pt x="158" y="30"/>
                      </a:lnTo>
                      <a:lnTo>
                        <a:pt x="161" y="30"/>
                      </a:lnTo>
                      <a:lnTo>
                        <a:pt x="163" y="30"/>
                      </a:lnTo>
                      <a:lnTo>
                        <a:pt x="166" y="29"/>
                      </a:lnTo>
                      <a:lnTo>
                        <a:pt x="166" y="29"/>
                      </a:lnTo>
                      <a:lnTo>
                        <a:pt x="169" y="24"/>
                      </a:lnTo>
                      <a:lnTo>
                        <a:pt x="173" y="17"/>
                      </a:lnTo>
                      <a:lnTo>
                        <a:pt x="176" y="12"/>
                      </a:lnTo>
                      <a:lnTo>
                        <a:pt x="178" y="10"/>
                      </a:lnTo>
                      <a:lnTo>
                        <a:pt x="181" y="9"/>
                      </a:lnTo>
                      <a:lnTo>
                        <a:pt x="181" y="9"/>
                      </a:lnTo>
                      <a:lnTo>
                        <a:pt x="187" y="9"/>
                      </a:lnTo>
                      <a:lnTo>
                        <a:pt x="191" y="11"/>
                      </a:lnTo>
                      <a:lnTo>
                        <a:pt x="195" y="14"/>
                      </a:lnTo>
                      <a:lnTo>
                        <a:pt x="201" y="20"/>
                      </a:lnTo>
                      <a:lnTo>
                        <a:pt x="201" y="20"/>
                      </a:lnTo>
                      <a:lnTo>
                        <a:pt x="205" y="24"/>
                      </a:lnTo>
                      <a:lnTo>
                        <a:pt x="208" y="27"/>
                      </a:lnTo>
                      <a:lnTo>
                        <a:pt x="210" y="30"/>
                      </a:lnTo>
                      <a:lnTo>
                        <a:pt x="210" y="35"/>
                      </a:lnTo>
                      <a:lnTo>
                        <a:pt x="210" y="35"/>
                      </a:lnTo>
                      <a:lnTo>
                        <a:pt x="210" y="41"/>
                      </a:lnTo>
                      <a:lnTo>
                        <a:pt x="212" y="46"/>
                      </a:lnTo>
                      <a:lnTo>
                        <a:pt x="214" y="49"/>
                      </a:lnTo>
                      <a:lnTo>
                        <a:pt x="215" y="50"/>
                      </a:lnTo>
                      <a:lnTo>
                        <a:pt x="217" y="51"/>
                      </a:lnTo>
                      <a:lnTo>
                        <a:pt x="220" y="51"/>
                      </a:lnTo>
                      <a:lnTo>
                        <a:pt x="220" y="51"/>
                      </a:lnTo>
                      <a:lnTo>
                        <a:pt x="225" y="49"/>
                      </a:lnTo>
                      <a:lnTo>
                        <a:pt x="229" y="46"/>
                      </a:lnTo>
                      <a:lnTo>
                        <a:pt x="232" y="45"/>
                      </a:lnTo>
                      <a:lnTo>
                        <a:pt x="233" y="45"/>
                      </a:lnTo>
                      <a:lnTo>
                        <a:pt x="234" y="46"/>
                      </a:lnTo>
                      <a:lnTo>
                        <a:pt x="234" y="46"/>
                      </a:lnTo>
                      <a:lnTo>
                        <a:pt x="237" y="50"/>
                      </a:lnTo>
                      <a:lnTo>
                        <a:pt x="240" y="52"/>
                      </a:lnTo>
                      <a:lnTo>
                        <a:pt x="243" y="52"/>
                      </a:lnTo>
                      <a:lnTo>
                        <a:pt x="244" y="51"/>
                      </a:lnTo>
                      <a:lnTo>
                        <a:pt x="245" y="50"/>
                      </a:lnTo>
                      <a:lnTo>
                        <a:pt x="245" y="48"/>
                      </a:lnTo>
                      <a:lnTo>
                        <a:pt x="245" y="48"/>
                      </a:lnTo>
                      <a:lnTo>
                        <a:pt x="247" y="41"/>
                      </a:lnTo>
                      <a:lnTo>
                        <a:pt x="248" y="37"/>
                      </a:lnTo>
                      <a:lnTo>
                        <a:pt x="251" y="33"/>
                      </a:lnTo>
                      <a:lnTo>
                        <a:pt x="254" y="28"/>
                      </a:lnTo>
                      <a:lnTo>
                        <a:pt x="259" y="25"/>
                      </a:lnTo>
                      <a:lnTo>
                        <a:pt x="264" y="23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85" y="20"/>
                      </a:lnTo>
                      <a:lnTo>
                        <a:pt x="296" y="20"/>
                      </a:lnTo>
                      <a:lnTo>
                        <a:pt x="306" y="20"/>
                      </a:lnTo>
                      <a:lnTo>
                        <a:pt x="309" y="19"/>
                      </a:lnTo>
                      <a:lnTo>
                        <a:pt x="311" y="16"/>
                      </a:lnTo>
                      <a:lnTo>
                        <a:pt x="311" y="16"/>
                      </a:lnTo>
                      <a:lnTo>
                        <a:pt x="314" y="13"/>
                      </a:lnTo>
                      <a:lnTo>
                        <a:pt x="318" y="10"/>
                      </a:lnTo>
                      <a:lnTo>
                        <a:pt x="332" y="5"/>
                      </a:lnTo>
                      <a:lnTo>
                        <a:pt x="339" y="2"/>
                      </a:lnTo>
                      <a:lnTo>
                        <a:pt x="347" y="0"/>
                      </a:lnTo>
                      <a:lnTo>
                        <a:pt x="353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66" y="5"/>
                      </a:lnTo>
                      <a:lnTo>
                        <a:pt x="372" y="8"/>
                      </a:lnTo>
                      <a:lnTo>
                        <a:pt x="378" y="11"/>
                      </a:lnTo>
                      <a:lnTo>
                        <a:pt x="381" y="12"/>
                      </a:lnTo>
                      <a:lnTo>
                        <a:pt x="386" y="12"/>
                      </a:lnTo>
                      <a:lnTo>
                        <a:pt x="386" y="12"/>
                      </a:lnTo>
                      <a:lnTo>
                        <a:pt x="393" y="12"/>
                      </a:lnTo>
                      <a:lnTo>
                        <a:pt x="398" y="14"/>
                      </a:lnTo>
                      <a:lnTo>
                        <a:pt x="403" y="16"/>
                      </a:lnTo>
                      <a:lnTo>
                        <a:pt x="408" y="21"/>
                      </a:lnTo>
                      <a:lnTo>
                        <a:pt x="408" y="21"/>
                      </a:lnTo>
                      <a:lnTo>
                        <a:pt x="414" y="24"/>
                      </a:lnTo>
                      <a:lnTo>
                        <a:pt x="419" y="26"/>
                      </a:lnTo>
                      <a:lnTo>
                        <a:pt x="421" y="28"/>
                      </a:lnTo>
                      <a:lnTo>
                        <a:pt x="422" y="30"/>
                      </a:lnTo>
                      <a:lnTo>
                        <a:pt x="422" y="34"/>
                      </a:lnTo>
                      <a:lnTo>
                        <a:pt x="421" y="38"/>
                      </a:lnTo>
                      <a:lnTo>
                        <a:pt x="421" y="38"/>
                      </a:lnTo>
                      <a:lnTo>
                        <a:pt x="418" y="48"/>
                      </a:lnTo>
                      <a:lnTo>
                        <a:pt x="417" y="58"/>
                      </a:lnTo>
                      <a:lnTo>
                        <a:pt x="415" y="68"/>
                      </a:lnTo>
                      <a:lnTo>
                        <a:pt x="412" y="72"/>
                      </a:lnTo>
                      <a:lnTo>
                        <a:pt x="410" y="74"/>
                      </a:lnTo>
                      <a:lnTo>
                        <a:pt x="410" y="74"/>
                      </a:lnTo>
                      <a:lnTo>
                        <a:pt x="406" y="78"/>
                      </a:lnTo>
                      <a:lnTo>
                        <a:pt x="403" y="81"/>
                      </a:lnTo>
                      <a:lnTo>
                        <a:pt x="401" y="84"/>
                      </a:lnTo>
                      <a:lnTo>
                        <a:pt x="400" y="89"/>
                      </a:lnTo>
                      <a:lnTo>
                        <a:pt x="400" y="89"/>
                      </a:lnTo>
                      <a:lnTo>
                        <a:pt x="401" y="92"/>
                      </a:lnTo>
                      <a:lnTo>
                        <a:pt x="402" y="94"/>
                      </a:lnTo>
                      <a:lnTo>
                        <a:pt x="405" y="98"/>
                      </a:lnTo>
                      <a:lnTo>
                        <a:pt x="406" y="100"/>
                      </a:lnTo>
                      <a:lnTo>
                        <a:pt x="406" y="102"/>
                      </a:lnTo>
                      <a:lnTo>
                        <a:pt x="405" y="103"/>
                      </a:lnTo>
                      <a:lnTo>
                        <a:pt x="403" y="106"/>
                      </a:lnTo>
                      <a:lnTo>
                        <a:pt x="403" y="106"/>
                      </a:lnTo>
                      <a:lnTo>
                        <a:pt x="394" y="111"/>
                      </a:lnTo>
                      <a:lnTo>
                        <a:pt x="386" y="114"/>
                      </a:lnTo>
                      <a:lnTo>
                        <a:pt x="381" y="115"/>
                      </a:lnTo>
                      <a:lnTo>
                        <a:pt x="378" y="115"/>
                      </a:lnTo>
                      <a:lnTo>
                        <a:pt x="376" y="114"/>
                      </a:lnTo>
                      <a:lnTo>
                        <a:pt x="375" y="111"/>
                      </a:lnTo>
                      <a:lnTo>
                        <a:pt x="375" y="111"/>
                      </a:lnTo>
                      <a:lnTo>
                        <a:pt x="374" y="109"/>
                      </a:lnTo>
                      <a:lnTo>
                        <a:pt x="373" y="107"/>
                      </a:lnTo>
                      <a:lnTo>
                        <a:pt x="371" y="105"/>
                      </a:lnTo>
                      <a:lnTo>
                        <a:pt x="367" y="103"/>
                      </a:lnTo>
                      <a:lnTo>
                        <a:pt x="361" y="101"/>
                      </a:lnTo>
                      <a:lnTo>
                        <a:pt x="352" y="101"/>
                      </a:lnTo>
                      <a:lnTo>
                        <a:pt x="352" y="101"/>
                      </a:lnTo>
                      <a:lnTo>
                        <a:pt x="343" y="101"/>
                      </a:lnTo>
                      <a:lnTo>
                        <a:pt x="333" y="102"/>
                      </a:lnTo>
                      <a:lnTo>
                        <a:pt x="314" y="103"/>
                      </a:lnTo>
                      <a:lnTo>
                        <a:pt x="314" y="103"/>
                      </a:lnTo>
                      <a:lnTo>
                        <a:pt x="305" y="103"/>
                      </a:lnTo>
                      <a:lnTo>
                        <a:pt x="296" y="105"/>
                      </a:lnTo>
                      <a:lnTo>
                        <a:pt x="288" y="107"/>
                      </a:lnTo>
                      <a:lnTo>
                        <a:pt x="285" y="109"/>
                      </a:lnTo>
                      <a:lnTo>
                        <a:pt x="281" y="111"/>
                      </a:lnTo>
                      <a:lnTo>
                        <a:pt x="281" y="111"/>
                      </a:lnTo>
                      <a:lnTo>
                        <a:pt x="278" y="121"/>
                      </a:lnTo>
                      <a:lnTo>
                        <a:pt x="274" y="134"/>
                      </a:lnTo>
                      <a:lnTo>
                        <a:pt x="271" y="141"/>
                      </a:lnTo>
                      <a:lnTo>
                        <a:pt x="266" y="148"/>
                      </a:lnTo>
                      <a:lnTo>
                        <a:pt x="263" y="153"/>
                      </a:lnTo>
                      <a:lnTo>
                        <a:pt x="258" y="156"/>
                      </a:lnTo>
                      <a:lnTo>
                        <a:pt x="258" y="156"/>
                      </a:lnTo>
                      <a:lnTo>
                        <a:pt x="249" y="158"/>
                      </a:lnTo>
                      <a:lnTo>
                        <a:pt x="244" y="159"/>
                      </a:lnTo>
                      <a:lnTo>
                        <a:pt x="240" y="159"/>
                      </a:lnTo>
                      <a:lnTo>
                        <a:pt x="239" y="158"/>
                      </a:lnTo>
                      <a:lnTo>
                        <a:pt x="239" y="158"/>
                      </a:lnTo>
                      <a:lnTo>
                        <a:pt x="237" y="157"/>
                      </a:lnTo>
                      <a:lnTo>
                        <a:pt x="233" y="157"/>
                      </a:lnTo>
                      <a:lnTo>
                        <a:pt x="222" y="157"/>
                      </a:lnTo>
                      <a:lnTo>
                        <a:pt x="222" y="157"/>
                      </a:lnTo>
                      <a:lnTo>
                        <a:pt x="218" y="157"/>
                      </a:lnTo>
                      <a:lnTo>
                        <a:pt x="214" y="158"/>
                      </a:lnTo>
                      <a:lnTo>
                        <a:pt x="210" y="160"/>
                      </a:lnTo>
                      <a:lnTo>
                        <a:pt x="207" y="164"/>
                      </a:lnTo>
                      <a:lnTo>
                        <a:pt x="207" y="164"/>
                      </a:lnTo>
                      <a:lnTo>
                        <a:pt x="206" y="168"/>
                      </a:lnTo>
                      <a:lnTo>
                        <a:pt x="203" y="170"/>
                      </a:lnTo>
                      <a:lnTo>
                        <a:pt x="200" y="172"/>
                      </a:lnTo>
                      <a:lnTo>
                        <a:pt x="194" y="172"/>
                      </a:lnTo>
                      <a:lnTo>
                        <a:pt x="194" y="172"/>
                      </a:lnTo>
                      <a:lnTo>
                        <a:pt x="187" y="171"/>
                      </a:lnTo>
                      <a:lnTo>
                        <a:pt x="180" y="171"/>
                      </a:lnTo>
                      <a:lnTo>
                        <a:pt x="174" y="172"/>
                      </a:lnTo>
                      <a:lnTo>
                        <a:pt x="171" y="174"/>
                      </a:lnTo>
                      <a:lnTo>
                        <a:pt x="167" y="177"/>
                      </a:lnTo>
                      <a:lnTo>
                        <a:pt x="167" y="177"/>
                      </a:lnTo>
                      <a:lnTo>
                        <a:pt x="162" y="184"/>
                      </a:lnTo>
                      <a:lnTo>
                        <a:pt x="158" y="193"/>
                      </a:lnTo>
                      <a:lnTo>
                        <a:pt x="154" y="201"/>
                      </a:lnTo>
                      <a:lnTo>
                        <a:pt x="153" y="209"/>
                      </a:lnTo>
                      <a:lnTo>
                        <a:pt x="153" y="209"/>
                      </a:lnTo>
                      <a:lnTo>
                        <a:pt x="152" y="215"/>
                      </a:lnTo>
                      <a:lnTo>
                        <a:pt x="151" y="219"/>
                      </a:lnTo>
                      <a:lnTo>
                        <a:pt x="150" y="221"/>
                      </a:lnTo>
                      <a:lnTo>
                        <a:pt x="148" y="223"/>
                      </a:lnTo>
                      <a:lnTo>
                        <a:pt x="145" y="224"/>
                      </a:lnTo>
                      <a:lnTo>
                        <a:pt x="142" y="225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20" y="224"/>
                      </a:lnTo>
                      <a:lnTo>
                        <a:pt x="114" y="224"/>
                      </a:lnTo>
                      <a:lnTo>
                        <a:pt x="110" y="225"/>
                      </a:lnTo>
                      <a:lnTo>
                        <a:pt x="108" y="227"/>
                      </a:lnTo>
                      <a:lnTo>
                        <a:pt x="108" y="227"/>
                      </a:lnTo>
                      <a:lnTo>
                        <a:pt x="103" y="229"/>
                      </a:lnTo>
                      <a:lnTo>
                        <a:pt x="99" y="230"/>
                      </a:lnTo>
                      <a:lnTo>
                        <a:pt x="95" y="230"/>
                      </a:lnTo>
                      <a:lnTo>
                        <a:pt x="93" y="228"/>
                      </a:lnTo>
                      <a:lnTo>
                        <a:pt x="93" y="228"/>
                      </a:lnTo>
                      <a:lnTo>
                        <a:pt x="91" y="227"/>
                      </a:lnTo>
                      <a:lnTo>
                        <a:pt x="87" y="226"/>
                      </a:lnTo>
                      <a:lnTo>
                        <a:pt x="81" y="227"/>
                      </a:lnTo>
                      <a:lnTo>
                        <a:pt x="77" y="229"/>
                      </a:lnTo>
                      <a:lnTo>
                        <a:pt x="77" y="229"/>
                      </a:lnTo>
                      <a:lnTo>
                        <a:pt x="74" y="230"/>
                      </a:lnTo>
                      <a:lnTo>
                        <a:pt x="69" y="230"/>
                      </a:lnTo>
                      <a:lnTo>
                        <a:pt x="65" y="229"/>
                      </a:lnTo>
                      <a:lnTo>
                        <a:pt x="61" y="226"/>
                      </a:lnTo>
                      <a:lnTo>
                        <a:pt x="61" y="226"/>
                      </a:lnTo>
                      <a:lnTo>
                        <a:pt x="57" y="222"/>
                      </a:lnTo>
                      <a:lnTo>
                        <a:pt x="52" y="217"/>
                      </a:lnTo>
                      <a:lnTo>
                        <a:pt x="48" y="213"/>
                      </a:lnTo>
                      <a:lnTo>
                        <a:pt x="47" y="211"/>
                      </a:lnTo>
                      <a:lnTo>
                        <a:pt x="46" y="209"/>
                      </a:lnTo>
                      <a:lnTo>
                        <a:pt x="46" y="209"/>
                      </a:lnTo>
                      <a:lnTo>
                        <a:pt x="45" y="206"/>
                      </a:lnTo>
                      <a:lnTo>
                        <a:pt x="43" y="203"/>
                      </a:lnTo>
                      <a:lnTo>
                        <a:pt x="38" y="202"/>
                      </a:lnTo>
                      <a:lnTo>
                        <a:pt x="34" y="202"/>
                      </a:lnTo>
                      <a:lnTo>
                        <a:pt x="34" y="202"/>
                      </a:lnTo>
                      <a:lnTo>
                        <a:pt x="30" y="203"/>
                      </a:lnTo>
                      <a:lnTo>
                        <a:pt x="26" y="205"/>
                      </a:lnTo>
                      <a:lnTo>
                        <a:pt x="24" y="205"/>
                      </a:lnTo>
                      <a:lnTo>
                        <a:pt x="22" y="201"/>
                      </a:lnTo>
                      <a:lnTo>
                        <a:pt x="22" y="201"/>
                      </a:lnTo>
                      <a:lnTo>
                        <a:pt x="10" y="183"/>
                      </a:lnTo>
                      <a:lnTo>
                        <a:pt x="4" y="170"/>
                      </a:lnTo>
                      <a:lnTo>
                        <a:pt x="1" y="165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0" y="152"/>
                      </a:lnTo>
                      <a:lnTo>
                        <a:pt x="0" y="146"/>
                      </a:lnTo>
                      <a:lnTo>
                        <a:pt x="1" y="141"/>
                      </a:lnTo>
                      <a:lnTo>
                        <a:pt x="4" y="137"/>
                      </a:lnTo>
                      <a:lnTo>
                        <a:pt x="4" y="137"/>
                      </a:lnTo>
                      <a:lnTo>
                        <a:pt x="7" y="132"/>
                      </a:lnTo>
                      <a:lnTo>
                        <a:pt x="9" y="129"/>
                      </a:lnTo>
                      <a:lnTo>
                        <a:pt x="10" y="127"/>
                      </a:lnTo>
                      <a:lnTo>
                        <a:pt x="10" y="124"/>
                      </a:lnTo>
                      <a:lnTo>
                        <a:pt x="10" y="124"/>
                      </a:lnTo>
                      <a:lnTo>
                        <a:pt x="11" y="122"/>
                      </a:lnTo>
                      <a:lnTo>
                        <a:pt x="14" y="120"/>
                      </a:lnTo>
                      <a:lnTo>
                        <a:pt x="21" y="116"/>
                      </a:lnTo>
                      <a:lnTo>
                        <a:pt x="30" y="113"/>
                      </a:lnTo>
                      <a:lnTo>
                        <a:pt x="37" y="112"/>
                      </a:lnTo>
                      <a:lnTo>
                        <a:pt x="37" y="112"/>
                      </a:lnTo>
                      <a:lnTo>
                        <a:pt x="42" y="112"/>
                      </a:lnTo>
                      <a:lnTo>
                        <a:pt x="46" y="112"/>
                      </a:lnTo>
                      <a:lnTo>
                        <a:pt x="49" y="113"/>
                      </a:lnTo>
                      <a:lnTo>
                        <a:pt x="49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70" name="Freeform 203"/>
                <p:cNvSpPr/>
                <p:nvPr/>
              </p:nvSpPr>
              <p:spPr bwMode="auto">
                <a:xfrm>
                  <a:off x="5410" y="2772"/>
                  <a:ext cx="501" cy="359"/>
                </a:xfrm>
                <a:custGeom>
                  <a:avLst/>
                  <a:gdLst>
                    <a:gd name="T0" fmla="*/ 50 w 501"/>
                    <a:gd name="T1" fmla="*/ 116 h 359"/>
                    <a:gd name="T2" fmla="*/ 49 w 501"/>
                    <a:gd name="T3" fmla="*/ 106 h 359"/>
                    <a:gd name="T4" fmla="*/ 64 w 501"/>
                    <a:gd name="T5" fmla="*/ 106 h 359"/>
                    <a:gd name="T6" fmla="*/ 80 w 501"/>
                    <a:gd name="T7" fmla="*/ 130 h 359"/>
                    <a:gd name="T8" fmla="*/ 127 w 501"/>
                    <a:gd name="T9" fmla="*/ 129 h 359"/>
                    <a:gd name="T10" fmla="*/ 164 w 501"/>
                    <a:gd name="T11" fmla="*/ 123 h 359"/>
                    <a:gd name="T12" fmla="*/ 188 w 501"/>
                    <a:gd name="T13" fmla="*/ 112 h 359"/>
                    <a:gd name="T14" fmla="*/ 194 w 501"/>
                    <a:gd name="T15" fmla="*/ 83 h 359"/>
                    <a:gd name="T16" fmla="*/ 212 w 501"/>
                    <a:gd name="T17" fmla="*/ 73 h 359"/>
                    <a:gd name="T18" fmla="*/ 244 w 501"/>
                    <a:gd name="T19" fmla="*/ 62 h 359"/>
                    <a:gd name="T20" fmla="*/ 257 w 501"/>
                    <a:gd name="T21" fmla="*/ 56 h 359"/>
                    <a:gd name="T22" fmla="*/ 282 w 501"/>
                    <a:gd name="T23" fmla="*/ 59 h 359"/>
                    <a:gd name="T24" fmla="*/ 299 w 501"/>
                    <a:gd name="T25" fmla="*/ 43 h 359"/>
                    <a:gd name="T26" fmla="*/ 320 w 501"/>
                    <a:gd name="T27" fmla="*/ 9 h 359"/>
                    <a:gd name="T28" fmla="*/ 376 w 501"/>
                    <a:gd name="T29" fmla="*/ 0 h 359"/>
                    <a:gd name="T30" fmla="*/ 394 w 501"/>
                    <a:gd name="T31" fmla="*/ 3 h 359"/>
                    <a:gd name="T32" fmla="*/ 412 w 501"/>
                    <a:gd name="T33" fmla="*/ 17 h 359"/>
                    <a:gd name="T34" fmla="*/ 435 w 501"/>
                    <a:gd name="T35" fmla="*/ 9 h 359"/>
                    <a:gd name="T36" fmla="*/ 453 w 501"/>
                    <a:gd name="T37" fmla="*/ 17 h 359"/>
                    <a:gd name="T38" fmla="*/ 488 w 501"/>
                    <a:gd name="T39" fmla="*/ 32 h 359"/>
                    <a:gd name="T40" fmla="*/ 501 w 501"/>
                    <a:gd name="T41" fmla="*/ 40 h 359"/>
                    <a:gd name="T42" fmla="*/ 489 w 501"/>
                    <a:gd name="T43" fmla="*/ 58 h 359"/>
                    <a:gd name="T44" fmla="*/ 473 w 501"/>
                    <a:gd name="T45" fmla="*/ 63 h 359"/>
                    <a:gd name="T46" fmla="*/ 458 w 501"/>
                    <a:gd name="T47" fmla="*/ 83 h 359"/>
                    <a:gd name="T48" fmla="*/ 451 w 501"/>
                    <a:gd name="T49" fmla="*/ 94 h 359"/>
                    <a:gd name="T50" fmla="*/ 442 w 501"/>
                    <a:gd name="T51" fmla="*/ 111 h 359"/>
                    <a:gd name="T52" fmla="*/ 434 w 501"/>
                    <a:gd name="T53" fmla="*/ 157 h 359"/>
                    <a:gd name="T54" fmla="*/ 419 w 501"/>
                    <a:gd name="T55" fmla="*/ 185 h 359"/>
                    <a:gd name="T56" fmla="*/ 419 w 501"/>
                    <a:gd name="T57" fmla="*/ 209 h 359"/>
                    <a:gd name="T58" fmla="*/ 408 w 501"/>
                    <a:gd name="T59" fmla="*/ 219 h 359"/>
                    <a:gd name="T60" fmla="*/ 406 w 501"/>
                    <a:gd name="T61" fmla="*/ 234 h 359"/>
                    <a:gd name="T62" fmla="*/ 392 w 501"/>
                    <a:gd name="T63" fmla="*/ 251 h 359"/>
                    <a:gd name="T64" fmla="*/ 388 w 501"/>
                    <a:gd name="T65" fmla="*/ 266 h 359"/>
                    <a:gd name="T66" fmla="*/ 373 w 501"/>
                    <a:gd name="T67" fmla="*/ 269 h 359"/>
                    <a:gd name="T68" fmla="*/ 362 w 501"/>
                    <a:gd name="T69" fmla="*/ 279 h 359"/>
                    <a:gd name="T70" fmla="*/ 353 w 501"/>
                    <a:gd name="T71" fmla="*/ 285 h 359"/>
                    <a:gd name="T72" fmla="*/ 334 w 501"/>
                    <a:gd name="T73" fmla="*/ 285 h 359"/>
                    <a:gd name="T74" fmla="*/ 307 w 501"/>
                    <a:gd name="T75" fmla="*/ 286 h 359"/>
                    <a:gd name="T76" fmla="*/ 295 w 501"/>
                    <a:gd name="T77" fmla="*/ 287 h 359"/>
                    <a:gd name="T78" fmla="*/ 271 w 501"/>
                    <a:gd name="T79" fmla="*/ 292 h 359"/>
                    <a:gd name="T80" fmla="*/ 248 w 501"/>
                    <a:gd name="T81" fmla="*/ 310 h 359"/>
                    <a:gd name="T82" fmla="*/ 234 w 501"/>
                    <a:gd name="T83" fmla="*/ 316 h 359"/>
                    <a:gd name="T84" fmla="*/ 221 w 501"/>
                    <a:gd name="T85" fmla="*/ 329 h 359"/>
                    <a:gd name="T86" fmla="*/ 208 w 501"/>
                    <a:gd name="T87" fmla="*/ 334 h 359"/>
                    <a:gd name="T88" fmla="*/ 184 w 501"/>
                    <a:gd name="T89" fmla="*/ 356 h 359"/>
                    <a:gd name="T90" fmla="*/ 155 w 501"/>
                    <a:gd name="T91" fmla="*/ 358 h 359"/>
                    <a:gd name="T92" fmla="*/ 126 w 501"/>
                    <a:gd name="T93" fmla="*/ 350 h 359"/>
                    <a:gd name="T94" fmla="*/ 102 w 501"/>
                    <a:gd name="T95" fmla="*/ 345 h 359"/>
                    <a:gd name="T96" fmla="*/ 87 w 501"/>
                    <a:gd name="T97" fmla="*/ 327 h 359"/>
                    <a:gd name="T98" fmla="*/ 70 w 501"/>
                    <a:gd name="T99" fmla="*/ 312 h 359"/>
                    <a:gd name="T100" fmla="*/ 59 w 501"/>
                    <a:gd name="T101" fmla="*/ 295 h 359"/>
                    <a:gd name="T102" fmla="*/ 31 w 501"/>
                    <a:gd name="T103" fmla="*/ 289 h 359"/>
                    <a:gd name="T104" fmla="*/ 16 w 501"/>
                    <a:gd name="T105" fmla="*/ 283 h 359"/>
                    <a:gd name="T106" fmla="*/ 3 w 501"/>
                    <a:gd name="T107" fmla="*/ 251 h 359"/>
                    <a:gd name="T108" fmla="*/ 1 w 501"/>
                    <a:gd name="T109" fmla="*/ 234 h 359"/>
                    <a:gd name="T110" fmla="*/ 10 w 501"/>
                    <a:gd name="T111" fmla="*/ 229 h 359"/>
                    <a:gd name="T112" fmla="*/ 15 w 501"/>
                    <a:gd name="T113" fmla="*/ 189 h 359"/>
                    <a:gd name="T114" fmla="*/ 24 w 501"/>
                    <a:gd name="T115" fmla="*/ 166 h 359"/>
                    <a:gd name="T116" fmla="*/ 16 w 501"/>
                    <a:gd name="T117" fmla="*/ 147 h 359"/>
                    <a:gd name="T118" fmla="*/ 12 w 501"/>
                    <a:gd name="T119" fmla="*/ 140 h 359"/>
                    <a:gd name="T120" fmla="*/ 32 w 501"/>
                    <a:gd name="T121" fmla="*/ 147 h 359"/>
                    <a:gd name="T122" fmla="*/ 50 w 501"/>
                    <a:gd name="T123" fmla="*/ 143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01" h="359">
                      <a:moveTo>
                        <a:pt x="50" y="141"/>
                      </a:moveTo>
                      <a:lnTo>
                        <a:pt x="50" y="141"/>
                      </a:lnTo>
                      <a:lnTo>
                        <a:pt x="51" y="129"/>
                      </a:lnTo>
                      <a:lnTo>
                        <a:pt x="51" y="119"/>
                      </a:lnTo>
                      <a:lnTo>
                        <a:pt x="50" y="116"/>
                      </a:lnTo>
                      <a:lnTo>
                        <a:pt x="48" y="114"/>
                      </a:lnTo>
                      <a:lnTo>
                        <a:pt x="48" y="114"/>
                      </a:lnTo>
                      <a:lnTo>
                        <a:pt x="47" y="112"/>
                      </a:lnTo>
                      <a:lnTo>
                        <a:pt x="48" y="109"/>
                      </a:lnTo>
                      <a:lnTo>
                        <a:pt x="49" y="106"/>
                      </a:lnTo>
                      <a:lnTo>
                        <a:pt x="52" y="104"/>
                      </a:lnTo>
                      <a:lnTo>
                        <a:pt x="56" y="103"/>
                      </a:lnTo>
                      <a:lnTo>
                        <a:pt x="59" y="103"/>
                      </a:lnTo>
                      <a:lnTo>
                        <a:pt x="61" y="104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9" y="115"/>
                      </a:lnTo>
                      <a:lnTo>
                        <a:pt x="73" y="123"/>
                      </a:lnTo>
                      <a:lnTo>
                        <a:pt x="76" y="127"/>
                      </a:lnTo>
                      <a:lnTo>
                        <a:pt x="80" y="130"/>
                      </a:lnTo>
                      <a:lnTo>
                        <a:pt x="85" y="131"/>
                      </a:lnTo>
                      <a:lnTo>
                        <a:pt x="90" y="132"/>
                      </a:lnTo>
                      <a:lnTo>
                        <a:pt x="90" y="132"/>
                      </a:lnTo>
                      <a:lnTo>
                        <a:pt x="116" y="131"/>
                      </a:lnTo>
                      <a:lnTo>
                        <a:pt x="127" y="129"/>
                      </a:lnTo>
                      <a:lnTo>
                        <a:pt x="137" y="127"/>
                      </a:lnTo>
                      <a:lnTo>
                        <a:pt x="137" y="127"/>
                      </a:lnTo>
                      <a:lnTo>
                        <a:pt x="144" y="126"/>
                      </a:lnTo>
                      <a:lnTo>
                        <a:pt x="150" y="124"/>
                      </a:lnTo>
                      <a:lnTo>
                        <a:pt x="164" y="123"/>
                      </a:lnTo>
                      <a:lnTo>
                        <a:pt x="172" y="122"/>
                      </a:lnTo>
                      <a:lnTo>
                        <a:pt x="178" y="120"/>
                      </a:lnTo>
                      <a:lnTo>
                        <a:pt x="184" y="117"/>
                      </a:lnTo>
                      <a:lnTo>
                        <a:pt x="188" y="112"/>
                      </a:lnTo>
                      <a:lnTo>
                        <a:pt x="188" y="112"/>
                      </a:lnTo>
                      <a:lnTo>
                        <a:pt x="190" y="106"/>
                      </a:lnTo>
                      <a:lnTo>
                        <a:pt x="191" y="101"/>
                      </a:lnTo>
                      <a:lnTo>
                        <a:pt x="192" y="91"/>
                      </a:lnTo>
                      <a:lnTo>
                        <a:pt x="192" y="87"/>
                      </a:lnTo>
                      <a:lnTo>
                        <a:pt x="194" y="83"/>
                      </a:lnTo>
                      <a:lnTo>
                        <a:pt x="196" y="79"/>
                      </a:lnTo>
                      <a:lnTo>
                        <a:pt x="200" y="77"/>
                      </a:lnTo>
                      <a:lnTo>
                        <a:pt x="200" y="77"/>
                      </a:lnTo>
                      <a:lnTo>
                        <a:pt x="205" y="75"/>
                      </a:lnTo>
                      <a:lnTo>
                        <a:pt x="212" y="73"/>
                      </a:lnTo>
                      <a:lnTo>
                        <a:pt x="224" y="71"/>
                      </a:lnTo>
                      <a:lnTo>
                        <a:pt x="231" y="70"/>
                      </a:lnTo>
                      <a:lnTo>
                        <a:pt x="236" y="68"/>
                      </a:lnTo>
                      <a:lnTo>
                        <a:pt x="241" y="65"/>
                      </a:lnTo>
                      <a:lnTo>
                        <a:pt x="244" y="62"/>
                      </a:lnTo>
                      <a:lnTo>
                        <a:pt x="244" y="62"/>
                      </a:lnTo>
                      <a:lnTo>
                        <a:pt x="248" y="57"/>
                      </a:lnTo>
                      <a:lnTo>
                        <a:pt x="250" y="56"/>
                      </a:lnTo>
                      <a:lnTo>
                        <a:pt x="252" y="56"/>
                      </a:lnTo>
                      <a:lnTo>
                        <a:pt x="257" y="56"/>
                      </a:lnTo>
                      <a:lnTo>
                        <a:pt x="265" y="58"/>
                      </a:lnTo>
                      <a:lnTo>
                        <a:pt x="265" y="58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2" y="59"/>
                      </a:lnTo>
                      <a:lnTo>
                        <a:pt x="286" y="58"/>
                      </a:lnTo>
                      <a:lnTo>
                        <a:pt x="289" y="56"/>
                      </a:lnTo>
                      <a:lnTo>
                        <a:pt x="295" y="48"/>
                      </a:lnTo>
                      <a:lnTo>
                        <a:pt x="295" y="48"/>
                      </a:lnTo>
                      <a:lnTo>
                        <a:pt x="299" y="43"/>
                      </a:lnTo>
                      <a:lnTo>
                        <a:pt x="302" y="37"/>
                      </a:lnTo>
                      <a:lnTo>
                        <a:pt x="307" y="24"/>
                      </a:lnTo>
                      <a:lnTo>
                        <a:pt x="310" y="19"/>
                      </a:lnTo>
                      <a:lnTo>
                        <a:pt x="315" y="14"/>
                      </a:lnTo>
                      <a:lnTo>
                        <a:pt x="320" y="9"/>
                      </a:lnTo>
                      <a:lnTo>
                        <a:pt x="327" y="7"/>
                      </a:lnTo>
                      <a:lnTo>
                        <a:pt x="327" y="7"/>
                      </a:lnTo>
                      <a:lnTo>
                        <a:pt x="346" y="3"/>
                      </a:lnTo>
                      <a:lnTo>
                        <a:pt x="366" y="0"/>
                      </a:lnTo>
                      <a:lnTo>
                        <a:pt x="376" y="0"/>
                      </a:lnTo>
                      <a:lnTo>
                        <a:pt x="385" y="0"/>
                      </a:lnTo>
                      <a:lnTo>
                        <a:pt x="391" y="1"/>
                      </a:lnTo>
                      <a:lnTo>
                        <a:pt x="393" y="2"/>
                      </a:lnTo>
                      <a:lnTo>
                        <a:pt x="394" y="3"/>
                      </a:lnTo>
                      <a:lnTo>
                        <a:pt x="394" y="3"/>
                      </a:lnTo>
                      <a:lnTo>
                        <a:pt x="398" y="9"/>
                      </a:lnTo>
                      <a:lnTo>
                        <a:pt x="402" y="15"/>
                      </a:lnTo>
                      <a:lnTo>
                        <a:pt x="405" y="17"/>
                      </a:lnTo>
                      <a:lnTo>
                        <a:pt x="408" y="17"/>
                      </a:lnTo>
                      <a:lnTo>
                        <a:pt x="412" y="17"/>
                      </a:lnTo>
                      <a:lnTo>
                        <a:pt x="416" y="15"/>
                      </a:lnTo>
                      <a:lnTo>
                        <a:pt x="416" y="15"/>
                      </a:lnTo>
                      <a:lnTo>
                        <a:pt x="425" y="11"/>
                      </a:lnTo>
                      <a:lnTo>
                        <a:pt x="431" y="11"/>
                      </a:lnTo>
                      <a:lnTo>
                        <a:pt x="435" y="9"/>
                      </a:lnTo>
                      <a:lnTo>
                        <a:pt x="441" y="11"/>
                      </a:lnTo>
                      <a:lnTo>
                        <a:pt x="445" y="12"/>
                      </a:lnTo>
                      <a:lnTo>
                        <a:pt x="449" y="14"/>
                      </a:lnTo>
                      <a:lnTo>
                        <a:pt x="453" y="17"/>
                      </a:lnTo>
                      <a:lnTo>
                        <a:pt x="453" y="17"/>
                      </a:lnTo>
                      <a:lnTo>
                        <a:pt x="462" y="23"/>
                      </a:lnTo>
                      <a:lnTo>
                        <a:pt x="472" y="28"/>
                      </a:lnTo>
                      <a:lnTo>
                        <a:pt x="480" y="31"/>
                      </a:lnTo>
                      <a:lnTo>
                        <a:pt x="488" y="32"/>
                      </a:lnTo>
                      <a:lnTo>
                        <a:pt x="488" y="32"/>
                      </a:lnTo>
                      <a:lnTo>
                        <a:pt x="494" y="33"/>
                      </a:lnTo>
                      <a:lnTo>
                        <a:pt x="498" y="34"/>
                      </a:lnTo>
                      <a:lnTo>
                        <a:pt x="500" y="35"/>
                      </a:lnTo>
                      <a:lnTo>
                        <a:pt x="501" y="37"/>
                      </a:lnTo>
                      <a:lnTo>
                        <a:pt x="501" y="40"/>
                      </a:lnTo>
                      <a:lnTo>
                        <a:pt x="500" y="43"/>
                      </a:lnTo>
                      <a:lnTo>
                        <a:pt x="498" y="46"/>
                      </a:lnTo>
                      <a:lnTo>
                        <a:pt x="498" y="46"/>
                      </a:lnTo>
                      <a:lnTo>
                        <a:pt x="492" y="54"/>
                      </a:lnTo>
                      <a:lnTo>
                        <a:pt x="489" y="58"/>
                      </a:lnTo>
                      <a:lnTo>
                        <a:pt x="486" y="62"/>
                      </a:lnTo>
                      <a:lnTo>
                        <a:pt x="484" y="63"/>
                      </a:lnTo>
                      <a:lnTo>
                        <a:pt x="480" y="63"/>
                      </a:lnTo>
                      <a:lnTo>
                        <a:pt x="480" y="63"/>
                      </a:lnTo>
                      <a:lnTo>
                        <a:pt x="473" y="63"/>
                      </a:lnTo>
                      <a:lnTo>
                        <a:pt x="468" y="64"/>
                      </a:lnTo>
                      <a:lnTo>
                        <a:pt x="464" y="68"/>
                      </a:lnTo>
                      <a:lnTo>
                        <a:pt x="460" y="75"/>
                      </a:lnTo>
                      <a:lnTo>
                        <a:pt x="460" y="75"/>
                      </a:lnTo>
                      <a:lnTo>
                        <a:pt x="458" y="83"/>
                      </a:lnTo>
                      <a:lnTo>
                        <a:pt x="458" y="88"/>
                      </a:lnTo>
                      <a:lnTo>
                        <a:pt x="457" y="90"/>
                      </a:lnTo>
                      <a:lnTo>
                        <a:pt x="456" y="92"/>
                      </a:lnTo>
                      <a:lnTo>
                        <a:pt x="453" y="93"/>
                      </a:lnTo>
                      <a:lnTo>
                        <a:pt x="451" y="94"/>
                      </a:lnTo>
                      <a:lnTo>
                        <a:pt x="451" y="94"/>
                      </a:lnTo>
                      <a:lnTo>
                        <a:pt x="446" y="97"/>
                      </a:lnTo>
                      <a:lnTo>
                        <a:pt x="443" y="100"/>
                      </a:lnTo>
                      <a:lnTo>
                        <a:pt x="442" y="104"/>
                      </a:lnTo>
                      <a:lnTo>
                        <a:pt x="442" y="111"/>
                      </a:lnTo>
                      <a:lnTo>
                        <a:pt x="442" y="111"/>
                      </a:lnTo>
                      <a:lnTo>
                        <a:pt x="442" y="121"/>
                      </a:lnTo>
                      <a:lnTo>
                        <a:pt x="439" y="135"/>
                      </a:lnTo>
                      <a:lnTo>
                        <a:pt x="436" y="149"/>
                      </a:lnTo>
                      <a:lnTo>
                        <a:pt x="434" y="15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24" y="173"/>
                      </a:lnTo>
                      <a:lnTo>
                        <a:pt x="421" y="179"/>
                      </a:lnTo>
                      <a:lnTo>
                        <a:pt x="419" y="185"/>
                      </a:lnTo>
                      <a:lnTo>
                        <a:pt x="419" y="191"/>
                      </a:lnTo>
                      <a:lnTo>
                        <a:pt x="419" y="191"/>
                      </a:lnTo>
                      <a:lnTo>
                        <a:pt x="420" y="199"/>
                      </a:lnTo>
                      <a:lnTo>
                        <a:pt x="420" y="204"/>
                      </a:lnTo>
                      <a:lnTo>
                        <a:pt x="419" y="209"/>
                      </a:lnTo>
                      <a:lnTo>
                        <a:pt x="417" y="212"/>
                      </a:lnTo>
                      <a:lnTo>
                        <a:pt x="415" y="213"/>
                      </a:lnTo>
                      <a:lnTo>
                        <a:pt x="415" y="213"/>
                      </a:lnTo>
                      <a:lnTo>
                        <a:pt x="410" y="216"/>
                      </a:lnTo>
                      <a:lnTo>
                        <a:pt x="408" y="219"/>
                      </a:lnTo>
                      <a:lnTo>
                        <a:pt x="407" y="222"/>
                      </a:lnTo>
                      <a:lnTo>
                        <a:pt x="407" y="226"/>
                      </a:lnTo>
                      <a:lnTo>
                        <a:pt x="407" y="226"/>
                      </a:lnTo>
                      <a:lnTo>
                        <a:pt x="407" y="230"/>
                      </a:lnTo>
                      <a:lnTo>
                        <a:pt x="406" y="234"/>
                      </a:lnTo>
                      <a:lnTo>
                        <a:pt x="404" y="237"/>
                      </a:lnTo>
                      <a:lnTo>
                        <a:pt x="400" y="241"/>
                      </a:lnTo>
                      <a:lnTo>
                        <a:pt x="400" y="241"/>
                      </a:lnTo>
                      <a:lnTo>
                        <a:pt x="395" y="246"/>
                      </a:lnTo>
                      <a:lnTo>
                        <a:pt x="392" y="251"/>
                      </a:lnTo>
                      <a:lnTo>
                        <a:pt x="391" y="258"/>
                      </a:lnTo>
                      <a:lnTo>
                        <a:pt x="390" y="262"/>
                      </a:lnTo>
                      <a:lnTo>
                        <a:pt x="390" y="262"/>
                      </a:lnTo>
                      <a:lnTo>
                        <a:pt x="390" y="264"/>
                      </a:lnTo>
                      <a:lnTo>
                        <a:pt x="388" y="266"/>
                      </a:lnTo>
                      <a:lnTo>
                        <a:pt x="385" y="267"/>
                      </a:lnTo>
                      <a:lnTo>
                        <a:pt x="380" y="269"/>
                      </a:lnTo>
                      <a:lnTo>
                        <a:pt x="376" y="269"/>
                      </a:lnTo>
                      <a:lnTo>
                        <a:pt x="376" y="269"/>
                      </a:lnTo>
                      <a:lnTo>
                        <a:pt x="373" y="269"/>
                      </a:lnTo>
                      <a:lnTo>
                        <a:pt x="370" y="269"/>
                      </a:lnTo>
                      <a:lnTo>
                        <a:pt x="366" y="271"/>
                      </a:lnTo>
                      <a:lnTo>
                        <a:pt x="364" y="274"/>
                      </a:lnTo>
                      <a:lnTo>
                        <a:pt x="364" y="274"/>
                      </a:lnTo>
                      <a:lnTo>
                        <a:pt x="362" y="279"/>
                      </a:lnTo>
                      <a:lnTo>
                        <a:pt x="360" y="283"/>
                      </a:lnTo>
                      <a:lnTo>
                        <a:pt x="357" y="285"/>
                      </a:lnTo>
                      <a:lnTo>
                        <a:pt x="355" y="285"/>
                      </a:lnTo>
                      <a:lnTo>
                        <a:pt x="353" y="285"/>
                      </a:lnTo>
                      <a:lnTo>
                        <a:pt x="353" y="285"/>
                      </a:lnTo>
                      <a:lnTo>
                        <a:pt x="350" y="284"/>
                      </a:lnTo>
                      <a:lnTo>
                        <a:pt x="345" y="283"/>
                      </a:lnTo>
                      <a:lnTo>
                        <a:pt x="338" y="283"/>
                      </a:lnTo>
                      <a:lnTo>
                        <a:pt x="334" y="285"/>
                      </a:lnTo>
                      <a:lnTo>
                        <a:pt x="334" y="285"/>
                      </a:lnTo>
                      <a:lnTo>
                        <a:pt x="332" y="286"/>
                      </a:lnTo>
                      <a:lnTo>
                        <a:pt x="328" y="286"/>
                      </a:lnTo>
                      <a:lnTo>
                        <a:pt x="319" y="286"/>
                      </a:lnTo>
                      <a:lnTo>
                        <a:pt x="312" y="286"/>
                      </a:lnTo>
                      <a:lnTo>
                        <a:pt x="307" y="286"/>
                      </a:lnTo>
                      <a:lnTo>
                        <a:pt x="307" y="286"/>
                      </a:lnTo>
                      <a:lnTo>
                        <a:pt x="306" y="287"/>
                      </a:lnTo>
                      <a:lnTo>
                        <a:pt x="304" y="288"/>
                      </a:lnTo>
                      <a:lnTo>
                        <a:pt x="300" y="288"/>
                      </a:lnTo>
                      <a:lnTo>
                        <a:pt x="295" y="287"/>
                      </a:lnTo>
                      <a:lnTo>
                        <a:pt x="295" y="287"/>
                      </a:lnTo>
                      <a:lnTo>
                        <a:pt x="290" y="287"/>
                      </a:lnTo>
                      <a:lnTo>
                        <a:pt x="284" y="287"/>
                      </a:lnTo>
                      <a:lnTo>
                        <a:pt x="277" y="289"/>
                      </a:lnTo>
                      <a:lnTo>
                        <a:pt x="271" y="292"/>
                      </a:lnTo>
                      <a:lnTo>
                        <a:pt x="271" y="292"/>
                      </a:lnTo>
                      <a:lnTo>
                        <a:pt x="265" y="298"/>
                      </a:lnTo>
                      <a:lnTo>
                        <a:pt x="258" y="303"/>
                      </a:lnTo>
                      <a:lnTo>
                        <a:pt x="251" y="308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6" y="310"/>
                      </a:lnTo>
                      <a:lnTo>
                        <a:pt x="241" y="312"/>
                      </a:lnTo>
                      <a:lnTo>
                        <a:pt x="237" y="313"/>
                      </a:lnTo>
                      <a:lnTo>
                        <a:pt x="234" y="316"/>
                      </a:lnTo>
                      <a:lnTo>
                        <a:pt x="232" y="320"/>
                      </a:lnTo>
                      <a:lnTo>
                        <a:pt x="232" y="320"/>
                      </a:lnTo>
                      <a:lnTo>
                        <a:pt x="230" y="324"/>
                      </a:lnTo>
                      <a:lnTo>
                        <a:pt x="225" y="328"/>
                      </a:lnTo>
                      <a:lnTo>
                        <a:pt x="221" y="329"/>
                      </a:lnTo>
                      <a:lnTo>
                        <a:pt x="216" y="330"/>
                      </a:lnTo>
                      <a:lnTo>
                        <a:pt x="216" y="330"/>
                      </a:lnTo>
                      <a:lnTo>
                        <a:pt x="214" y="330"/>
                      </a:lnTo>
                      <a:lnTo>
                        <a:pt x="212" y="331"/>
                      </a:lnTo>
                      <a:lnTo>
                        <a:pt x="208" y="334"/>
                      </a:lnTo>
                      <a:lnTo>
                        <a:pt x="203" y="340"/>
                      </a:lnTo>
                      <a:lnTo>
                        <a:pt x="198" y="346"/>
                      </a:lnTo>
                      <a:lnTo>
                        <a:pt x="198" y="346"/>
                      </a:lnTo>
                      <a:lnTo>
                        <a:pt x="191" y="351"/>
                      </a:lnTo>
                      <a:lnTo>
                        <a:pt x="184" y="356"/>
                      </a:lnTo>
                      <a:lnTo>
                        <a:pt x="176" y="359"/>
                      </a:lnTo>
                      <a:lnTo>
                        <a:pt x="171" y="359"/>
                      </a:lnTo>
                      <a:lnTo>
                        <a:pt x="166" y="359"/>
                      </a:lnTo>
                      <a:lnTo>
                        <a:pt x="166" y="359"/>
                      </a:lnTo>
                      <a:lnTo>
                        <a:pt x="155" y="358"/>
                      </a:lnTo>
                      <a:lnTo>
                        <a:pt x="142" y="356"/>
                      </a:lnTo>
                      <a:lnTo>
                        <a:pt x="131" y="353"/>
                      </a:lnTo>
                      <a:lnTo>
                        <a:pt x="128" y="352"/>
                      </a:lnTo>
                      <a:lnTo>
                        <a:pt x="126" y="350"/>
                      </a:lnTo>
                      <a:lnTo>
                        <a:pt x="126" y="350"/>
                      </a:lnTo>
                      <a:lnTo>
                        <a:pt x="122" y="348"/>
                      </a:lnTo>
                      <a:lnTo>
                        <a:pt x="11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2" y="345"/>
                      </a:lnTo>
                      <a:lnTo>
                        <a:pt x="99" y="343"/>
                      </a:lnTo>
                      <a:lnTo>
                        <a:pt x="93" y="338"/>
                      </a:lnTo>
                      <a:lnTo>
                        <a:pt x="89" y="332"/>
                      </a:lnTo>
                      <a:lnTo>
                        <a:pt x="87" y="327"/>
                      </a:lnTo>
                      <a:lnTo>
                        <a:pt x="87" y="327"/>
                      </a:lnTo>
                      <a:lnTo>
                        <a:pt x="86" y="324"/>
                      </a:lnTo>
                      <a:lnTo>
                        <a:pt x="85" y="323"/>
                      </a:lnTo>
                      <a:lnTo>
                        <a:pt x="80" y="319"/>
                      </a:lnTo>
                      <a:lnTo>
                        <a:pt x="75" y="316"/>
                      </a:lnTo>
                      <a:lnTo>
                        <a:pt x="70" y="312"/>
                      </a:lnTo>
                      <a:lnTo>
                        <a:pt x="70" y="312"/>
                      </a:lnTo>
                      <a:lnTo>
                        <a:pt x="65" y="306"/>
                      </a:lnTo>
                      <a:lnTo>
                        <a:pt x="63" y="301"/>
                      </a:lnTo>
                      <a:lnTo>
                        <a:pt x="61" y="298"/>
                      </a:lnTo>
                      <a:lnTo>
                        <a:pt x="59" y="295"/>
                      </a:lnTo>
                      <a:lnTo>
                        <a:pt x="56" y="293"/>
                      </a:lnTo>
                      <a:lnTo>
                        <a:pt x="51" y="291"/>
                      </a:lnTo>
                      <a:lnTo>
                        <a:pt x="51" y="291"/>
                      </a:lnTo>
                      <a:lnTo>
                        <a:pt x="41" y="290"/>
                      </a:lnTo>
                      <a:lnTo>
                        <a:pt x="31" y="289"/>
                      </a:lnTo>
                      <a:lnTo>
                        <a:pt x="27" y="289"/>
                      </a:lnTo>
                      <a:lnTo>
                        <a:pt x="22" y="287"/>
                      </a:lnTo>
                      <a:lnTo>
                        <a:pt x="19" y="285"/>
                      </a:lnTo>
                      <a:lnTo>
                        <a:pt x="16" y="283"/>
                      </a:lnTo>
                      <a:lnTo>
                        <a:pt x="16" y="283"/>
                      </a:lnTo>
                      <a:lnTo>
                        <a:pt x="8" y="267"/>
                      </a:lnTo>
                      <a:lnTo>
                        <a:pt x="5" y="262"/>
                      </a:lnTo>
                      <a:lnTo>
                        <a:pt x="4" y="257"/>
                      </a:lnTo>
                      <a:lnTo>
                        <a:pt x="4" y="257"/>
                      </a:lnTo>
                      <a:lnTo>
                        <a:pt x="3" y="251"/>
                      </a:lnTo>
                      <a:lnTo>
                        <a:pt x="1" y="245"/>
                      </a:lnTo>
                      <a:lnTo>
                        <a:pt x="0" y="24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1" y="234"/>
                      </a:lnTo>
                      <a:lnTo>
                        <a:pt x="2" y="233"/>
                      </a:lnTo>
                      <a:lnTo>
                        <a:pt x="6" y="233"/>
                      </a:lnTo>
                      <a:lnTo>
                        <a:pt x="9" y="233"/>
                      </a:lnTo>
                      <a:lnTo>
                        <a:pt x="10" y="231"/>
                      </a:lnTo>
                      <a:lnTo>
                        <a:pt x="10" y="229"/>
                      </a:lnTo>
                      <a:lnTo>
                        <a:pt x="10" y="229"/>
                      </a:lnTo>
                      <a:lnTo>
                        <a:pt x="10" y="209"/>
                      </a:lnTo>
                      <a:lnTo>
                        <a:pt x="13" y="199"/>
                      </a:lnTo>
                      <a:lnTo>
                        <a:pt x="14" y="193"/>
                      </a:lnTo>
                      <a:lnTo>
                        <a:pt x="15" y="189"/>
                      </a:lnTo>
                      <a:lnTo>
                        <a:pt x="15" y="189"/>
                      </a:lnTo>
                      <a:lnTo>
                        <a:pt x="21" y="177"/>
                      </a:lnTo>
                      <a:lnTo>
                        <a:pt x="23" y="173"/>
                      </a:lnTo>
                      <a:lnTo>
                        <a:pt x="24" y="166"/>
                      </a:lnTo>
                      <a:lnTo>
                        <a:pt x="24" y="166"/>
                      </a:lnTo>
                      <a:lnTo>
                        <a:pt x="24" y="161"/>
                      </a:lnTo>
                      <a:lnTo>
                        <a:pt x="23" y="156"/>
                      </a:lnTo>
                      <a:lnTo>
                        <a:pt x="20" y="150"/>
                      </a:lnTo>
                      <a:lnTo>
                        <a:pt x="16" y="147"/>
                      </a:lnTo>
                      <a:lnTo>
                        <a:pt x="16" y="147"/>
                      </a:lnTo>
                      <a:lnTo>
                        <a:pt x="10" y="144"/>
                      </a:lnTo>
                      <a:lnTo>
                        <a:pt x="9" y="141"/>
                      </a:lnTo>
                      <a:lnTo>
                        <a:pt x="9" y="140"/>
                      </a:lnTo>
                      <a:lnTo>
                        <a:pt x="9" y="140"/>
                      </a:lnTo>
                      <a:lnTo>
                        <a:pt x="12" y="140"/>
                      </a:lnTo>
                      <a:lnTo>
                        <a:pt x="14" y="141"/>
                      </a:lnTo>
                      <a:lnTo>
                        <a:pt x="14" y="141"/>
                      </a:lnTo>
                      <a:lnTo>
                        <a:pt x="21" y="147"/>
                      </a:lnTo>
                      <a:lnTo>
                        <a:pt x="26" y="148"/>
                      </a:lnTo>
                      <a:lnTo>
                        <a:pt x="32" y="147"/>
                      </a:lnTo>
                      <a:lnTo>
                        <a:pt x="32" y="147"/>
                      </a:lnTo>
                      <a:lnTo>
                        <a:pt x="44" y="145"/>
                      </a:lnTo>
                      <a:lnTo>
                        <a:pt x="47" y="144"/>
                      </a:lnTo>
                      <a:lnTo>
                        <a:pt x="50" y="143"/>
                      </a:lnTo>
                      <a:lnTo>
                        <a:pt x="50" y="143"/>
                      </a:lnTo>
                      <a:lnTo>
                        <a:pt x="51" y="142"/>
                      </a:lnTo>
                      <a:lnTo>
                        <a:pt x="51" y="141"/>
                      </a:lnTo>
                      <a:lnTo>
                        <a:pt x="50" y="141"/>
                      </a:lnTo>
                      <a:lnTo>
                        <a:pt x="50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71" name="Freeform 204"/>
                <p:cNvSpPr/>
                <p:nvPr/>
              </p:nvSpPr>
              <p:spPr bwMode="auto">
                <a:xfrm>
                  <a:off x="5189" y="2056"/>
                  <a:ext cx="756" cy="651"/>
                </a:xfrm>
                <a:custGeom>
                  <a:avLst/>
                  <a:gdLst>
                    <a:gd name="T0" fmla="*/ 21 w 756"/>
                    <a:gd name="T1" fmla="*/ 190 h 651"/>
                    <a:gd name="T2" fmla="*/ 9 w 756"/>
                    <a:gd name="T3" fmla="*/ 155 h 651"/>
                    <a:gd name="T4" fmla="*/ 10 w 756"/>
                    <a:gd name="T5" fmla="*/ 132 h 651"/>
                    <a:gd name="T6" fmla="*/ 78 w 756"/>
                    <a:gd name="T7" fmla="*/ 95 h 651"/>
                    <a:gd name="T8" fmla="*/ 135 w 756"/>
                    <a:gd name="T9" fmla="*/ 70 h 651"/>
                    <a:gd name="T10" fmla="*/ 170 w 756"/>
                    <a:gd name="T11" fmla="*/ 39 h 651"/>
                    <a:gd name="T12" fmla="*/ 230 w 756"/>
                    <a:gd name="T13" fmla="*/ 7 h 651"/>
                    <a:gd name="T14" fmla="*/ 280 w 756"/>
                    <a:gd name="T15" fmla="*/ 5 h 651"/>
                    <a:gd name="T16" fmla="*/ 301 w 756"/>
                    <a:gd name="T17" fmla="*/ 45 h 651"/>
                    <a:gd name="T18" fmla="*/ 359 w 756"/>
                    <a:gd name="T19" fmla="*/ 44 h 651"/>
                    <a:gd name="T20" fmla="*/ 465 w 756"/>
                    <a:gd name="T21" fmla="*/ 38 h 651"/>
                    <a:gd name="T22" fmla="*/ 585 w 756"/>
                    <a:gd name="T23" fmla="*/ 19 h 651"/>
                    <a:gd name="T24" fmla="*/ 633 w 756"/>
                    <a:gd name="T25" fmla="*/ 37 h 651"/>
                    <a:gd name="T26" fmla="*/ 667 w 756"/>
                    <a:gd name="T27" fmla="*/ 114 h 651"/>
                    <a:gd name="T28" fmla="*/ 692 w 756"/>
                    <a:gd name="T29" fmla="*/ 187 h 651"/>
                    <a:gd name="T30" fmla="*/ 659 w 756"/>
                    <a:gd name="T31" fmla="*/ 229 h 651"/>
                    <a:gd name="T32" fmla="*/ 664 w 756"/>
                    <a:gd name="T33" fmla="*/ 264 h 651"/>
                    <a:gd name="T34" fmla="*/ 693 w 756"/>
                    <a:gd name="T35" fmla="*/ 290 h 651"/>
                    <a:gd name="T36" fmla="*/ 711 w 756"/>
                    <a:gd name="T37" fmla="*/ 366 h 651"/>
                    <a:gd name="T38" fmla="*/ 749 w 756"/>
                    <a:gd name="T39" fmla="*/ 403 h 651"/>
                    <a:gd name="T40" fmla="*/ 742 w 756"/>
                    <a:gd name="T41" fmla="*/ 415 h 651"/>
                    <a:gd name="T42" fmla="*/ 756 w 756"/>
                    <a:gd name="T43" fmla="*/ 442 h 651"/>
                    <a:gd name="T44" fmla="*/ 730 w 756"/>
                    <a:gd name="T45" fmla="*/ 470 h 651"/>
                    <a:gd name="T46" fmla="*/ 699 w 756"/>
                    <a:gd name="T47" fmla="*/ 507 h 651"/>
                    <a:gd name="T48" fmla="*/ 678 w 756"/>
                    <a:gd name="T49" fmla="*/ 594 h 651"/>
                    <a:gd name="T50" fmla="*/ 695 w 756"/>
                    <a:gd name="T51" fmla="*/ 633 h 651"/>
                    <a:gd name="T52" fmla="*/ 659 w 756"/>
                    <a:gd name="T53" fmla="*/ 621 h 651"/>
                    <a:gd name="T54" fmla="*/ 576 w 756"/>
                    <a:gd name="T55" fmla="*/ 605 h 651"/>
                    <a:gd name="T56" fmla="*/ 545 w 756"/>
                    <a:gd name="T57" fmla="*/ 622 h 651"/>
                    <a:gd name="T58" fmla="*/ 506 w 756"/>
                    <a:gd name="T59" fmla="*/ 623 h 651"/>
                    <a:gd name="T60" fmla="*/ 478 w 756"/>
                    <a:gd name="T61" fmla="*/ 650 h 651"/>
                    <a:gd name="T62" fmla="*/ 464 w 756"/>
                    <a:gd name="T63" fmla="*/ 631 h 651"/>
                    <a:gd name="T64" fmla="*/ 437 w 756"/>
                    <a:gd name="T65" fmla="*/ 605 h 651"/>
                    <a:gd name="T66" fmla="*/ 406 w 756"/>
                    <a:gd name="T67" fmla="*/ 623 h 651"/>
                    <a:gd name="T68" fmla="*/ 379 w 756"/>
                    <a:gd name="T69" fmla="*/ 611 h 651"/>
                    <a:gd name="T70" fmla="*/ 351 w 756"/>
                    <a:gd name="T71" fmla="*/ 577 h 651"/>
                    <a:gd name="T72" fmla="*/ 310 w 756"/>
                    <a:gd name="T73" fmla="*/ 568 h 651"/>
                    <a:gd name="T74" fmla="*/ 294 w 756"/>
                    <a:gd name="T75" fmla="*/ 566 h 651"/>
                    <a:gd name="T76" fmla="*/ 294 w 756"/>
                    <a:gd name="T77" fmla="*/ 543 h 651"/>
                    <a:gd name="T78" fmla="*/ 269 w 756"/>
                    <a:gd name="T79" fmla="*/ 547 h 651"/>
                    <a:gd name="T80" fmla="*/ 238 w 756"/>
                    <a:gd name="T81" fmla="*/ 529 h 651"/>
                    <a:gd name="T82" fmla="*/ 222 w 756"/>
                    <a:gd name="T83" fmla="*/ 535 h 651"/>
                    <a:gd name="T84" fmla="*/ 221 w 756"/>
                    <a:gd name="T85" fmla="*/ 559 h 651"/>
                    <a:gd name="T86" fmla="*/ 183 w 756"/>
                    <a:gd name="T87" fmla="*/ 546 h 651"/>
                    <a:gd name="T88" fmla="*/ 192 w 756"/>
                    <a:gd name="T89" fmla="*/ 528 h 651"/>
                    <a:gd name="T90" fmla="*/ 184 w 756"/>
                    <a:gd name="T91" fmla="*/ 508 h 651"/>
                    <a:gd name="T92" fmla="*/ 154 w 756"/>
                    <a:gd name="T93" fmla="*/ 509 h 651"/>
                    <a:gd name="T94" fmla="*/ 121 w 756"/>
                    <a:gd name="T95" fmla="*/ 492 h 651"/>
                    <a:gd name="T96" fmla="*/ 101 w 756"/>
                    <a:gd name="T97" fmla="*/ 485 h 651"/>
                    <a:gd name="T98" fmla="*/ 81 w 756"/>
                    <a:gd name="T99" fmla="*/ 460 h 651"/>
                    <a:gd name="T100" fmla="*/ 68 w 756"/>
                    <a:gd name="T101" fmla="*/ 422 h 651"/>
                    <a:gd name="T102" fmla="*/ 47 w 756"/>
                    <a:gd name="T103" fmla="*/ 391 h 651"/>
                    <a:gd name="T104" fmla="*/ 51 w 756"/>
                    <a:gd name="T105" fmla="*/ 371 h 651"/>
                    <a:gd name="T106" fmla="*/ 36 w 756"/>
                    <a:gd name="T107" fmla="*/ 321 h 651"/>
                    <a:gd name="T108" fmla="*/ 40 w 756"/>
                    <a:gd name="T109" fmla="*/ 295 h 651"/>
                    <a:gd name="T110" fmla="*/ 12 w 756"/>
                    <a:gd name="T111" fmla="*/ 273 h 651"/>
                    <a:gd name="T112" fmla="*/ 9 w 756"/>
                    <a:gd name="T113" fmla="*/ 243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56" h="651">
                      <a:moveTo>
                        <a:pt x="17" y="234"/>
                      </a:moveTo>
                      <a:lnTo>
                        <a:pt x="17" y="234"/>
                      </a:lnTo>
                      <a:lnTo>
                        <a:pt x="15" y="215"/>
                      </a:lnTo>
                      <a:lnTo>
                        <a:pt x="15" y="202"/>
                      </a:lnTo>
                      <a:lnTo>
                        <a:pt x="16" y="196"/>
                      </a:lnTo>
                      <a:lnTo>
                        <a:pt x="17" y="193"/>
                      </a:lnTo>
                      <a:lnTo>
                        <a:pt x="17" y="193"/>
                      </a:lnTo>
                      <a:lnTo>
                        <a:pt x="21" y="190"/>
                      </a:lnTo>
                      <a:lnTo>
                        <a:pt x="23" y="186"/>
                      </a:lnTo>
                      <a:lnTo>
                        <a:pt x="24" y="180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21" y="163"/>
                      </a:lnTo>
                      <a:lnTo>
                        <a:pt x="17" y="158"/>
                      </a:lnTo>
                      <a:lnTo>
                        <a:pt x="14" y="156"/>
                      </a:lnTo>
                      <a:lnTo>
                        <a:pt x="9" y="155"/>
                      </a:lnTo>
                      <a:lnTo>
                        <a:pt x="9" y="155"/>
                      </a:lnTo>
                      <a:lnTo>
                        <a:pt x="7" y="153"/>
                      </a:lnTo>
                      <a:lnTo>
                        <a:pt x="6" y="151"/>
                      </a:lnTo>
                      <a:lnTo>
                        <a:pt x="5" y="148"/>
                      </a:lnTo>
                      <a:lnTo>
                        <a:pt x="5" y="145"/>
                      </a:lnTo>
                      <a:lnTo>
                        <a:pt x="7" y="137"/>
                      </a:lnTo>
                      <a:lnTo>
                        <a:pt x="8" y="134"/>
                      </a:lnTo>
                      <a:lnTo>
                        <a:pt x="10" y="132"/>
                      </a:lnTo>
                      <a:lnTo>
                        <a:pt x="10" y="132"/>
                      </a:lnTo>
                      <a:lnTo>
                        <a:pt x="20" y="123"/>
                      </a:lnTo>
                      <a:lnTo>
                        <a:pt x="36" y="113"/>
                      </a:lnTo>
                      <a:lnTo>
                        <a:pt x="47" y="106"/>
                      </a:lnTo>
                      <a:lnTo>
                        <a:pt x="56" y="102"/>
                      </a:lnTo>
                      <a:lnTo>
                        <a:pt x="67" y="98"/>
                      </a:lnTo>
                      <a:lnTo>
                        <a:pt x="78" y="95"/>
                      </a:lnTo>
                      <a:lnTo>
                        <a:pt x="78" y="95"/>
                      </a:lnTo>
                      <a:lnTo>
                        <a:pt x="98" y="93"/>
                      </a:lnTo>
                      <a:lnTo>
                        <a:pt x="108" y="91"/>
                      </a:lnTo>
                      <a:lnTo>
                        <a:pt x="116" y="88"/>
                      </a:lnTo>
                      <a:lnTo>
                        <a:pt x="124" y="85"/>
                      </a:lnTo>
                      <a:lnTo>
                        <a:pt x="130" y="80"/>
                      </a:lnTo>
                      <a:lnTo>
                        <a:pt x="134" y="76"/>
                      </a:lnTo>
                      <a:lnTo>
                        <a:pt x="135" y="73"/>
                      </a:lnTo>
                      <a:lnTo>
                        <a:pt x="135" y="70"/>
                      </a:lnTo>
                      <a:lnTo>
                        <a:pt x="135" y="70"/>
                      </a:lnTo>
                      <a:lnTo>
                        <a:pt x="136" y="64"/>
                      </a:lnTo>
                      <a:lnTo>
                        <a:pt x="138" y="59"/>
                      </a:lnTo>
                      <a:lnTo>
                        <a:pt x="141" y="55"/>
                      </a:lnTo>
                      <a:lnTo>
                        <a:pt x="145" y="50"/>
                      </a:lnTo>
                      <a:lnTo>
                        <a:pt x="150" y="47"/>
                      </a:lnTo>
                      <a:lnTo>
                        <a:pt x="156" y="45"/>
                      </a:lnTo>
                      <a:lnTo>
                        <a:pt x="170" y="39"/>
                      </a:lnTo>
                      <a:lnTo>
                        <a:pt x="170" y="39"/>
                      </a:lnTo>
                      <a:lnTo>
                        <a:pt x="182" y="35"/>
                      </a:lnTo>
                      <a:lnTo>
                        <a:pt x="193" y="31"/>
                      </a:lnTo>
                      <a:lnTo>
                        <a:pt x="202" y="24"/>
                      </a:lnTo>
                      <a:lnTo>
                        <a:pt x="214" y="17"/>
                      </a:lnTo>
                      <a:lnTo>
                        <a:pt x="214" y="17"/>
                      </a:lnTo>
                      <a:lnTo>
                        <a:pt x="222" y="12"/>
                      </a:lnTo>
                      <a:lnTo>
                        <a:pt x="230" y="7"/>
                      </a:lnTo>
                      <a:lnTo>
                        <a:pt x="240" y="4"/>
                      </a:lnTo>
                      <a:lnTo>
                        <a:pt x="250" y="1"/>
                      </a:lnTo>
                      <a:lnTo>
                        <a:pt x="259" y="0"/>
                      </a:lnTo>
                      <a:lnTo>
                        <a:pt x="268" y="0"/>
                      </a:lnTo>
                      <a:lnTo>
                        <a:pt x="274" y="1"/>
                      </a:lnTo>
                      <a:lnTo>
                        <a:pt x="278" y="3"/>
                      </a:lnTo>
                      <a:lnTo>
                        <a:pt x="280" y="5"/>
                      </a:lnTo>
                      <a:lnTo>
                        <a:pt x="280" y="5"/>
                      </a:lnTo>
                      <a:lnTo>
                        <a:pt x="283" y="10"/>
                      </a:lnTo>
                      <a:lnTo>
                        <a:pt x="285" y="16"/>
                      </a:lnTo>
                      <a:lnTo>
                        <a:pt x="288" y="28"/>
                      </a:lnTo>
                      <a:lnTo>
                        <a:pt x="290" y="34"/>
                      </a:lnTo>
                      <a:lnTo>
                        <a:pt x="293" y="38"/>
                      </a:lnTo>
                      <a:lnTo>
                        <a:pt x="296" y="43"/>
                      </a:lnTo>
                      <a:lnTo>
                        <a:pt x="301" y="45"/>
                      </a:lnTo>
                      <a:lnTo>
                        <a:pt x="301" y="45"/>
                      </a:lnTo>
                      <a:lnTo>
                        <a:pt x="315" y="48"/>
                      </a:lnTo>
                      <a:lnTo>
                        <a:pt x="329" y="51"/>
                      </a:lnTo>
                      <a:lnTo>
                        <a:pt x="336" y="52"/>
                      </a:lnTo>
                      <a:lnTo>
                        <a:pt x="341" y="51"/>
                      </a:lnTo>
                      <a:lnTo>
                        <a:pt x="347" y="51"/>
                      </a:lnTo>
                      <a:lnTo>
                        <a:pt x="351" y="48"/>
                      </a:lnTo>
                      <a:lnTo>
                        <a:pt x="351" y="48"/>
                      </a:lnTo>
                      <a:lnTo>
                        <a:pt x="359" y="44"/>
                      </a:lnTo>
                      <a:lnTo>
                        <a:pt x="369" y="39"/>
                      </a:lnTo>
                      <a:lnTo>
                        <a:pt x="374" y="37"/>
                      </a:lnTo>
                      <a:lnTo>
                        <a:pt x="382" y="36"/>
                      </a:lnTo>
                      <a:lnTo>
                        <a:pt x="391" y="36"/>
                      </a:lnTo>
                      <a:lnTo>
                        <a:pt x="400" y="36"/>
                      </a:lnTo>
                      <a:lnTo>
                        <a:pt x="400" y="36"/>
                      </a:lnTo>
                      <a:lnTo>
                        <a:pt x="428" y="38"/>
                      </a:lnTo>
                      <a:lnTo>
                        <a:pt x="465" y="38"/>
                      </a:lnTo>
                      <a:lnTo>
                        <a:pt x="484" y="37"/>
                      </a:lnTo>
                      <a:lnTo>
                        <a:pt x="502" y="35"/>
                      </a:lnTo>
                      <a:lnTo>
                        <a:pt x="521" y="32"/>
                      </a:lnTo>
                      <a:lnTo>
                        <a:pt x="538" y="29"/>
                      </a:lnTo>
                      <a:lnTo>
                        <a:pt x="538" y="29"/>
                      </a:lnTo>
                      <a:lnTo>
                        <a:pt x="553" y="24"/>
                      </a:lnTo>
                      <a:lnTo>
                        <a:pt x="569" y="21"/>
                      </a:lnTo>
                      <a:lnTo>
                        <a:pt x="585" y="19"/>
                      </a:lnTo>
                      <a:lnTo>
                        <a:pt x="599" y="19"/>
                      </a:lnTo>
                      <a:lnTo>
                        <a:pt x="612" y="21"/>
                      </a:lnTo>
                      <a:lnTo>
                        <a:pt x="617" y="22"/>
                      </a:lnTo>
                      <a:lnTo>
                        <a:pt x="623" y="24"/>
                      </a:lnTo>
                      <a:lnTo>
                        <a:pt x="626" y="27"/>
                      </a:lnTo>
                      <a:lnTo>
                        <a:pt x="629" y="30"/>
                      </a:lnTo>
                      <a:lnTo>
                        <a:pt x="631" y="33"/>
                      </a:lnTo>
                      <a:lnTo>
                        <a:pt x="633" y="37"/>
                      </a:lnTo>
                      <a:lnTo>
                        <a:pt x="633" y="37"/>
                      </a:lnTo>
                      <a:lnTo>
                        <a:pt x="635" y="46"/>
                      </a:lnTo>
                      <a:lnTo>
                        <a:pt x="637" y="56"/>
                      </a:lnTo>
                      <a:lnTo>
                        <a:pt x="641" y="66"/>
                      </a:lnTo>
                      <a:lnTo>
                        <a:pt x="645" y="76"/>
                      </a:lnTo>
                      <a:lnTo>
                        <a:pt x="655" y="96"/>
                      </a:lnTo>
                      <a:lnTo>
                        <a:pt x="667" y="114"/>
                      </a:lnTo>
                      <a:lnTo>
                        <a:pt x="667" y="114"/>
                      </a:lnTo>
                      <a:lnTo>
                        <a:pt x="672" y="122"/>
                      </a:lnTo>
                      <a:lnTo>
                        <a:pt x="678" y="132"/>
                      </a:lnTo>
                      <a:lnTo>
                        <a:pt x="683" y="143"/>
                      </a:lnTo>
                      <a:lnTo>
                        <a:pt x="687" y="153"/>
                      </a:lnTo>
                      <a:lnTo>
                        <a:pt x="691" y="164"/>
                      </a:lnTo>
                      <a:lnTo>
                        <a:pt x="693" y="174"/>
                      </a:lnTo>
                      <a:lnTo>
                        <a:pt x="693" y="182"/>
                      </a:lnTo>
                      <a:lnTo>
                        <a:pt x="692" y="187"/>
                      </a:lnTo>
                      <a:lnTo>
                        <a:pt x="689" y="190"/>
                      </a:lnTo>
                      <a:lnTo>
                        <a:pt x="689" y="190"/>
                      </a:lnTo>
                      <a:lnTo>
                        <a:pt x="682" y="200"/>
                      </a:lnTo>
                      <a:lnTo>
                        <a:pt x="674" y="208"/>
                      </a:lnTo>
                      <a:lnTo>
                        <a:pt x="667" y="217"/>
                      </a:lnTo>
                      <a:lnTo>
                        <a:pt x="663" y="222"/>
                      </a:lnTo>
                      <a:lnTo>
                        <a:pt x="659" y="229"/>
                      </a:lnTo>
                      <a:lnTo>
                        <a:pt x="659" y="229"/>
                      </a:lnTo>
                      <a:lnTo>
                        <a:pt x="657" y="235"/>
                      </a:lnTo>
                      <a:lnTo>
                        <a:pt x="655" y="242"/>
                      </a:lnTo>
                      <a:lnTo>
                        <a:pt x="654" y="247"/>
                      </a:lnTo>
                      <a:lnTo>
                        <a:pt x="654" y="252"/>
                      </a:lnTo>
                      <a:lnTo>
                        <a:pt x="655" y="257"/>
                      </a:lnTo>
                      <a:lnTo>
                        <a:pt x="656" y="260"/>
                      </a:lnTo>
                      <a:lnTo>
                        <a:pt x="659" y="263"/>
                      </a:lnTo>
                      <a:lnTo>
                        <a:pt x="664" y="264"/>
                      </a:lnTo>
                      <a:lnTo>
                        <a:pt x="664" y="264"/>
                      </a:lnTo>
                      <a:lnTo>
                        <a:pt x="672" y="266"/>
                      </a:lnTo>
                      <a:lnTo>
                        <a:pt x="677" y="268"/>
                      </a:lnTo>
                      <a:lnTo>
                        <a:pt x="681" y="271"/>
                      </a:lnTo>
                      <a:lnTo>
                        <a:pt x="685" y="274"/>
                      </a:lnTo>
                      <a:lnTo>
                        <a:pt x="688" y="278"/>
                      </a:lnTo>
                      <a:lnTo>
                        <a:pt x="691" y="284"/>
                      </a:lnTo>
                      <a:lnTo>
                        <a:pt x="693" y="290"/>
                      </a:lnTo>
                      <a:lnTo>
                        <a:pt x="693" y="290"/>
                      </a:lnTo>
                      <a:lnTo>
                        <a:pt x="694" y="308"/>
                      </a:lnTo>
                      <a:lnTo>
                        <a:pt x="697" y="330"/>
                      </a:lnTo>
                      <a:lnTo>
                        <a:pt x="699" y="341"/>
                      </a:lnTo>
                      <a:lnTo>
                        <a:pt x="702" y="350"/>
                      </a:lnTo>
                      <a:lnTo>
                        <a:pt x="707" y="359"/>
                      </a:lnTo>
                      <a:lnTo>
                        <a:pt x="711" y="366"/>
                      </a:lnTo>
                      <a:lnTo>
                        <a:pt x="711" y="366"/>
                      </a:lnTo>
                      <a:lnTo>
                        <a:pt x="726" y="386"/>
                      </a:lnTo>
                      <a:lnTo>
                        <a:pt x="730" y="390"/>
                      </a:lnTo>
                      <a:lnTo>
                        <a:pt x="737" y="394"/>
                      </a:lnTo>
                      <a:lnTo>
                        <a:pt x="737" y="394"/>
                      </a:lnTo>
                      <a:lnTo>
                        <a:pt x="743" y="396"/>
                      </a:lnTo>
                      <a:lnTo>
                        <a:pt x="748" y="400"/>
                      </a:lnTo>
                      <a:lnTo>
                        <a:pt x="749" y="402"/>
                      </a:lnTo>
                      <a:lnTo>
                        <a:pt x="749" y="403"/>
                      </a:lnTo>
                      <a:lnTo>
                        <a:pt x="748" y="404"/>
                      </a:lnTo>
                      <a:lnTo>
                        <a:pt x="745" y="405"/>
                      </a:lnTo>
                      <a:lnTo>
                        <a:pt x="745" y="405"/>
                      </a:lnTo>
                      <a:lnTo>
                        <a:pt x="743" y="406"/>
                      </a:lnTo>
                      <a:lnTo>
                        <a:pt x="742" y="407"/>
                      </a:lnTo>
                      <a:lnTo>
                        <a:pt x="741" y="409"/>
                      </a:lnTo>
                      <a:lnTo>
                        <a:pt x="741" y="411"/>
                      </a:lnTo>
                      <a:lnTo>
                        <a:pt x="742" y="415"/>
                      </a:lnTo>
                      <a:lnTo>
                        <a:pt x="745" y="417"/>
                      </a:lnTo>
                      <a:lnTo>
                        <a:pt x="745" y="417"/>
                      </a:lnTo>
                      <a:lnTo>
                        <a:pt x="746" y="418"/>
                      </a:lnTo>
                      <a:lnTo>
                        <a:pt x="749" y="421"/>
                      </a:lnTo>
                      <a:lnTo>
                        <a:pt x="752" y="425"/>
                      </a:lnTo>
                      <a:lnTo>
                        <a:pt x="754" y="431"/>
                      </a:lnTo>
                      <a:lnTo>
                        <a:pt x="755" y="436"/>
                      </a:lnTo>
                      <a:lnTo>
                        <a:pt x="756" y="442"/>
                      </a:lnTo>
                      <a:lnTo>
                        <a:pt x="755" y="447"/>
                      </a:lnTo>
                      <a:lnTo>
                        <a:pt x="752" y="451"/>
                      </a:lnTo>
                      <a:lnTo>
                        <a:pt x="752" y="451"/>
                      </a:lnTo>
                      <a:lnTo>
                        <a:pt x="745" y="457"/>
                      </a:lnTo>
                      <a:lnTo>
                        <a:pt x="739" y="460"/>
                      </a:lnTo>
                      <a:lnTo>
                        <a:pt x="735" y="463"/>
                      </a:lnTo>
                      <a:lnTo>
                        <a:pt x="732" y="466"/>
                      </a:lnTo>
                      <a:lnTo>
                        <a:pt x="730" y="470"/>
                      </a:lnTo>
                      <a:lnTo>
                        <a:pt x="730" y="470"/>
                      </a:lnTo>
                      <a:lnTo>
                        <a:pt x="729" y="473"/>
                      </a:lnTo>
                      <a:lnTo>
                        <a:pt x="726" y="477"/>
                      </a:lnTo>
                      <a:lnTo>
                        <a:pt x="717" y="485"/>
                      </a:lnTo>
                      <a:lnTo>
                        <a:pt x="709" y="495"/>
                      </a:lnTo>
                      <a:lnTo>
                        <a:pt x="703" y="501"/>
                      </a:lnTo>
                      <a:lnTo>
                        <a:pt x="699" y="507"/>
                      </a:lnTo>
                      <a:lnTo>
                        <a:pt x="699" y="507"/>
                      </a:lnTo>
                      <a:lnTo>
                        <a:pt x="691" y="523"/>
                      </a:lnTo>
                      <a:lnTo>
                        <a:pt x="683" y="543"/>
                      </a:lnTo>
                      <a:lnTo>
                        <a:pt x="678" y="561"/>
                      </a:lnTo>
                      <a:lnTo>
                        <a:pt x="676" y="570"/>
                      </a:lnTo>
                      <a:lnTo>
                        <a:pt x="676" y="577"/>
                      </a:lnTo>
                      <a:lnTo>
                        <a:pt x="676" y="577"/>
                      </a:lnTo>
                      <a:lnTo>
                        <a:pt x="676" y="588"/>
                      </a:lnTo>
                      <a:lnTo>
                        <a:pt x="678" y="594"/>
                      </a:lnTo>
                      <a:lnTo>
                        <a:pt x="680" y="600"/>
                      </a:lnTo>
                      <a:lnTo>
                        <a:pt x="683" y="605"/>
                      </a:lnTo>
                      <a:lnTo>
                        <a:pt x="683" y="605"/>
                      </a:lnTo>
                      <a:lnTo>
                        <a:pt x="688" y="613"/>
                      </a:lnTo>
                      <a:lnTo>
                        <a:pt x="694" y="622"/>
                      </a:lnTo>
                      <a:lnTo>
                        <a:pt x="695" y="627"/>
                      </a:lnTo>
                      <a:lnTo>
                        <a:pt x="696" y="630"/>
                      </a:lnTo>
                      <a:lnTo>
                        <a:pt x="695" y="633"/>
                      </a:lnTo>
                      <a:lnTo>
                        <a:pt x="693" y="634"/>
                      </a:lnTo>
                      <a:lnTo>
                        <a:pt x="693" y="634"/>
                      </a:lnTo>
                      <a:lnTo>
                        <a:pt x="686" y="634"/>
                      </a:lnTo>
                      <a:lnTo>
                        <a:pt x="680" y="634"/>
                      </a:lnTo>
                      <a:lnTo>
                        <a:pt x="673" y="631"/>
                      </a:lnTo>
                      <a:lnTo>
                        <a:pt x="665" y="624"/>
                      </a:lnTo>
                      <a:lnTo>
                        <a:pt x="665" y="624"/>
                      </a:lnTo>
                      <a:lnTo>
                        <a:pt x="659" y="621"/>
                      </a:lnTo>
                      <a:lnTo>
                        <a:pt x="655" y="618"/>
                      </a:lnTo>
                      <a:lnTo>
                        <a:pt x="644" y="615"/>
                      </a:lnTo>
                      <a:lnTo>
                        <a:pt x="623" y="608"/>
                      </a:lnTo>
                      <a:lnTo>
                        <a:pt x="623" y="608"/>
                      </a:lnTo>
                      <a:lnTo>
                        <a:pt x="612" y="605"/>
                      </a:lnTo>
                      <a:lnTo>
                        <a:pt x="600" y="603"/>
                      </a:lnTo>
                      <a:lnTo>
                        <a:pt x="587" y="603"/>
                      </a:lnTo>
                      <a:lnTo>
                        <a:pt x="576" y="605"/>
                      </a:lnTo>
                      <a:lnTo>
                        <a:pt x="576" y="605"/>
                      </a:lnTo>
                      <a:lnTo>
                        <a:pt x="569" y="607"/>
                      </a:lnTo>
                      <a:lnTo>
                        <a:pt x="565" y="610"/>
                      </a:lnTo>
                      <a:lnTo>
                        <a:pt x="557" y="617"/>
                      </a:lnTo>
                      <a:lnTo>
                        <a:pt x="554" y="620"/>
                      </a:lnTo>
                      <a:lnTo>
                        <a:pt x="551" y="622"/>
                      </a:lnTo>
                      <a:lnTo>
                        <a:pt x="548" y="623"/>
                      </a:lnTo>
                      <a:lnTo>
                        <a:pt x="545" y="622"/>
                      </a:lnTo>
                      <a:lnTo>
                        <a:pt x="545" y="622"/>
                      </a:lnTo>
                      <a:lnTo>
                        <a:pt x="538" y="619"/>
                      </a:lnTo>
                      <a:lnTo>
                        <a:pt x="534" y="617"/>
                      </a:lnTo>
                      <a:lnTo>
                        <a:pt x="528" y="617"/>
                      </a:lnTo>
                      <a:lnTo>
                        <a:pt x="523" y="617"/>
                      </a:lnTo>
                      <a:lnTo>
                        <a:pt x="517" y="618"/>
                      </a:lnTo>
                      <a:lnTo>
                        <a:pt x="512" y="620"/>
                      </a:lnTo>
                      <a:lnTo>
                        <a:pt x="506" y="623"/>
                      </a:lnTo>
                      <a:lnTo>
                        <a:pt x="506" y="623"/>
                      </a:lnTo>
                      <a:lnTo>
                        <a:pt x="500" y="628"/>
                      </a:lnTo>
                      <a:lnTo>
                        <a:pt x="496" y="632"/>
                      </a:lnTo>
                      <a:lnTo>
                        <a:pt x="490" y="641"/>
                      </a:lnTo>
                      <a:lnTo>
                        <a:pt x="484" y="648"/>
                      </a:lnTo>
                      <a:lnTo>
                        <a:pt x="481" y="650"/>
                      </a:lnTo>
                      <a:lnTo>
                        <a:pt x="478" y="650"/>
                      </a:lnTo>
                      <a:lnTo>
                        <a:pt x="478" y="650"/>
                      </a:lnTo>
                      <a:lnTo>
                        <a:pt x="472" y="651"/>
                      </a:lnTo>
                      <a:lnTo>
                        <a:pt x="468" y="651"/>
                      </a:lnTo>
                      <a:lnTo>
                        <a:pt x="467" y="650"/>
                      </a:lnTo>
                      <a:lnTo>
                        <a:pt x="467" y="649"/>
                      </a:lnTo>
                      <a:lnTo>
                        <a:pt x="467" y="644"/>
                      </a:lnTo>
                      <a:lnTo>
                        <a:pt x="467" y="644"/>
                      </a:lnTo>
                      <a:lnTo>
                        <a:pt x="466" y="637"/>
                      </a:lnTo>
                      <a:lnTo>
                        <a:pt x="464" y="631"/>
                      </a:lnTo>
                      <a:lnTo>
                        <a:pt x="459" y="625"/>
                      </a:lnTo>
                      <a:lnTo>
                        <a:pt x="454" y="621"/>
                      </a:lnTo>
                      <a:lnTo>
                        <a:pt x="454" y="621"/>
                      </a:lnTo>
                      <a:lnTo>
                        <a:pt x="449" y="616"/>
                      </a:lnTo>
                      <a:lnTo>
                        <a:pt x="445" y="610"/>
                      </a:lnTo>
                      <a:lnTo>
                        <a:pt x="441" y="607"/>
                      </a:lnTo>
                      <a:lnTo>
                        <a:pt x="439" y="606"/>
                      </a:lnTo>
                      <a:lnTo>
                        <a:pt x="437" y="605"/>
                      </a:lnTo>
                      <a:lnTo>
                        <a:pt x="437" y="605"/>
                      </a:lnTo>
                      <a:lnTo>
                        <a:pt x="431" y="605"/>
                      </a:lnTo>
                      <a:lnTo>
                        <a:pt x="427" y="606"/>
                      </a:lnTo>
                      <a:lnTo>
                        <a:pt x="423" y="609"/>
                      </a:lnTo>
                      <a:lnTo>
                        <a:pt x="417" y="615"/>
                      </a:lnTo>
                      <a:lnTo>
                        <a:pt x="417" y="615"/>
                      </a:lnTo>
                      <a:lnTo>
                        <a:pt x="412" y="620"/>
                      </a:lnTo>
                      <a:lnTo>
                        <a:pt x="406" y="623"/>
                      </a:lnTo>
                      <a:lnTo>
                        <a:pt x="401" y="624"/>
                      </a:lnTo>
                      <a:lnTo>
                        <a:pt x="397" y="623"/>
                      </a:lnTo>
                      <a:lnTo>
                        <a:pt x="397" y="623"/>
                      </a:lnTo>
                      <a:lnTo>
                        <a:pt x="386" y="620"/>
                      </a:lnTo>
                      <a:lnTo>
                        <a:pt x="382" y="617"/>
                      </a:lnTo>
                      <a:lnTo>
                        <a:pt x="380" y="615"/>
                      </a:lnTo>
                      <a:lnTo>
                        <a:pt x="379" y="611"/>
                      </a:lnTo>
                      <a:lnTo>
                        <a:pt x="379" y="611"/>
                      </a:lnTo>
                      <a:lnTo>
                        <a:pt x="378" y="606"/>
                      </a:lnTo>
                      <a:lnTo>
                        <a:pt x="376" y="603"/>
                      </a:lnTo>
                      <a:lnTo>
                        <a:pt x="368" y="592"/>
                      </a:lnTo>
                      <a:lnTo>
                        <a:pt x="368" y="592"/>
                      </a:lnTo>
                      <a:lnTo>
                        <a:pt x="363" y="586"/>
                      </a:lnTo>
                      <a:lnTo>
                        <a:pt x="358" y="580"/>
                      </a:lnTo>
                      <a:lnTo>
                        <a:pt x="355" y="578"/>
                      </a:lnTo>
                      <a:lnTo>
                        <a:pt x="351" y="577"/>
                      </a:lnTo>
                      <a:lnTo>
                        <a:pt x="347" y="576"/>
                      </a:lnTo>
                      <a:lnTo>
                        <a:pt x="341" y="576"/>
                      </a:lnTo>
                      <a:lnTo>
                        <a:pt x="341" y="576"/>
                      </a:lnTo>
                      <a:lnTo>
                        <a:pt x="335" y="575"/>
                      </a:lnTo>
                      <a:lnTo>
                        <a:pt x="329" y="574"/>
                      </a:lnTo>
                      <a:lnTo>
                        <a:pt x="320" y="571"/>
                      </a:lnTo>
                      <a:lnTo>
                        <a:pt x="313" y="568"/>
                      </a:lnTo>
                      <a:lnTo>
                        <a:pt x="310" y="568"/>
                      </a:lnTo>
                      <a:lnTo>
                        <a:pt x="308" y="568"/>
                      </a:lnTo>
                      <a:lnTo>
                        <a:pt x="308" y="568"/>
                      </a:lnTo>
                      <a:lnTo>
                        <a:pt x="302" y="571"/>
                      </a:lnTo>
                      <a:lnTo>
                        <a:pt x="297" y="571"/>
                      </a:lnTo>
                      <a:lnTo>
                        <a:pt x="295" y="571"/>
                      </a:lnTo>
                      <a:lnTo>
                        <a:pt x="294" y="570"/>
                      </a:lnTo>
                      <a:lnTo>
                        <a:pt x="293" y="568"/>
                      </a:lnTo>
                      <a:lnTo>
                        <a:pt x="294" y="566"/>
                      </a:lnTo>
                      <a:lnTo>
                        <a:pt x="294" y="566"/>
                      </a:lnTo>
                      <a:lnTo>
                        <a:pt x="296" y="561"/>
                      </a:lnTo>
                      <a:lnTo>
                        <a:pt x="298" y="556"/>
                      </a:lnTo>
                      <a:lnTo>
                        <a:pt x="299" y="550"/>
                      </a:lnTo>
                      <a:lnTo>
                        <a:pt x="298" y="548"/>
                      </a:lnTo>
                      <a:lnTo>
                        <a:pt x="297" y="546"/>
                      </a:lnTo>
                      <a:lnTo>
                        <a:pt x="297" y="546"/>
                      </a:lnTo>
                      <a:lnTo>
                        <a:pt x="294" y="543"/>
                      </a:lnTo>
                      <a:lnTo>
                        <a:pt x="291" y="539"/>
                      </a:lnTo>
                      <a:lnTo>
                        <a:pt x="290" y="538"/>
                      </a:lnTo>
                      <a:lnTo>
                        <a:pt x="287" y="538"/>
                      </a:lnTo>
                      <a:lnTo>
                        <a:pt x="284" y="539"/>
                      </a:lnTo>
                      <a:lnTo>
                        <a:pt x="282" y="541"/>
                      </a:lnTo>
                      <a:lnTo>
                        <a:pt x="282" y="541"/>
                      </a:lnTo>
                      <a:lnTo>
                        <a:pt x="276" y="545"/>
                      </a:lnTo>
                      <a:lnTo>
                        <a:pt x="269" y="547"/>
                      </a:lnTo>
                      <a:lnTo>
                        <a:pt x="265" y="548"/>
                      </a:lnTo>
                      <a:lnTo>
                        <a:pt x="262" y="547"/>
                      </a:lnTo>
                      <a:lnTo>
                        <a:pt x="258" y="546"/>
                      </a:lnTo>
                      <a:lnTo>
                        <a:pt x="256" y="544"/>
                      </a:lnTo>
                      <a:lnTo>
                        <a:pt x="256" y="544"/>
                      </a:lnTo>
                      <a:lnTo>
                        <a:pt x="250" y="537"/>
                      </a:lnTo>
                      <a:lnTo>
                        <a:pt x="244" y="532"/>
                      </a:lnTo>
                      <a:lnTo>
                        <a:pt x="238" y="529"/>
                      </a:lnTo>
                      <a:lnTo>
                        <a:pt x="235" y="528"/>
                      </a:lnTo>
                      <a:lnTo>
                        <a:pt x="233" y="527"/>
                      </a:lnTo>
                      <a:lnTo>
                        <a:pt x="233" y="527"/>
                      </a:lnTo>
                      <a:lnTo>
                        <a:pt x="226" y="528"/>
                      </a:lnTo>
                      <a:lnTo>
                        <a:pt x="223" y="530"/>
                      </a:lnTo>
                      <a:lnTo>
                        <a:pt x="222" y="531"/>
                      </a:lnTo>
                      <a:lnTo>
                        <a:pt x="222" y="533"/>
                      </a:lnTo>
                      <a:lnTo>
                        <a:pt x="222" y="535"/>
                      </a:lnTo>
                      <a:lnTo>
                        <a:pt x="224" y="538"/>
                      </a:lnTo>
                      <a:lnTo>
                        <a:pt x="224" y="538"/>
                      </a:lnTo>
                      <a:lnTo>
                        <a:pt x="225" y="542"/>
                      </a:lnTo>
                      <a:lnTo>
                        <a:pt x="226" y="546"/>
                      </a:lnTo>
                      <a:lnTo>
                        <a:pt x="225" y="549"/>
                      </a:lnTo>
                      <a:lnTo>
                        <a:pt x="225" y="553"/>
                      </a:lnTo>
                      <a:lnTo>
                        <a:pt x="223" y="557"/>
                      </a:lnTo>
                      <a:lnTo>
                        <a:pt x="221" y="559"/>
                      </a:lnTo>
                      <a:lnTo>
                        <a:pt x="219" y="561"/>
                      </a:lnTo>
                      <a:lnTo>
                        <a:pt x="216" y="562"/>
                      </a:lnTo>
                      <a:lnTo>
                        <a:pt x="216" y="562"/>
                      </a:lnTo>
                      <a:lnTo>
                        <a:pt x="212" y="562"/>
                      </a:lnTo>
                      <a:lnTo>
                        <a:pt x="208" y="560"/>
                      </a:lnTo>
                      <a:lnTo>
                        <a:pt x="195" y="553"/>
                      </a:lnTo>
                      <a:lnTo>
                        <a:pt x="188" y="550"/>
                      </a:lnTo>
                      <a:lnTo>
                        <a:pt x="183" y="546"/>
                      </a:lnTo>
                      <a:lnTo>
                        <a:pt x="180" y="543"/>
                      </a:lnTo>
                      <a:lnTo>
                        <a:pt x="180" y="541"/>
                      </a:lnTo>
                      <a:lnTo>
                        <a:pt x="180" y="539"/>
                      </a:lnTo>
                      <a:lnTo>
                        <a:pt x="180" y="539"/>
                      </a:lnTo>
                      <a:lnTo>
                        <a:pt x="181" y="537"/>
                      </a:lnTo>
                      <a:lnTo>
                        <a:pt x="183" y="535"/>
                      </a:lnTo>
                      <a:lnTo>
                        <a:pt x="188" y="531"/>
                      </a:lnTo>
                      <a:lnTo>
                        <a:pt x="192" y="528"/>
                      </a:lnTo>
                      <a:lnTo>
                        <a:pt x="193" y="525"/>
                      </a:lnTo>
                      <a:lnTo>
                        <a:pt x="194" y="522"/>
                      </a:lnTo>
                      <a:lnTo>
                        <a:pt x="193" y="518"/>
                      </a:lnTo>
                      <a:lnTo>
                        <a:pt x="193" y="518"/>
                      </a:lnTo>
                      <a:lnTo>
                        <a:pt x="192" y="515"/>
                      </a:lnTo>
                      <a:lnTo>
                        <a:pt x="190" y="511"/>
                      </a:lnTo>
                      <a:lnTo>
                        <a:pt x="186" y="509"/>
                      </a:lnTo>
                      <a:lnTo>
                        <a:pt x="184" y="508"/>
                      </a:lnTo>
                      <a:lnTo>
                        <a:pt x="181" y="507"/>
                      </a:lnTo>
                      <a:lnTo>
                        <a:pt x="178" y="507"/>
                      </a:lnTo>
                      <a:lnTo>
                        <a:pt x="173" y="507"/>
                      </a:lnTo>
                      <a:lnTo>
                        <a:pt x="170" y="508"/>
                      </a:lnTo>
                      <a:lnTo>
                        <a:pt x="170" y="508"/>
                      </a:lnTo>
                      <a:lnTo>
                        <a:pt x="167" y="509"/>
                      </a:lnTo>
                      <a:lnTo>
                        <a:pt x="163" y="510"/>
                      </a:lnTo>
                      <a:lnTo>
                        <a:pt x="154" y="509"/>
                      </a:lnTo>
                      <a:lnTo>
                        <a:pt x="147" y="507"/>
                      </a:lnTo>
                      <a:lnTo>
                        <a:pt x="140" y="502"/>
                      </a:lnTo>
                      <a:lnTo>
                        <a:pt x="140" y="502"/>
                      </a:lnTo>
                      <a:lnTo>
                        <a:pt x="136" y="496"/>
                      </a:lnTo>
                      <a:lnTo>
                        <a:pt x="131" y="493"/>
                      </a:lnTo>
                      <a:lnTo>
                        <a:pt x="127" y="492"/>
                      </a:lnTo>
                      <a:lnTo>
                        <a:pt x="121" y="492"/>
                      </a:lnTo>
                      <a:lnTo>
                        <a:pt x="121" y="492"/>
                      </a:lnTo>
                      <a:lnTo>
                        <a:pt x="114" y="493"/>
                      </a:lnTo>
                      <a:lnTo>
                        <a:pt x="109" y="494"/>
                      </a:lnTo>
                      <a:lnTo>
                        <a:pt x="107" y="494"/>
                      </a:lnTo>
                      <a:lnTo>
                        <a:pt x="105" y="493"/>
                      </a:lnTo>
                      <a:lnTo>
                        <a:pt x="104" y="491"/>
                      </a:lnTo>
                      <a:lnTo>
                        <a:pt x="102" y="488"/>
                      </a:lnTo>
                      <a:lnTo>
                        <a:pt x="102" y="488"/>
                      </a:lnTo>
                      <a:lnTo>
                        <a:pt x="101" y="485"/>
                      </a:lnTo>
                      <a:lnTo>
                        <a:pt x="100" y="482"/>
                      </a:lnTo>
                      <a:lnTo>
                        <a:pt x="96" y="479"/>
                      </a:lnTo>
                      <a:lnTo>
                        <a:pt x="91" y="477"/>
                      </a:lnTo>
                      <a:lnTo>
                        <a:pt x="88" y="476"/>
                      </a:lnTo>
                      <a:lnTo>
                        <a:pt x="86" y="473"/>
                      </a:lnTo>
                      <a:lnTo>
                        <a:pt x="86" y="473"/>
                      </a:lnTo>
                      <a:lnTo>
                        <a:pt x="83" y="466"/>
                      </a:lnTo>
                      <a:lnTo>
                        <a:pt x="81" y="460"/>
                      </a:lnTo>
                      <a:lnTo>
                        <a:pt x="78" y="443"/>
                      </a:lnTo>
                      <a:lnTo>
                        <a:pt x="78" y="443"/>
                      </a:lnTo>
                      <a:lnTo>
                        <a:pt x="78" y="435"/>
                      </a:lnTo>
                      <a:lnTo>
                        <a:pt x="78" y="431"/>
                      </a:lnTo>
                      <a:lnTo>
                        <a:pt x="77" y="429"/>
                      </a:lnTo>
                      <a:lnTo>
                        <a:pt x="76" y="428"/>
                      </a:lnTo>
                      <a:lnTo>
                        <a:pt x="68" y="422"/>
                      </a:lnTo>
                      <a:lnTo>
                        <a:pt x="68" y="422"/>
                      </a:lnTo>
                      <a:lnTo>
                        <a:pt x="59" y="417"/>
                      </a:lnTo>
                      <a:lnTo>
                        <a:pt x="54" y="413"/>
                      </a:lnTo>
                      <a:lnTo>
                        <a:pt x="52" y="408"/>
                      </a:lnTo>
                      <a:lnTo>
                        <a:pt x="52" y="402"/>
                      </a:lnTo>
                      <a:lnTo>
                        <a:pt x="52" y="402"/>
                      </a:lnTo>
                      <a:lnTo>
                        <a:pt x="51" y="396"/>
                      </a:lnTo>
                      <a:lnTo>
                        <a:pt x="49" y="393"/>
                      </a:lnTo>
                      <a:lnTo>
                        <a:pt x="47" y="391"/>
                      </a:lnTo>
                      <a:lnTo>
                        <a:pt x="44" y="387"/>
                      </a:lnTo>
                      <a:lnTo>
                        <a:pt x="44" y="387"/>
                      </a:lnTo>
                      <a:lnTo>
                        <a:pt x="43" y="385"/>
                      </a:lnTo>
                      <a:lnTo>
                        <a:pt x="43" y="384"/>
                      </a:lnTo>
                      <a:lnTo>
                        <a:pt x="45" y="379"/>
                      </a:lnTo>
                      <a:lnTo>
                        <a:pt x="49" y="376"/>
                      </a:lnTo>
                      <a:lnTo>
                        <a:pt x="51" y="371"/>
                      </a:lnTo>
                      <a:lnTo>
                        <a:pt x="51" y="371"/>
                      </a:lnTo>
                      <a:lnTo>
                        <a:pt x="52" y="365"/>
                      </a:lnTo>
                      <a:lnTo>
                        <a:pt x="52" y="361"/>
                      </a:lnTo>
                      <a:lnTo>
                        <a:pt x="52" y="355"/>
                      </a:lnTo>
                      <a:lnTo>
                        <a:pt x="50" y="349"/>
                      </a:lnTo>
                      <a:lnTo>
                        <a:pt x="50" y="349"/>
                      </a:lnTo>
                      <a:lnTo>
                        <a:pt x="47" y="341"/>
                      </a:lnTo>
                      <a:lnTo>
                        <a:pt x="41" y="331"/>
                      </a:lnTo>
                      <a:lnTo>
                        <a:pt x="36" y="321"/>
                      </a:lnTo>
                      <a:lnTo>
                        <a:pt x="34" y="314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5" y="308"/>
                      </a:lnTo>
                      <a:lnTo>
                        <a:pt x="38" y="305"/>
                      </a:lnTo>
                      <a:lnTo>
                        <a:pt x="40" y="301"/>
                      </a:lnTo>
                      <a:lnTo>
                        <a:pt x="41" y="299"/>
                      </a:lnTo>
                      <a:lnTo>
                        <a:pt x="40" y="295"/>
                      </a:lnTo>
                      <a:lnTo>
                        <a:pt x="40" y="295"/>
                      </a:lnTo>
                      <a:lnTo>
                        <a:pt x="39" y="292"/>
                      </a:lnTo>
                      <a:lnTo>
                        <a:pt x="37" y="290"/>
                      </a:lnTo>
                      <a:lnTo>
                        <a:pt x="31" y="286"/>
                      </a:lnTo>
                      <a:lnTo>
                        <a:pt x="24" y="282"/>
                      </a:lnTo>
                      <a:lnTo>
                        <a:pt x="17" y="278"/>
                      </a:lnTo>
                      <a:lnTo>
                        <a:pt x="17" y="278"/>
                      </a:lnTo>
                      <a:lnTo>
                        <a:pt x="12" y="273"/>
                      </a:lnTo>
                      <a:lnTo>
                        <a:pt x="7" y="267"/>
                      </a:lnTo>
                      <a:lnTo>
                        <a:pt x="1" y="261"/>
                      </a:lnTo>
                      <a:lnTo>
                        <a:pt x="0" y="259"/>
                      </a:lnTo>
                      <a:lnTo>
                        <a:pt x="0" y="257"/>
                      </a:lnTo>
                      <a:lnTo>
                        <a:pt x="0" y="257"/>
                      </a:lnTo>
                      <a:lnTo>
                        <a:pt x="0" y="253"/>
                      </a:lnTo>
                      <a:lnTo>
                        <a:pt x="2" y="250"/>
                      </a:lnTo>
                      <a:lnTo>
                        <a:pt x="9" y="243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11" name="Freeform 206"/>
              <p:cNvSpPr/>
              <p:nvPr/>
            </p:nvSpPr>
            <p:spPr bwMode="auto">
              <a:xfrm>
                <a:off x="8547060" y="5088331"/>
                <a:ext cx="531810" cy="482637"/>
              </a:xfrm>
              <a:custGeom>
                <a:avLst/>
                <a:gdLst>
                  <a:gd name="T0" fmla="*/ 5 w 335"/>
                  <a:gd name="T1" fmla="*/ 24 h 304"/>
                  <a:gd name="T2" fmla="*/ 17 w 335"/>
                  <a:gd name="T3" fmla="*/ 12 h 304"/>
                  <a:gd name="T4" fmla="*/ 45 w 335"/>
                  <a:gd name="T5" fmla="*/ 34 h 304"/>
                  <a:gd name="T6" fmla="*/ 57 w 335"/>
                  <a:gd name="T7" fmla="*/ 19 h 304"/>
                  <a:gd name="T8" fmla="*/ 73 w 335"/>
                  <a:gd name="T9" fmla="*/ 9 h 304"/>
                  <a:gd name="T10" fmla="*/ 97 w 335"/>
                  <a:gd name="T11" fmla="*/ 4 h 304"/>
                  <a:gd name="T12" fmla="*/ 111 w 335"/>
                  <a:gd name="T13" fmla="*/ 2 h 304"/>
                  <a:gd name="T14" fmla="*/ 133 w 335"/>
                  <a:gd name="T15" fmla="*/ 12 h 304"/>
                  <a:gd name="T16" fmla="*/ 172 w 335"/>
                  <a:gd name="T17" fmla="*/ 18 h 304"/>
                  <a:gd name="T18" fmla="*/ 181 w 335"/>
                  <a:gd name="T19" fmla="*/ 9 h 304"/>
                  <a:gd name="T20" fmla="*/ 192 w 335"/>
                  <a:gd name="T21" fmla="*/ 2 h 304"/>
                  <a:gd name="T22" fmla="*/ 214 w 335"/>
                  <a:gd name="T23" fmla="*/ 9 h 304"/>
                  <a:gd name="T24" fmla="*/ 241 w 335"/>
                  <a:gd name="T25" fmla="*/ 13 h 304"/>
                  <a:gd name="T26" fmla="*/ 275 w 335"/>
                  <a:gd name="T27" fmla="*/ 40 h 304"/>
                  <a:gd name="T28" fmla="*/ 281 w 335"/>
                  <a:gd name="T29" fmla="*/ 31 h 304"/>
                  <a:gd name="T30" fmla="*/ 298 w 335"/>
                  <a:gd name="T31" fmla="*/ 22 h 304"/>
                  <a:gd name="T32" fmla="*/ 295 w 335"/>
                  <a:gd name="T33" fmla="*/ 44 h 304"/>
                  <a:gd name="T34" fmla="*/ 290 w 335"/>
                  <a:gd name="T35" fmla="*/ 62 h 304"/>
                  <a:gd name="T36" fmla="*/ 287 w 335"/>
                  <a:gd name="T37" fmla="*/ 83 h 304"/>
                  <a:gd name="T38" fmla="*/ 324 w 335"/>
                  <a:gd name="T39" fmla="*/ 114 h 304"/>
                  <a:gd name="T40" fmla="*/ 333 w 335"/>
                  <a:gd name="T41" fmla="*/ 124 h 304"/>
                  <a:gd name="T42" fmla="*/ 311 w 335"/>
                  <a:gd name="T43" fmla="*/ 130 h 304"/>
                  <a:gd name="T44" fmla="*/ 326 w 335"/>
                  <a:gd name="T45" fmla="*/ 152 h 304"/>
                  <a:gd name="T46" fmla="*/ 329 w 335"/>
                  <a:gd name="T47" fmla="*/ 173 h 304"/>
                  <a:gd name="T48" fmla="*/ 320 w 335"/>
                  <a:gd name="T49" fmla="*/ 169 h 304"/>
                  <a:gd name="T50" fmla="*/ 307 w 335"/>
                  <a:gd name="T51" fmla="*/ 171 h 304"/>
                  <a:gd name="T52" fmla="*/ 296 w 335"/>
                  <a:gd name="T53" fmla="*/ 183 h 304"/>
                  <a:gd name="T54" fmla="*/ 285 w 335"/>
                  <a:gd name="T55" fmla="*/ 191 h 304"/>
                  <a:gd name="T56" fmla="*/ 291 w 335"/>
                  <a:gd name="T57" fmla="*/ 209 h 304"/>
                  <a:gd name="T58" fmla="*/ 275 w 335"/>
                  <a:gd name="T59" fmla="*/ 210 h 304"/>
                  <a:gd name="T60" fmla="*/ 265 w 335"/>
                  <a:gd name="T61" fmla="*/ 223 h 304"/>
                  <a:gd name="T62" fmla="*/ 259 w 335"/>
                  <a:gd name="T63" fmla="*/ 243 h 304"/>
                  <a:gd name="T64" fmla="*/ 246 w 335"/>
                  <a:gd name="T65" fmla="*/ 252 h 304"/>
                  <a:gd name="T66" fmla="*/ 247 w 335"/>
                  <a:gd name="T67" fmla="*/ 263 h 304"/>
                  <a:gd name="T68" fmla="*/ 260 w 335"/>
                  <a:gd name="T69" fmla="*/ 283 h 304"/>
                  <a:gd name="T70" fmla="*/ 258 w 335"/>
                  <a:gd name="T71" fmla="*/ 303 h 304"/>
                  <a:gd name="T72" fmla="*/ 242 w 335"/>
                  <a:gd name="T73" fmla="*/ 300 h 304"/>
                  <a:gd name="T74" fmla="*/ 226 w 335"/>
                  <a:gd name="T75" fmla="*/ 281 h 304"/>
                  <a:gd name="T76" fmla="*/ 210 w 335"/>
                  <a:gd name="T77" fmla="*/ 275 h 304"/>
                  <a:gd name="T78" fmla="*/ 192 w 335"/>
                  <a:gd name="T79" fmla="*/ 276 h 304"/>
                  <a:gd name="T80" fmla="*/ 195 w 335"/>
                  <a:gd name="T81" fmla="*/ 263 h 304"/>
                  <a:gd name="T82" fmla="*/ 165 w 335"/>
                  <a:gd name="T83" fmla="*/ 239 h 304"/>
                  <a:gd name="T84" fmla="*/ 154 w 335"/>
                  <a:gd name="T85" fmla="*/ 215 h 304"/>
                  <a:gd name="T86" fmla="*/ 125 w 335"/>
                  <a:gd name="T87" fmla="*/ 183 h 304"/>
                  <a:gd name="T88" fmla="*/ 82 w 335"/>
                  <a:gd name="T89" fmla="*/ 158 h 304"/>
                  <a:gd name="T90" fmla="*/ 72 w 335"/>
                  <a:gd name="T91" fmla="*/ 146 h 304"/>
                  <a:gd name="T92" fmla="*/ 49 w 335"/>
                  <a:gd name="T93" fmla="*/ 127 h 304"/>
                  <a:gd name="T94" fmla="*/ 45 w 335"/>
                  <a:gd name="T95" fmla="*/ 99 h 304"/>
                  <a:gd name="T96" fmla="*/ 30 w 335"/>
                  <a:gd name="T97" fmla="*/ 76 h 304"/>
                  <a:gd name="T98" fmla="*/ 13 w 335"/>
                  <a:gd name="T99" fmla="*/ 65 h 304"/>
                  <a:gd name="T100" fmla="*/ 0 w 335"/>
                  <a:gd name="T101" fmla="*/ 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5" h="304">
                    <a:moveTo>
                      <a:pt x="4" y="43"/>
                    </a:moveTo>
                    <a:lnTo>
                      <a:pt x="4" y="43"/>
                    </a:lnTo>
                    <a:lnTo>
                      <a:pt x="4" y="37"/>
                    </a:lnTo>
                    <a:lnTo>
                      <a:pt x="4" y="30"/>
                    </a:lnTo>
                    <a:lnTo>
                      <a:pt x="5" y="24"/>
                    </a:lnTo>
                    <a:lnTo>
                      <a:pt x="7" y="17"/>
                    </a:lnTo>
                    <a:lnTo>
                      <a:pt x="11" y="13"/>
                    </a:lnTo>
                    <a:lnTo>
                      <a:pt x="13" y="12"/>
                    </a:lnTo>
                    <a:lnTo>
                      <a:pt x="15" y="11"/>
                    </a:lnTo>
                    <a:lnTo>
                      <a:pt x="17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32" y="25"/>
                    </a:lnTo>
                    <a:lnTo>
                      <a:pt x="42" y="32"/>
                    </a:lnTo>
                    <a:lnTo>
                      <a:pt x="45" y="34"/>
                    </a:lnTo>
                    <a:lnTo>
                      <a:pt x="48" y="34"/>
                    </a:lnTo>
                    <a:lnTo>
                      <a:pt x="52" y="33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7" y="19"/>
                    </a:lnTo>
                    <a:lnTo>
                      <a:pt x="59" y="15"/>
                    </a:lnTo>
                    <a:lnTo>
                      <a:pt x="61" y="12"/>
                    </a:lnTo>
                    <a:lnTo>
                      <a:pt x="64" y="10"/>
                    </a:lnTo>
                    <a:lnTo>
                      <a:pt x="68" y="9"/>
                    </a:lnTo>
                    <a:lnTo>
                      <a:pt x="73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4" y="9"/>
                    </a:lnTo>
                    <a:lnTo>
                      <a:pt x="89" y="8"/>
                    </a:lnTo>
                    <a:lnTo>
                      <a:pt x="97" y="4"/>
                    </a:lnTo>
                    <a:lnTo>
                      <a:pt x="102" y="2"/>
                    </a:lnTo>
                    <a:lnTo>
                      <a:pt x="104" y="1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11" y="2"/>
                    </a:lnTo>
                    <a:lnTo>
                      <a:pt x="116" y="7"/>
                    </a:lnTo>
                    <a:lnTo>
                      <a:pt x="124" y="10"/>
                    </a:lnTo>
                    <a:lnTo>
                      <a:pt x="128" y="11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40" y="12"/>
                    </a:lnTo>
                    <a:lnTo>
                      <a:pt x="147" y="13"/>
                    </a:lnTo>
                    <a:lnTo>
                      <a:pt x="160" y="16"/>
                    </a:lnTo>
                    <a:lnTo>
                      <a:pt x="167" y="17"/>
                    </a:lnTo>
                    <a:lnTo>
                      <a:pt x="172" y="18"/>
                    </a:lnTo>
                    <a:lnTo>
                      <a:pt x="176" y="17"/>
                    </a:lnTo>
                    <a:lnTo>
                      <a:pt x="177" y="16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81" y="9"/>
                    </a:lnTo>
                    <a:lnTo>
                      <a:pt x="182" y="5"/>
                    </a:lnTo>
                    <a:lnTo>
                      <a:pt x="184" y="3"/>
                    </a:lnTo>
                    <a:lnTo>
                      <a:pt x="186" y="2"/>
                    </a:lnTo>
                    <a:lnTo>
                      <a:pt x="189" y="1"/>
                    </a:lnTo>
                    <a:lnTo>
                      <a:pt x="192" y="2"/>
                    </a:lnTo>
                    <a:lnTo>
                      <a:pt x="197" y="4"/>
                    </a:lnTo>
                    <a:lnTo>
                      <a:pt x="197" y="4"/>
                    </a:lnTo>
                    <a:lnTo>
                      <a:pt x="202" y="7"/>
                    </a:lnTo>
                    <a:lnTo>
                      <a:pt x="206" y="9"/>
                    </a:lnTo>
                    <a:lnTo>
                      <a:pt x="214" y="9"/>
                    </a:lnTo>
                    <a:lnTo>
                      <a:pt x="229" y="8"/>
                    </a:lnTo>
                    <a:lnTo>
                      <a:pt x="229" y="8"/>
                    </a:lnTo>
                    <a:lnTo>
                      <a:pt x="232" y="8"/>
                    </a:lnTo>
                    <a:lnTo>
                      <a:pt x="235" y="9"/>
                    </a:lnTo>
                    <a:lnTo>
                      <a:pt x="241" y="13"/>
                    </a:lnTo>
                    <a:lnTo>
                      <a:pt x="255" y="28"/>
                    </a:lnTo>
                    <a:lnTo>
                      <a:pt x="255" y="28"/>
                    </a:lnTo>
                    <a:lnTo>
                      <a:pt x="263" y="34"/>
                    </a:lnTo>
                    <a:lnTo>
                      <a:pt x="272" y="39"/>
                    </a:lnTo>
                    <a:lnTo>
                      <a:pt x="275" y="40"/>
                    </a:lnTo>
                    <a:lnTo>
                      <a:pt x="277" y="39"/>
                    </a:lnTo>
                    <a:lnTo>
                      <a:pt x="279" y="38"/>
                    </a:lnTo>
                    <a:lnTo>
                      <a:pt x="279" y="34"/>
                    </a:lnTo>
                    <a:lnTo>
                      <a:pt x="279" y="34"/>
                    </a:lnTo>
                    <a:lnTo>
                      <a:pt x="281" y="31"/>
                    </a:lnTo>
                    <a:lnTo>
                      <a:pt x="283" y="28"/>
                    </a:lnTo>
                    <a:lnTo>
                      <a:pt x="286" y="25"/>
                    </a:lnTo>
                    <a:lnTo>
                      <a:pt x="290" y="23"/>
                    </a:lnTo>
                    <a:lnTo>
                      <a:pt x="295" y="22"/>
                    </a:lnTo>
                    <a:lnTo>
                      <a:pt x="298" y="22"/>
                    </a:lnTo>
                    <a:lnTo>
                      <a:pt x="299" y="23"/>
                    </a:lnTo>
                    <a:lnTo>
                      <a:pt x="300" y="26"/>
                    </a:lnTo>
                    <a:lnTo>
                      <a:pt x="300" y="26"/>
                    </a:lnTo>
                    <a:lnTo>
                      <a:pt x="296" y="39"/>
                    </a:lnTo>
                    <a:lnTo>
                      <a:pt x="295" y="44"/>
                    </a:lnTo>
                    <a:lnTo>
                      <a:pt x="293" y="52"/>
                    </a:lnTo>
                    <a:lnTo>
                      <a:pt x="293" y="52"/>
                    </a:lnTo>
                    <a:lnTo>
                      <a:pt x="293" y="55"/>
                    </a:lnTo>
                    <a:lnTo>
                      <a:pt x="292" y="58"/>
                    </a:lnTo>
                    <a:lnTo>
                      <a:pt x="290" y="62"/>
                    </a:lnTo>
                    <a:lnTo>
                      <a:pt x="288" y="68"/>
                    </a:lnTo>
                    <a:lnTo>
                      <a:pt x="287" y="71"/>
                    </a:lnTo>
                    <a:lnTo>
                      <a:pt x="286" y="74"/>
                    </a:lnTo>
                    <a:lnTo>
                      <a:pt x="286" y="74"/>
                    </a:lnTo>
                    <a:lnTo>
                      <a:pt x="287" y="83"/>
                    </a:lnTo>
                    <a:lnTo>
                      <a:pt x="289" y="90"/>
                    </a:lnTo>
                    <a:lnTo>
                      <a:pt x="293" y="96"/>
                    </a:lnTo>
                    <a:lnTo>
                      <a:pt x="300" y="101"/>
                    </a:lnTo>
                    <a:lnTo>
                      <a:pt x="300" y="101"/>
                    </a:lnTo>
                    <a:lnTo>
                      <a:pt x="324" y="114"/>
                    </a:lnTo>
                    <a:lnTo>
                      <a:pt x="333" y="120"/>
                    </a:lnTo>
                    <a:lnTo>
                      <a:pt x="335" y="123"/>
                    </a:lnTo>
                    <a:lnTo>
                      <a:pt x="334" y="124"/>
                    </a:lnTo>
                    <a:lnTo>
                      <a:pt x="333" y="124"/>
                    </a:lnTo>
                    <a:lnTo>
                      <a:pt x="333" y="124"/>
                    </a:lnTo>
                    <a:lnTo>
                      <a:pt x="318" y="125"/>
                    </a:lnTo>
                    <a:lnTo>
                      <a:pt x="313" y="127"/>
                    </a:lnTo>
                    <a:lnTo>
                      <a:pt x="312" y="128"/>
                    </a:lnTo>
                    <a:lnTo>
                      <a:pt x="311" y="130"/>
                    </a:lnTo>
                    <a:lnTo>
                      <a:pt x="311" y="130"/>
                    </a:lnTo>
                    <a:lnTo>
                      <a:pt x="312" y="132"/>
                    </a:lnTo>
                    <a:lnTo>
                      <a:pt x="314" y="134"/>
                    </a:lnTo>
                    <a:lnTo>
                      <a:pt x="318" y="141"/>
                    </a:lnTo>
                    <a:lnTo>
                      <a:pt x="324" y="147"/>
                    </a:lnTo>
                    <a:lnTo>
                      <a:pt x="326" y="152"/>
                    </a:lnTo>
                    <a:lnTo>
                      <a:pt x="327" y="157"/>
                    </a:lnTo>
                    <a:lnTo>
                      <a:pt x="327" y="157"/>
                    </a:lnTo>
                    <a:lnTo>
                      <a:pt x="329" y="166"/>
                    </a:lnTo>
                    <a:lnTo>
                      <a:pt x="329" y="171"/>
                    </a:lnTo>
                    <a:lnTo>
                      <a:pt x="329" y="173"/>
                    </a:lnTo>
                    <a:lnTo>
                      <a:pt x="328" y="173"/>
                    </a:lnTo>
                    <a:lnTo>
                      <a:pt x="327" y="173"/>
                    </a:lnTo>
                    <a:lnTo>
                      <a:pt x="325" y="172"/>
                    </a:lnTo>
                    <a:lnTo>
                      <a:pt x="325" y="172"/>
                    </a:lnTo>
                    <a:lnTo>
                      <a:pt x="320" y="169"/>
                    </a:lnTo>
                    <a:lnTo>
                      <a:pt x="316" y="167"/>
                    </a:lnTo>
                    <a:lnTo>
                      <a:pt x="314" y="166"/>
                    </a:lnTo>
                    <a:lnTo>
                      <a:pt x="312" y="167"/>
                    </a:lnTo>
                    <a:lnTo>
                      <a:pt x="310" y="168"/>
                    </a:lnTo>
                    <a:lnTo>
                      <a:pt x="307" y="171"/>
                    </a:lnTo>
                    <a:lnTo>
                      <a:pt x="307" y="171"/>
                    </a:lnTo>
                    <a:lnTo>
                      <a:pt x="302" y="182"/>
                    </a:lnTo>
                    <a:lnTo>
                      <a:pt x="301" y="183"/>
                    </a:lnTo>
                    <a:lnTo>
                      <a:pt x="300" y="184"/>
                    </a:lnTo>
                    <a:lnTo>
                      <a:pt x="296" y="183"/>
                    </a:lnTo>
                    <a:lnTo>
                      <a:pt x="296" y="183"/>
                    </a:lnTo>
                    <a:lnTo>
                      <a:pt x="291" y="183"/>
                    </a:lnTo>
                    <a:lnTo>
                      <a:pt x="288" y="184"/>
                    </a:lnTo>
                    <a:lnTo>
                      <a:pt x="286" y="187"/>
                    </a:lnTo>
                    <a:lnTo>
                      <a:pt x="285" y="191"/>
                    </a:lnTo>
                    <a:lnTo>
                      <a:pt x="285" y="191"/>
                    </a:lnTo>
                    <a:lnTo>
                      <a:pt x="286" y="197"/>
                    </a:lnTo>
                    <a:lnTo>
                      <a:pt x="289" y="202"/>
                    </a:lnTo>
                    <a:lnTo>
                      <a:pt x="291" y="208"/>
                    </a:lnTo>
                    <a:lnTo>
                      <a:pt x="291" y="209"/>
                    </a:lnTo>
                    <a:lnTo>
                      <a:pt x="289" y="209"/>
                    </a:lnTo>
                    <a:lnTo>
                      <a:pt x="289" y="209"/>
                    </a:lnTo>
                    <a:lnTo>
                      <a:pt x="284" y="208"/>
                    </a:lnTo>
                    <a:lnTo>
                      <a:pt x="278" y="209"/>
                    </a:lnTo>
                    <a:lnTo>
                      <a:pt x="275" y="210"/>
                    </a:lnTo>
                    <a:lnTo>
                      <a:pt x="272" y="212"/>
                    </a:lnTo>
                    <a:lnTo>
                      <a:pt x="270" y="214"/>
                    </a:lnTo>
                    <a:lnTo>
                      <a:pt x="267" y="218"/>
                    </a:lnTo>
                    <a:lnTo>
                      <a:pt x="267" y="218"/>
                    </a:lnTo>
                    <a:lnTo>
                      <a:pt x="265" y="223"/>
                    </a:lnTo>
                    <a:lnTo>
                      <a:pt x="264" y="227"/>
                    </a:lnTo>
                    <a:lnTo>
                      <a:pt x="263" y="234"/>
                    </a:lnTo>
                    <a:lnTo>
                      <a:pt x="262" y="238"/>
                    </a:lnTo>
                    <a:lnTo>
                      <a:pt x="261" y="241"/>
                    </a:lnTo>
                    <a:lnTo>
                      <a:pt x="259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0" y="248"/>
                    </a:lnTo>
                    <a:lnTo>
                      <a:pt x="247" y="249"/>
                    </a:lnTo>
                    <a:lnTo>
                      <a:pt x="246" y="252"/>
                    </a:lnTo>
                    <a:lnTo>
                      <a:pt x="245" y="254"/>
                    </a:lnTo>
                    <a:lnTo>
                      <a:pt x="245" y="256"/>
                    </a:lnTo>
                    <a:lnTo>
                      <a:pt x="246" y="259"/>
                    </a:lnTo>
                    <a:lnTo>
                      <a:pt x="247" y="263"/>
                    </a:lnTo>
                    <a:lnTo>
                      <a:pt x="247" y="263"/>
                    </a:lnTo>
                    <a:lnTo>
                      <a:pt x="253" y="269"/>
                    </a:lnTo>
                    <a:lnTo>
                      <a:pt x="257" y="273"/>
                    </a:lnTo>
                    <a:lnTo>
                      <a:pt x="258" y="276"/>
                    </a:lnTo>
                    <a:lnTo>
                      <a:pt x="259" y="279"/>
                    </a:lnTo>
                    <a:lnTo>
                      <a:pt x="260" y="283"/>
                    </a:lnTo>
                    <a:lnTo>
                      <a:pt x="260" y="288"/>
                    </a:lnTo>
                    <a:lnTo>
                      <a:pt x="260" y="288"/>
                    </a:lnTo>
                    <a:lnTo>
                      <a:pt x="260" y="297"/>
                    </a:lnTo>
                    <a:lnTo>
                      <a:pt x="259" y="302"/>
                    </a:lnTo>
                    <a:lnTo>
                      <a:pt x="258" y="303"/>
                    </a:lnTo>
                    <a:lnTo>
                      <a:pt x="257" y="304"/>
                    </a:lnTo>
                    <a:lnTo>
                      <a:pt x="254" y="303"/>
                    </a:lnTo>
                    <a:lnTo>
                      <a:pt x="254" y="303"/>
                    </a:lnTo>
                    <a:lnTo>
                      <a:pt x="248" y="302"/>
                    </a:lnTo>
                    <a:lnTo>
                      <a:pt x="242" y="300"/>
                    </a:lnTo>
                    <a:lnTo>
                      <a:pt x="236" y="296"/>
                    </a:lnTo>
                    <a:lnTo>
                      <a:pt x="233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6" y="281"/>
                    </a:lnTo>
                    <a:lnTo>
                      <a:pt x="219" y="276"/>
                    </a:lnTo>
                    <a:lnTo>
                      <a:pt x="214" y="274"/>
                    </a:lnTo>
                    <a:lnTo>
                      <a:pt x="212" y="274"/>
                    </a:lnTo>
                    <a:lnTo>
                      <a:pt x="210" y="275"/>
                    </a:lnTo>
                    <a:lnTo>
                      <a:pt x="210" y="275"/>
                    </a:lnTo>
                    <a:lnTo>
                      <a:pt x="204" y="276"/>
                    </a:lnTo>
                    <a:lnTo>
                      <a:pt x="198" y="279"/>
                    </a:lnTo>
                    <a:lnTo>
                      <a:pt x="195" y="279"/>
                    </a:lnTo>
                    <a:lnTo>
                      <a:pt x="192" y="277"/>
                    </a:lnTo>
                    <a:lnTo>
                      <a:pt x="192" y="276"/>
                    </a:lnTo>
                    <a:lnTo>
                      <a:pt x="192" y="274"/>
                    </a:lnTo>
                    <a:lnTo>
                      <a:pt x="192" y="274"/>
                    </a:lnTo>
                    <a:lnTo>
                      <a:pt x="196" y="270"/>
                    </a:lnTo>
                    <a:lnTo>
                      <a:pt x="197" y="267"/>
                    </a:lnTo>
                    <a:lnTo>
                      <a:pt x="195" y="263"/>
                    </a:lnTo>
                    <a:lnTo>
                      <a:pt x="190" y="259"/>
                    </a:lnTo>
                    <a:lnTo>
                      <a:pt x="190" y="259"/>
                    </a:lnTo>
                    <a:lnTo>
                      <a:pt x="183" y="254"/>
                    </a:lnTo>
                    <a:lnTo>
                      <a:pt x="174" y="246"/>
                    </a:lnTo>
                    <a:lnTo>
                      <a:pt x="165" y="239"/>
                    </a:lnTo>
                    <a:lnTo>
                      <a:pt x="162" y="236"/>
                    </a:lnTo>
                    <a:lnTo>
                      <a:pt x="161" y="232"/>
                    </a:lnTo>
                    <a:lnTo>
                      <a:pt x="161" y="232"/>
                    </a:lnTo>
                    <a:lnTo>
                      <a:pt x="158" y="225"/>
                    </a:lnTo>
                    <a:lnTo>
                      <a:pt x="154" y="215"/>
                    </a:lnTo>
                    <a:lnTo>
                      <a:pt x="147" y="205"/>
                    </a:lnTo>
                    <a:lnTo>
                      <a:pt x="140" y="196"/>
                    </a:lnTo>
                    <a:lnTo>
                      <a:pt x="140" y="196"/>
                    </a:lnTo>
                    <a:lnTo>
                      <a:pt x="131" y="188"/>
                    </a:lnTo>
                    <a:lnTo>
                      <a:pt x="125" y="183"/>
                    </a:lnTo>
                    <a:lnTo>
                      <a:pt x="111" y="174"/>
                    </a:lnTo>
                    <a:lnTo>
                      <a:pt x="111" y="174"/>
                    </a:lnTo>
                    <a:lnTo>
                      <a:pt x="102" y="169"/>
                    </a:lnTo>
                    <a:lnTo>
                      <a:pt x="91" y="163"/>
                    </a:lnTo>
                    <a:lnTo>
                      <a:pt x="82" y="158"/>
                    </a:lnTo>
                    <a:lnTo>
                      <a:pt x="78" y="155"/>
                    </a:lnTo>
                    <a:lnTo>
                      <a:pt x="77" y="153"/>
                    </a:lnTo>
                    <a:lnTo>
                      <a:pt x="77" y="153"/>
                    </a:lnTo>
                    <a:lnTo>
                      <a:pt x="75" y="148"/>
                    </a:lnTo>
                    <a:lnTo>
                      <a:pt x="72" y="146"/>
                    </a:lnTo>
                    <a:lnTo>
                      <a:pt x="68" y="143"/>
                    </a:lnTo>
                    <a:lnTo>
                      <a:pt x="60" y="139"/>
                    </a:lnTo>
                    <a:lnTo>
                      <a:pt x="60" y="139"/>
                    </a:lnTo>
                    <a:lnTo>
                      <a:pt x="53" y="132"/>
                    </a:lnTo>
                    <a:lnTo>
                      <a:pt x="49" y="127"/>
                    </a:lnTo>
                    <a:lnTo>
                      <a:pt x="47" y="120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6" y="104"/>
                    </a:lnTo>
                    <a:lnTo>
                      <a:pt x="45" y="99"/>
                    </a:lnTo>
                    <a:lnTo>
                      <a:pt x="42" y="94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3" y="82"/>
                    </a:lnTo>
                    <a:lnTo>
                      <a:pt x="30" y="76"/>
                    </a:lnTo>
                    <a:lnTo>
                      <a:pt x="27" y="72"/>
                    </a:lnTo>
                    <a:lnTo>
                      <a:pt x="25" y="70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3" y="65"/>
                    </a:lnTo>
                    <a:lnTo>
                      <a:pt x="6" y="61"/>
                    </a:lnTo>
                    <a:lnTo>
                      <a:pt x="3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47"/>
                    </a:lnTo>
                    <a:lnTo>
                      <a:pt x="4" y="43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Freeform 207"/>
              <p:cNvSpPr/>
              <p:nvPr/>
            </p:nvSpPr>
            <p:spPr bwMode="auto">
              <a:xfrm>
                <a:off x="8945520" y="4866065"/>
                <a:ext cx="609597" cy="750946"/>
              </a:xfrm>
              <a:custGeom>
                <a:avLst/>
                <a:gdLst>
                  <a:gd name="T0" fmla="*/ 21 w 384"/>
                  <a:gd name="T1" fmla="*/ 26 h 473"/>
                  <a:gd name="T2" fmla="*/ 49 w 384"/>
                  <a:gd name="T3" fmla="*/ 12 h 473"/>
                  <a:gd name="T4" fmla="*/ 88 w 384"/>
                  <a:gd name="T5" fmla="*/ 0 h 473"/>
                  <a:gd name="T6" fmla="*/ 138 w 384"/>
                  <a:gd name="T7" fmla="*/ 35 h 473"/>
                  <a:gd name="T8" fmla="*/ 152 w 384"/>
                  <a:gd name="T9" fmla="*/ 62 h 473"/>
                  <a:gd name="T10" fmla="*/ 168 w 384"/>
                  <a:gd name="T11" fmla="*/ 85 h 473"/>
                  <a:gd name="T12" fmla="*/ 210 w 384"/>
                  <a:gd name="T13" fmla="*/ 104 h 473"/>
                  <a:gd name="T14" fmla="*/ 222 w 384"/>
                  <a:gd name="T15" fmla="*/ 127 h 473"/>
                  <a:gd name="T16" fmla="*/ 222 w 384"/>
                  <a:gd name="T17" fmla="*/ 136 h 473"/>
                  <a:gd name="T18" fmla="*/ 223 w 384"/>
                  <a:gd name="T19" fmla="*/ 152 h 473"/>
                  <a:gd name="T20" fmla="*/ 253 w 384"/>
                  <a:gd name="T21" fmla="*/ 156 h 473"/>
                  <a:gd name="T22" fmla="*/ 291 w 384"/>
                  <a:gd name="T23" fmla="*/ 178 h 473"/>
                  <a:gd name="T24" fmla="*/ 306 w 384"/>
                  <a:gd name="T25" fmla="*/ 160 h 473"/>
                  <a:gd name="T26" fmla="*/ 327 w 384"/>
                  <a:gd name="T27" fmla="*/ 144 h 473"/>
                  <a:gd name="T28" fmla="*/ 332 w 384"/>
                  <a:gd name="T29" fmla="*/ 150 h 473"/>
                  <a:gd name="T30" fmla="*/ 319 w 384"/>
                  <a:gd name="T31" fmla="*/ 176 h 473"/>
                  <a:gd name="T32" fmla="*/ 336 w 384"/>
                  <a:gd name="T33" fmla="*/ 192 h 473"/>
                  <a:gd name="T34" fmla="*/ 323 w 384"/>
                  <a:gd name="T35" fmla="*/ 221 h 473"/>
                  <a:gd name="T36" fmla="*/ 321 w 384"/>
                  <a:gd name="T37" fmla="*/ 258 h 473"/>
                  <a:gd name="T38" fmla="*/ 350 w 384"/>
                  <a:gd name="T39" fmla="*/ 287 h 473"/>
                  <a:gd name="T40" fmla="*/ 384 w 384"/>
                  <a:gd name="T41" fmla="*/ 320 h 473"/>
                  <a:gd name="T42" fmla="*/ 371 w 384"/>
                  <a:gd name="T43" fmla="*/ 345 h 473"/>
                  <a:gd name="T44" fmla="*/ 349 w 384"/>
                  <a:gd name="T45" fmla="*/ 352 h 473"/>
                  <a:gd name="T46" fmla="*/ 354 w 384"/>
                  <a:gd name="T47" fmla="*/ 383 h 473"/>
                  <a:gd name="T48" fmla="*/ 362 w 384"/>
                  <a:gd name="T49" fmla="*/ 397 h 473"/>
                  <a:gd name="T50" fmla="*/ 355 w 384"/>
                  <a:gd name="T51" fmla="*/ 414 h 473"/>
                  <a:gd name="T52" fmla="*/ 330 w 384"/>
                  <a:gd name="T53" fmla="*/ 425 h 473"/>
                  <a:gd name="T54" fmla="*/ 294 w 384"/>
                  <a:gd name="T55" fmla="*/ 436 h 473"/>
                  <a:gd name="T56" fmla="*/ 267 w 384"/>
                  <a:gd name="T57" fmla="*/ 446 h 473"/>
                  <a:gd name="T58" fmla="*/ 261 w 384"/>
                  <a:gd name="T59" fmla="*/ 463 h 473"/>
                  <a:gd name="T60" fmla="*/ 250 w 384"/>
                  <a:gd name="T61" fmla="*/ 451 h 473"/>
                  <a:gd name="T62" fmla="*/ 224 w 384"/>
                  <a:gd name="T63" fmla="*/ 467 h 473"/>
                  <a:gd name="T64" fmla="*/ 211 w 384"/>
                  <a:gd name="T65" fmla="*/ 469 h 473"/>
                  <a:gd name="T66" fmla="*/ 189 w 384"/>
                  <a:gd name="T67" fmla="*/ 454 h 473"/>
                  <a:gd name="T68" fmla="*/ 164 w 384"/>
                  <a:gd name="T69" fmla="*/ 441 h 473"/>
                  <a:gd name="T70" fmla="*/ 159 w 384"/>
                  <a:gd name="T71" fmla="*/ 410 h 473"/>
                  <a:gd name="T72" fmla="*/ 164 w 384"/>
                  <a:gd name="T73" fmla="*/ 400 h 473"/>
                  <a:gd name="T74" fmla="*/ 173 w 384"/>
                  <a:gd name="T75" fmla="*/ 389 h 473"/>
                  <a:gd name="T76" fmla="*/ 156 w 384"/>
                  <a:gd name="T77" fmla="*/ 371 h 473"/>
                  <a:gd name="T78" fmla="*/ 139 w 384"/>
                  <a:gd name="T79" fmla="*/ 360 h 473"/>
                  <a:gd name="T80" fmla="*/ 119 w 384"/>
                  <a:gd name="T81" fmla="*/ 355 h 473"/>
                  <a:gd name="T82" fmla="*/ 92 w 384"/>
                  <a:gd name="T83" fmla="*/ 346 h 473"/>
                  <a:gd name="T84" fmla="*/ 78 w 384"/>
                  <a:gd name="T85" fmla="*/ 341 h 473"/>
                  <a:gd name="T86" fmla="*/ 68 w 384"/>
                  <a:gd name="T87" fmla="*/ 330 h 473"/>
                  <a:gd name="T88" fmla="*/ 63 w 384"/>
                  <a:gd name="T89" fmla="*/ 319 h 473"/>
                  <a:gd name="T90" fmla="*/ 87 w 384"/>
                  <a:gd name="T91" fmla="*/ 319 h 473"/>
                  <a:gd name="T92" fmla="*/ 81 w 384"/>
                  <a:gd name="T93" fmla="*/ 287 h 473"/>
                  <a:gd name="T94" fmla="*/ 74 w 384"/>
                  <a:gd name="T95" fmla="*/ 274 h 473"/>
                  <a:gd name="T96" fmla="*/ 85 w 384"/>
                  <a:gd name="T97" fmla="*/ 270 h 473"/>
                  <a:gd name="T98" fmla="*/ 88 w 384"/>
                  <a:gd name="T99" fmla="*/ 251 h 473"/>
                  <a:gd name="T100" fmla="*/ 67 w 384"/>
                  <a:gd name="T101" fmla="*/ 237 h 473"/>
                  <a:gd name="T102" fmla="*/ 50 w 384"/>
                  <a:gd name="T103" fmla="*/ 231 h 473"/>
                  <a:gd name="T104" fmla="*/ 41 w 384"/>
                  <a:gd name="T105" fmla="*/ 219 h 473"/>
                  <a:gd name="T106" fmla="*/ 51 w 384"/>
                  <a:gd name="T107" fmla="*/ 201 h 473"/>
                  <a:gd name="T108" fmla="*/ 56 w 384"/>
                  <a:gd name="T109" fmla="*/ 177 h 473"/>
                  <a:gd name="T110" fmla="*/ 52 w 384"/>
                  <a:gd name="T111" fmla="*/ 156 h 473"/>
                  <a:gd name="T112" fmla="*/ 32 w 384"/>
                  <a:gd name="T113" fmla="*/ 145 h 473"/>
                  <a:gd name="T114" fmla="*/ 49 w 384"/>
                  <a:gd name="T115" fmla="*/ 131 h 473"/>
                  <a:gd name="T116" fmla="*/ 59 w 384"/>
                  <a:gd name="T117" fmla="*/ 117 h 473"/>
                  <a:gd name="T118" fmla="*/ 23 w 384"/>
                  <a:gd name="T119" fmla="*/ 106 h 473"/>
                  <a:gd name="T120" fmla="*/ 22 w 384"/>
                  <a:gd name="T121" fmla="*/ 92 h 473"/>
                  <a:gd name="T122" fmla="*/ 14 w 384"/>
                  <a:gd name="T123" fmla="*/ 80 h 473"/>
                  <a:gd name="T124" fmla="*/ 10 w 384"/>
                  <a:gd name="T125" fmla="*/ 6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4" h="473">
                    <a:moveTo>
                      <a:pt x="0" y="50"/>
                    </a:moveTo>
                    <a:lnTo>
                      <a:pt x="0" y="50"/>
                    </a:lnTo>
                    <a:lnTo>
                      <a:pt x="7" y="39"/>
                    </a:lnTo>
                    <a:lnTo>
                      <a:pt x="13" y="31"/>
                    </a:lnTo>
                    <a:lnTo>
                      <a:pt x="17" y="28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7" y="24"/>
                    </a:lnTo>
                    <a:lnTo>
                      <a:pt x="35" y="21"/>
                    </a:lnTo>
                    <a:lnTo>
                      <a:pt x="41" y="17"/>
                    </a:lnTo>
                    <a:lnTo>
                      <a:pt x="49" y="12"/>
                    </a:lnTo>
                    <a:lnTo>
                      <a:pt x="49" y="12"/>
                    </a:lnTo>
                    <a:lnTo>
                      <a:pt x="52" y="9"/>
                    </a:lnTo>
                    <a:lnTo>
                      <a:pt x="59" y="7"/>
                    </a:lnTo>
                    <a:lnTo>
                      <a:pt x="65" y="5"/>
                    </a:lnTo>
                    <a:lnTo>
                      <a:pt x="73" y="2"/>
                    </a:lnTo>
                    <a:lnTo>
                      <a:pt x="81" y="0"/>
                    </a:lnTo>
                    <a:lnTo>
                      <a:pt x="88" y="0"/>
                    </a:lnTo>
                    <a:lnTo>
                      <a:pt x="94" y="1"/>
                    </a:lnTo>
                    <a:lnTo>
                      <a:pt x="99" y="2"/>
                    </a:lnTo>
                    <a:lnTo>
                      <a:pt x="99" y="2"/>
                    </a:lnTo>
                    <a:lnTo>
                      <a:pt x="111" y="12"/>
                    </a:lnTo>
                    <a:lnTo>
                      <a:pt x="130" y="26"/>
                    </a:lnTo>
                    <a:lnTo>
                      <a:pt x="138" y="35"/>
                    </a:lnTo>
                    <a:lnTo>
                      <a:pt x="145" y="42"/>
                    </a:lnTo>
                    <a:lnTo>
                      <a:pt x="150" y="50"/>
                    </a:lnTo>
                    <a:lnTo>
                      <a:pt x="151" y="53"/>
                    </a:lnTo>
                    <a:lnTo>
                      <a:pt x="152" y="56"/>
                    </a:lnTo>
                    <a:lnTo>
                      <a:pt x="152" y="56"/>
                    </a:lnTo>
                    <a:lnTo>
                      <a:pt x="152" y="62"/>
                    </a:lnTo>
                    <a:lnTo>
                      <a:pt x="153" y="67"/>
                    </a:lnTo>
                    <a:lnTo>
                      <a:pt x="155" y="71"/>
                    </a:lnTo>
                    <a:lnTo>
                      <a:pt x="157" y="76"/>
                    </a:lnTo>
                    <a:lnTo>
                      <a:pt x="161" y="79"/>
                    </a:lnTo>
                    <a:lnTo>
                      <a:pt x="164" y="82"/>
                    </a:lnTo>
                    <a:lnTo>
                      <a:pt x="168" y="85"/>
                    </a:lnTo>
                    <a:lnTo>
                      <a:pt x="174" y="86"/>
                    </a:lnTo>
                    <a:lnTo>
                      <a:pt x="174" y="86"/>
                    </a:lnTo>
                    <a:lnTo>
                      <a:pt x="185" y="91"/>
                    </a:lnTo>
                    <a:lnTo>
                      <a:pt x="199" y="96"/>
                    </a:lnTo>
                    <a:lnTo>
                      <a:pt x="205" y="100"/>
                    </a:lnTo>
                    <a:lnTo>
                      <a:pt x="210" y="104"/>
                    </a:lnTo>
                    <a:lnTo>
                      <a:pt x="213" y="108"/>
                    </a:lnTo>
                    <a:lnTo>
                      <a:pt x="214" y="112"/>
                    </a:lnTo>
                    <a:lnTo>
                      <a:pt x="214" y="112"/>
                    </a:lnTo>
                    <a:lnTo>
                      <a:pt x="216" y="116"/>
                    </a:lnTo>
                    <a:lnTo>
                      <a:pt x="218" y="120"/>
                    </a:lnTo>
                    <a:lnTo>
                      <a:pt x="222" y="127"/>
                    </a:lnTo>
                    <a:lnTo>
                      <a:pt x="226" y="133"/>
                    </a:lnTo>
                    <a:lnTo>
                      <a:pt x="226" y="134"/>
                    </a:lnTo>
                    <a:lnTo>
                      <a:pt x="225" y="134"/>
                    </a:lnTo>
                    <a:lnTo>
                      <a:pt x="225" y="134"/>
                    </a:lnTo>
                    <a:lnTo>
                      <a:pt x="224" y="135"/>
                    </a:lnTo>
                    <a:lnTo>
                      <a:pt x="222" y="136"/>
                    </a:lnTo>
                    <a:lnTo>
                      <a:pt x="220" y="141"/>
                    </a:lnTo>
                    <a:lnTo>
                      <a:pt x="220" y="144"/>
                    </a:lnTo>
                    <a:lnTo>
                      <a:pt x="220" y="147"/>
                    </a:lnTo>
                    <a:lnTo>
                      <a:pt x="221" y="150"/>
                    </a:lnTo>
                    <a:lnTo>
                      <a:pt x="223" y="152"/>
                    </a:lnTo>
                    <a:lnTo>
                      <a:pt x="223" y="152"/>
                    </a:lnTo>
                    <a:lnTo>
                      <a:pt x="226" y="154"/>
                    </a:lnTo>
                    <a:lnTo>
                      <a:pt x="230" y="155"/>
                    </a:lnTo>
                    <a:lnTo>
                      <a:pt x="237" y="157"/>
                    </a:lnTo>
                    <a:lnTo>
                      <a:pt x="246" y="157"/>
                    </a:lnTo>
                    <a:lnTo>
                      <a:pt x="253" y="156"/>
                    </a:lnTo>
                    <a:lnTo>
                      <a:pt x="253" y="156"/>
                    </a:lnTo>
                    <a:lnTo>
                      <a:pt x="257" y="156"/>
                    </a:lnTo>
                    <a:lnTo>
                      <a:pt x="262" y="159"/>
                    </a:lnTo>
                    <a:lnTo>
                      <a:pt x="274" y="168"/>
                    </a:lnTo>
                    <a:lnTo>
                      <a:pt x="280" y="172"/>
                    </a:lnTo>
                    <a:lnTo>
                      <a:pt x="285" y="176"/>
                    </a:lnTo>
                    <a:lnTo>
                      <a:pt x="291" y="178"/>
                    </a:lnTo>
                    <a:lnTo>
                      <a:pt x="293" y="178"/>
                    </a:lnTo>
                    <a:lnTo>
                      <a:pt x="295" y="178"/>
                    </a:lnTo>
                    <a:lnTo>
                      <a:pt x="295" y="178"/>
                    </a:lnTo>
                    <a:lnTo>
                      <a:pt x="298" y="174"/>
                    </a:lnTo>
                    <a:lnTo>
                      <a:pt x="300" y="171"/>
                    </a:lnTo>
                    <a:lnTo>
                      <a:pt x="306" y="160"/>
                    </a:lnTo>
                    <a:lnTo>
                      <a:pt x="309" y="155"/>
                    </a:lnTo>
                    <a:lnTo>
                      <a:pt x="312" y="150"/>
                    </a:lnTo>
                    <a:lnTo>
                      <a:pt x="316" y="147"/>
                    </a:lnTo>
                    <a:lnTo>
                      <a:pt x="319" y="145"/>
                    </a:lnTo>
                    <a:lnTo>
                      <a:pt x="319" y="145"/>
                    </a:lnTo>
                    <a:lnTo>
                      <a:pt x="327" y="144"/>
                    </a:lnTo>
                    <a:lnTo>
                      <a:pt x="334" y="144"/>
                    </a:lnTo>
                    <a:lnTo>
                      <a:pt x="335" y="144"/>
                    </a:lnTo>
                    <a:lnTo>
                      <a:pt x="336" y="145"/>
                    </a:lnTo>
                    <a:lnTo>
                      <a:pt x="335" y="148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25" y="156"/>
                    </a:lnTo>
                    <a:lnTo>
                      <a:pt x="320" y="163"/>
                    </a:lnTo>
                    <a:lnTo>
                      <a:pt x="318" y="167"/>
                    </a:lnTo>
                    <a:lnTo>
                      <a:pt x="317" y="170"/>
                    </a:lnTo>
                    <a:lnTo>
                      <a:pt x="318" y="173"/>
                    </a:lnTo>
                    <a:lnTo>
                      <a:pt x="319" y="176"/>
                    </a:lnTo>
                    <a:lnTo>
                      <a:pt x="319" y="176"/>
                    </a:lnTo>
                    <a:lnTo>
                      <a:pt x="325" y="179"/>
                    </a:lnTo>
                    <a:lnTo>
                      <a:pt x="331" y="183"/>
                    </a:lnTo>
                    <a:lnTo>
                      <a:pt x="334" y="186"/>
                    </a:lnTo>
                    <a:lnTo>
                      <a:pt x="335" y="188"/>
                    </a:lnTo>
                    <a:lnTo>
                      <a:pt x="336" y="192"/>
                    </a:lnTo>
                    <a:lnTo>
                      <a:pt x="336" y="195"/>
                    </a:lnTo>
                    <a:lnTo>
                      <a:pt x="336" y="195"/>
                    </a:lnTo>
                    <a:lnTo>
                      <a:pt x="334" y="202"/>
                    </a:lnTo>
                    <a:lnTo>
                      <a:pt x="331" y="209"/>
                    </a:lnTo>
                    <a:lnTo>
                      <a:pt x="323" y="221"/>
                    </a:lnTo>
                    <a:lnTo>
                      <a:pt x="323" y="221"/>
                    </a:lnTo>
                    <a:lnTo>
                      <a:pt x="321" y="224"/>
                    </a:lnTo>
                    <a:lnTo>
                      <a:pt x="320" y="229"/>
                    </a:lnTo>
                    <a:lnTo>
                      <a:pt x="319" y="240"/>
                    </a:lnTo>
                    <a:lnTo>
                      <a:pt x="319" y="246"/>
                    </a:lnTo>
                    <a:lnTo>
                      <a:pt x="320" y="253"/>
                    </a:lnTo>
                    <a:lnTo>
                      <a:pt x="321" y="258"/>
                    </a:lnTo>
                    <a:lnTo>
                      <a:pt x="324" y="264"/>
                    </a:lnTo>
                    <a:lnTo>
                      <a:pt x="324" y="264"/>
                    </a:lnTo>
                    <a:lnTo>
                      <a:pt x="330" y="272"/>
                    </a:lnTo>
                    <a:lnTo>
                      <a:pt x="335" y="278"/>
                    </a:lnTo>
                    <a:lnTo>
                      <a:pt x="341" y="283"/>
                    </a:lnTo>
                    <a:lnTo>
                      <a:pt x="350" y="287"/>
                    </a:lnTo>
                    <a:lnTo>
                      <a:pt x="350" y="287"/>
                    </a:lnTo>
                    <a:lnTo>
                      <a:pt x="362" y="295"/>
                    </a:lnTo>
                    <a:lnTo>
                      <a:pt x="373" y="303"/>
                    </a:lnTo>
                    <a:lnTo>
                      <a:pt x="381" y="313"/>
                    </a:lnTo>
                    <a:lnTo>
                      <a:pt x="383" y="316"/>
                    </a:lnTo>
                    <a:lnTo>
                      <a:pt x="384" y="320"/>
                    </a:lnTo>
                    <a:lnTo>
                      <a:pt x="384" y="320"/>
                    </a:lnTo>
                    <a:lnTo>
                      <a:pt x="382" y="326"/>
                    </a:lnTo>
                    <a:lnTo>
                      <a:pt x="379" y="336"/>
                    </a:lnTo>
                    <a:lnTo>
                      <a:pt x="377" y="340"/>
                    </a:lnTo>
                    <a:lnTo>
                      <a:pt x="375" y="343"/>
                    </a:lnTo>
                    <a:lnTo>
                      <a:pt x="371" y="345"/>
                    </a:lnTo>
                    <a:lnTo>
                      <a:pt x="368" y="346"/>
                    </a:lnTo>
                    <a:lnTo>
                      <a:pt x="368" y="346"/>
                    </a:lnTo>
                    <a:lnTo>
                      <a:pt x="361" y="346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2"/>
                    </a:lnTo>
                    <a:lnTo>
                      <a:pt x="348" y="354"/>
                    </a:lnTo>
                    <a:lnTo>
                      <a:pt x="348" y="357"/>
                    </a:lnTo>
                    <a:lnTo>
                      <a:pt x="348" y="357"/>
                    </a:lnTo>
                    <a:lnTo>
                      <a:pt x="350" y="365"/>
                    </a:lnTo>
                    <a:lnTo>
                      <a:pt x="352" y="374"/>
                    </a:lnTo>
                    <a:lnTo>
                      <a:pt x="354" y="383"/>
                    </a:lnTo>
                    <a:lnTo>
                      <a:pt x="355" y="386"/>
                    </a:lnTo>
                    <a:lnTo>
                      <a:pt x="357" y="388"/>
                    </a:lnTo>
                    <a:lnTo>
                      <a:pt x="357" y="388"/>
                    </a:lnTo>
                    <a:lnTo>
                      <a:pt x="360" y="391"/>
                    </a:lnTo>
                    <a:lnTo>
                      <a:pt x="361" y="394"/>
                    </a:lnTo>
                    <a:lnTo>
                      <a:pt x="362" y="397"/>
                    </a:lnTo>
                    <a:lnTo>
                      <a:pt x="362" y="401"/>
                    </a:lnTo>
                    <a:lnTo>
                      <a:pt x="362" y="405"/>
                    </a:lnTo>
                    <a:lnTo>
                      <a:pt x="361" y="409"/>
                    </a:lnTo>
                    <a:lnTo>
                      <a:pt x="359" y="412"/>
                    </a:lnTo>
                    <a:lnTo>
                      <a:pt x="355" y="414"/>
                    </a:lnTo>
                    <a:lnTo>
                      <a:pt x="355" y="414"/>
                    </a:lnTo>
                    <a:lnTo>
                      <a:pt x="349" y="417"/>
                    </a:lnTo>
                    <a:lnTo>
                      <a:pt x="345" y="417"/>
                    </a:lnTo>
                    <a:lnTo>
                      <a:pt x="340" y="419"/>
                    </a:lnTo>
                    <a:lnTo>
                      <a:pt x="336" y="422"/>
                    </a:lnTo>
                    <a:lnTo>
                      <a:pt x="336" y="422"/>
                    </a:lnTo>
                    <a:lnTo>
                      <a:pt x="330" y="425"/>
                    </a:lnTo>
                    <a:lnTo>
                      <a:pt x="323" y="426"/>
                    </a:lnTo>
                    <a:lnTo>
                      <a:pt x="308" y="428"/>
                    </a:lnTo>
                    <a:lnTo>
                      <a:pt x="308" y="428"/>
                    </a:lnTo>
                    <a:lnTo>
                      <a:pt x="304" y="429"/>
                    </a:lnTo>
                    <a:lnTo>
                      <a:pt x="300" y="431"/>
                    </a:lnTo>
                    <a:lnTo>
                      <a:pt x="294" y="436"/>
                    </a:lnTo>
                    <a:lnTo>
                      <a:pt x="288" y="440"/>
                    </a:lnTo>
                    <a:lnTo>
                      <a:pt x="284" y="442"/>
                    </a:lnTo>
                    <a:lnTo>
                      <a:pt x="280" y="443"/>
                    </a:lnTo>
                    <a:lnTo>
                      <a:pt x="280" y="443"/>
                    </a:lnTo>
                    <a:lnTo>
                      <a:pt x="271" y="444"/>
                    </a:lnTo>
                    <a:lnTo>
                      <a:pt x="267" y="446"/>
                    </a:lnTo>
                    <a:lnTo>
                      <a:pt x="264" y="450"/>
                    </a:lnTo>
                    <a:lnTo>
                      <a:pt x="263" y="454"/>
                    </a:lnTo>
                    <a:lnTo>
                      <a:pt x="263" y="454"/>
                    </a:lnTo>
                    <a:lnTo>
                      <a:pt x="263" y="458"/>
                    </a:lnTo>
                    <a:lnTo>
                      <a:pt x="262" y="462"/>
                    </a:lnTo>
                    <a:lnTo>
                      <a:pt x="261" y="463"/>
                    </a:lnTo>
                    <a:lnTo>
                      <a:pt x="260" y="463"/>
                    </a:lnTo>
                    <a:lnTo>
                      <a:pt x="257" y="459"/>
                    </a:lnTo>
                    <a:lnTo>
                      <a:pt x="257" y="459"/>
                    </a:lnTo>
                    <a:lnTo>
                      <a:pt x="255" y="455"/>
                    </a:lnTo>
                    <a:lnTo>
                      <a:pt x="253" y="453"/>
                    </a:lnTo>
                    <a:lnTo>
                      <a:pt x="250" y="451"/>
                    </a:lnTo>
                    <a:lnTo>
                      <a:pt x="245" y="452"/>
                    </a:lnTo>
                    <a:lnTo>
                      <a:pt x="245" y="452"/>
                    </a:lnTo>
                    <a:lnTo>
                      <a:pt x="239" y="454"/>
                    </a:lnTo>
                    <a:lnTo>
                      <a:pt x="233" y="457"/>
                    </a:lnTo>
                    <a:lnTo>
                      <a:pt x="227" y="462"/>
                    </a:lnTo>
                    <a:lnTo>
                      <a:pt x="224" y="467"/>
                    </a:lnTo>
                    <a:lnTo>
                      <a:pt x="224" y="467"/>
                    </a:lnTo>
                    <a:lnTo>
                      <a:pt x="222" y="471"/>
                    </a:lnTo>
                    <a:lnTo>
                      <a:pt x="219" y="473"/>
                    </a:lnTo>
                    <a:lnTo>
                      <a:pt x="217" y="473"/>
                    </a:lnTo>
                    <a:lnTo>
                      <a:pt x="214" y="473"/>
                    </a:lnTo>
                    <a:lnTo>
                      <a:pt x="211" y="469"/>
                    </a:lnTo>
                    <a:lnTo>
                      <a:pt x="211" y="469"/>
                    </a:lnTo>
                    <a:lnTo>
                      <a:pt x="207" y="465"/>
                    </a:lnTo>
                    <a:lnTo>
                      <a:pt x="202" y="459"/>
                    </a:lnTo>
                    <a:lnTo>
                      <a:pt x="196" y="456"/>
                    </a:lnTo>
                    <a:lnTo>
                      <a:pt x="189" y="454"/>
                    </a:lnTo>
                    <a:lnTo>
                      <a:pt x="189" y="454"/>
                    </a:lnTo>
                    <a:lnTo>
                      <a:pt x="180" y="452"/>
                    </a:lnTo>
                    <a:lnTo>
                      <a:pt x="174" y="451"/>
                    </a:lnTo>
                    <a:lnTo>
                      <a:pt x="170" y="449"/>
                    </a:lnTo>
                    <a:lnTo>
                      <a:pt x="167" y="446"/>
                    </a:lnTo>
                    <a:lnTo>
                      <a:pt x="166" y="444"/>
                    </a:lnTo>
                    <a:lnTo>
                      <a:pt x="164" y="441"/>
                    </a:lnTo>
                    <a:lnTo>
                      <a:pt x="164" y="441"/>
                    </a:lnTo>
                    <a:lnTo>
                      <a:pt x="163" y="433"/>
                    </a:lnTo>
                    <a:lnTo>
                      <a:pt x="162" y="423"/>
                    </a:lnTo>
                    <a:lnTo>
                      <a:pt x="161" y="415"/>
                    </a:lnTo>
                    <a:lnTo>
                      <a:pt x="160" y="412"/>
                    </a:lnTo>
                    <a:lnTo>
                      <a:pt x="159" y="410"/>
                    </a:lnTo>
                    <a:lnTo>
                      <a:pt x="159" y="410"/>
                    </a:lnTo>
                    <a:lnTo>
                      <a:pt x="155" y="406"/>
                    </a:lnTo>
                    <a:lnTo>
                      <a:pt x="155" y="405"/>
                    </a:lnTo>
                    <a:lnTo>
                      <a:pt x="155" y="403"/>
                    </a:lnTo>
                    <a:lnTo>
                      <a:pt x="157" y="402"/>
                    </a:lnTo>
                    <a:lnTo>
                      <a:pt x="164" y="400"/>
                    </a:lnTo>
                    <a:lnTo>
                      <a:pt x="164" y="400"/>
                    </a:lnTo>
                    <a:lnTo>
                      <a:pt x="168" y="400"/>
                    </a:lnTo>
                    <a:lnTo>
                      <a:pt x="170" y="398"/>
                    </a:lnTo>
                    <a:lnTo>
                      <a:pt x="171" y="397"/>
                    </a:lnTo>
                    <a:lnTo>
                      <a:pt x="173" y="395"/>
                    </a:lnTo>
                    <a:lnTo>
                      <a:pt x="173" y="389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0" y="381"/>
                    </a:lnTo>
                    <a:lnTo>
                      <a:pt x="168" y="378"/>
                    </a:lnTo>
                    <a:lnTo>
                      <a:pt x="163" y="373"/>
                    </a:lnTo>
                    <a:lnTo>
                      <a:pt x="156" y="371"/>
                    </a:lnTo>
                    <a:lnTo>
                      <a:pt x="150" y="369"/>
                    </a:lnTo>
                    <a:lnTo>
                      <a:pt x="150" y="369"/>
                    </a:lnTo>
                    <a:lnTo>
                      <a:pt x="145" y="368"/>
                    </a:lnTo>
                    <a:lnTo>
                      <a:pt x="141" y="366"/>
                    </a:lnTo>
                    <a:lnTo>
                      <a:pt x="140" y="363"/>
                    </a:lnTo>
                    <a:lnTo>
                      <a:pt x="139" y="360"/>
                    </a:lnTo>
                    <a:lnTo>
                      <a:pt x="139" y="360"/>
                    </a:lnTo>
                    <a:lnTo>
                      <a:pt x="137" y="358"/>
                    </a:lnTo>
                    <a:lnTo>
                      <a:pt x="134" y="356"/>
                    </a:lnTo>
                    <a:lnTo>
                      <a:pt x="127" y="356"/>
                    </a:lnTo>
                    <a:lnTo>
                      <a:pt x="119" y="355"/>
                    </a:lnTo>
                    <a:lnTo>
                      <a:pt x="119" y="355"/>
                    </a:lnTo>
                    <a:lnTo>
                      <a:pt x="110" y="355"/>
                    </a:lnTo>
                    <a:lnTo>
                      <a:pt x="104" y="353"/>
                    </a:lnTo>
                    <a:lnTo>
                      <a:pt x="98" y="351"/>
                    </a:lnTo>
                    <a:lnTo>
                      <a:pt x="94" y="348"/>
                    </a:lnTo>
                    <a:lnTo>
                      <a:pt x="94" y="348"/>
                    </a:lnTo>
                    <a:lnTo>
                      <a:pt x="92" y="346"/>
                    </a:lnTo>
                    <a:lnTo>
                      <a:pt x="90" y="345"/>
                    </a:lnTo>
                    <a:lnTo>
                      <a:pt x="85" y="344"/>
                    </a:lnTo>
                    <a:lnTo>
                      <a:pt x="81" y="343"/>
                    </a:lnTo>
                    <a:lnTo>
                      <a:pt x="79" y="342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7" y="337"/>
                    </a:lnTo>
                    <a:lnTo>
                      <a:pt x="76" y="334"/>
                    </a:lnTo>
                    <a:lnTo>
                      <a:pt x="74" y="331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8" y="330"/>
                    </a:lnTo>
                    <a:lnTo>
                      <a:pt x="66" y="328"/>
                    </a:lnTo>
                    <a:lnTo>
                      <a:pt x="62" y="324"/>
                    </a:lnTo>
                    <a:lnTo>
                      <a:pt x="60" y="320"/>
                    </a:lnTo>
                    <a:lnTo>
                      <a:pt x="61" y="319"/>
                    </a:lnTo>
                    <a:lnTo>
                      <a:pt x="63" y="319"/>
                    </a:lnTo>
                    <a:lnTo>
                      <a:pt x="63" y="319"/>
                    </a:lnTo>
                    <a:lnTo>
                      <a:pt x="75" y="323"/>
                    </a:lnTo>
                    <a:lnTo>
                      <a:pt x="81" y="323"/>
                    </a:lnTo>
                    <a:lnTo>
                      <a:pt x="83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7" y="319"/>
                    </a:lnTo>
                    <a:lnTo>
                      <a:pt x="88" y="315"/>
                    </a:lnTo>
                    <a:lnTo>
                      <a:pt x="87" y="308"/>
                    </a:lnTo>
                    <a:lnTo>
                      <a:pt x="85" y="300"/>
                    </a:lnTo>
                    <a:lnTo>
                      <a:pt x="83" y="293"/>
                    </a:lnTo>
                    <a:lnTo>
                      <a:pt x="83" y="293"/>
                    </a:lnTo>
                    <a:lnTo>
                      <a:pt x="81" y="287"/>
                    </a:lnTo>
                    <a:lnTo>
                      <a:pt x="80" y="281"/>
                    </a:lnTo>
                    <a:lnTo>
                      <a:pt x="79" y="277"/>
                    </a:lnTo>
                    <a:lnTo>
                      <a:pt x="77" y="276"/>
                    </a:lnTo>
                    <a:lnTo>
                      <a:pt x="76" y="274"/>
                    </a:lnTo>
                    <a:lnTo>
                      <a:pt x="76" y="274"/>
                    </a:lnTo>
                    <a:lnTo>
                      <a:pt x="74" y="274"/>
                    </a:lnTo>
                    <a:lnTo>
                      <a:pt x="74" y="273"/>
                    </a:lnTo>
                    <a:lnTo>
                      <a:pt x="75" y="272"/>
                    </a:lnTo>
                    <a:lnTo>
                      <a:pt x="79" y="271"/>
                    </a:lnTo>
                    <a:lnTo>
                      <a:pt x="83" y="270"/>
                    </a:lnTo>
                    <a:lnTo>
                      <a:pt x="83" y="270"/>
                    </a:lnTo>
                    <a:lnTo>
                      <a:pt x="85" y="270"/>
                    </a:lnTo>
                    <a:lnTo>
                      <a:pt x="87" y="268"/>
                    </a:lnTo>
                    <a:lnTo>
                      <a:pt x="89" y="264"/>
                    </a:lnTo>
                    <a:lnTo>
                      <a:pt x="90" y="260"/>
                    </a:lnTo>
                    <a:lnTo>
                      <a:pt x="90" y="256"/>
                    </a:lnTo>
                    <a:lnTo>
                      <a:pt x="90" y="253"/>
                    </a:lnTo>
                    <a:lnTo>
                      <a:pt x="88" y="251"/>
                    </a:lnTo>
                    <a:lnTo>
                      <a:pt x="84" y="249"/>
                    </a:lnTo>
                    <a:lnTo>
                      <a:pt x="84" y="249"/>
                    </a:lnTo>
                    <a:lnTo>
                      <a:pt x="81" y="248"/>
                    </a:lnTo>
                    <a:lnTo>
                      <a:pt x="78" y="246"/>
                    </a:lnTo>
                    <a:lnTo>
                      <a:pt x="73" y="241"/>
                    </a:lnTo>
                    <a:lnTo>
                      <a:pt x="67" y="237"/>
                    </a:lnTo>
                    <a:lnTo>
                      <a:pt x="64" y="236"/>
                    </a:lnTo>
                    <a:lnTo>
                      <a:pt x="62" y="236"/>
                    </a:lnTo>
                    <a:lnTo>
                      <a:pt x="62" y="236"/>
                    </a:lnTo>
                    <a:lnTo>
                      <a:pt x="56" y="235"/>
                    </a:lnTo>
                    <a:lnTo>
                      <a:pt x="52" y="234"/>
                    </a:lnTo>
                    <a:lnTo>
                      <a:pt x="50" y="231"/>
                    </a:lnTo>
                    <a:lnTo>
                      <a:pt x="49" y="228"/>
                    </a:lnTo>
                    <a:lnTo>
                      <a:pt x="49" y="228"/>
                    </a:lnTo>
                    <a:lnTo>
                      <a:pt x="47" y="225"/>
                    </a:lnTo>
                    <a:lnTo>
                      <a:pt x="44" y="223"/>
                    </a:lnTo>
                    <a:lnTo>
                      <a:pt x="41" y="221"/>
                    </a:lnTo>
                    <a:lnTo>
                      <a:pt x="41" y="219"/>
                    </a:lnTo>
                    <a:lnTo>
                      <a:pt x="41" y="216"/>
                    </a:lnTo>
                    <a:lnTo>
                      <a:pt x="41" y="216"/>
                    </a:lnTo>
                    <a:lnTo>
                      <a:pt x="44" y="212"/>
                    </a:lnTo>
                    <a:lnTo>
                      <a:pt x="47" y="208"/>
                    </a:lnTo>
                    <a:lnTo>
                      <a:pt x="50" y="203"/>
                    </a:lnTo>
                    <a:lnTo>
                      <a:pt x="51" y="201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3" y="187"/>
                    </a:lnTo>
                    <a:lnTo>
                      <a:pt x="54" y="181"/>
                    </a:lnTo>
                    <a:lnTo>
                      <a:pt x="56" y="177"/>
                    </a:lnTo>
                    <a:lnTo>
                      <a:pt x="56" y="177"/>
                    </a:lnTo>
                    <a:lnTo>
                      <a:pt x="59" y="172"/>
                    </a:lnTo>
                    <a:lnTo>
                      <a:pt x="59" y="166"/>
                    </a:lnTo>
                    <a:lnTo>
                      <a:pt x="59" y="163"/>
                    </a:lnTo>
                    <a:lnTo>
                      <a:pt x="56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6"/>
                    </a:lnTo>
                    <a:lnTo>
                      <a:pt x="45" y="154"/>
                    </a:lnTo>
                    <a:lnTo>
                      <a:pt x="38" y="152"/>
                    </a:lnTo>
                    <a:lnTo>
                      <a:pt x="33" y="149"/>
                    </a:lnTo>
                    <a:lnTo>
                      <a:pt x="32" y="148"/>
                    </a:lnTo>
                    <a:lnTo>
                      <a:pt x="32" y="145"/>
                    </a:lnTo>
                    <a:lnTo>
                      <a:pt x="32" y="145"/>
                    </a:lnTo>
                    <a:lnTo>
                      <a:pt x="33" y="141"/>
                    </a:lnTo>
                    <a:lnTo>
                      <a:pt x="37" y="137"/>
                    </a:lnTo>
                    <a:lnTo>
                      <a:pt x="42" y="134"/>
                    </a:lnTo>
                    <a:lnTo>
                      <a:pt x="49" y="131"/>
                    </a:lnTo>
                    <a:lnTo>
                      <a:pt x="49" y="131"/>
                    </a:lnTo>
                    <a:lnTo>
                      <a:pt x="51" y="130"/>
                    </a:lnTo>
                    <a:lnTo>
                      <a:pt x="54" y="128"/>
                    </a:lnTo>
                    <a:lnTo>
                      <a:pt x="59" y="124"/>
                    </a:lnTo>
                    <a:lnTo>
                      <a:pt x="60" y="122"/>
                    </a:lnTo>
                    <a:lnTo>
                      <a:pt x="60" y="120"/>
                    </a:lnTo>
                    <a:lnTo>
                      <a:pt x="59" y="117"/>
                    </a:lnTo>
                    <a:lnTo>
                      <a:pt x="56" y="115"/>
                    </a:lnTo>
                    <a:lnTo>
                      <a:pt x="56" y="115"/>
                    </a:lnTo>
                    <a:lnTo>
                      <a:pt x="40" y="110"/>
                    </a:lnTo>
                    <a:lnTo>
                      <a:pt x="25" y="106"/>
                    </a:lnTo>
                    <a:lnTo>
                      <a:pt x="25" y="106"/>
                    </a:lnTo>
                    <a:lnTo>
                      <a:pt x="23" y="106"/>
                    </a:lnTo>
                    <a:lnTo>
                      <a:pt x="22" y="104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22" y="92"/>
                    </a:lnTo>
                    <a:lnTo>
                      <a:pt x="22" y="86"/>
                    </a:lnTo>
                    <a:lnTo>
                      <a:pt x="21" y="82"/>
                    </a:lnTo>
                    <a:lnTo>
                      <a:pt x="20" y="81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3" y="79"/>
                    </a:lnTo>
                    <a:lnTo>
                      <a:pt x="12" y="78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1" y="70"/>
                    </a:lnTo>
                    <a:lnTo>
                      <a:pt x="10" y="67"/>
                    </a:lnTo>
                    <a:lnTo>
                      <a:pt x="6" y="59"/>
                    </a:lnTo>
                    <a:lnTo>
                      <a:pt x="6" y="59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208"/>
              <p:cNvSpPr/>
              <p:nvPr/>
            </p:nvSpPr>
            <p:spPr bwMode="auto">
              <a:xfrm>
                <a:off x="8951870" y="5391568"/>
                <a:ext cx="250824" cy="284185"/>
              </a:xfrm>
              <a:custGeom>
                <a:avLst/>
                <a:gdLst>
                  <a:gd name="T0" fmla="*/ 80 w 158"/>
                  <a:gd name="T1" fmla="*/ 169 h 179"/>
                  <a:gd name="T2" fmla="*/ 74 w 158"/>
                  <a:gd name="T3" fmla="*/ 163 h 179"/>
                  <a:gd name="T4" fmla="*/ 69 w 158"/>
                  <a:gd name="T5" fmla="*/ 152 h 179"/>
                  <a:gd name="T6" fmla="*/ 61 w 158"/>
                  <a:gd name="T7" fmla="*/ 148 h 179"/>
                  <a:gd name="T8" fmla="*/ 36 w 158"/>
                  <a:gd name="T9" fmla="*/ 136 h 179"/>
                  <a:gd name="T10" fmla="*/ 34 w 158"/>
                  <a:gd name="T11" fmla="*/ 127 h 179"/>
                  <a:gd name="T12" fmla="*/ 26 w 158"/>
                  <a:gd name="T13" fmla="*/ 124 h 179"/>
                  <a:gd name="T14" fmla="*/ 27 w 158"/>
                  <a:gd name="T15" fmla="*/ 119 h 179"/>
                  <a:gd name="T16" fmla="*/ 29 w 158"/>
                  <a:gd name="T17" fmla="*/ 111 h 179"/>
                  <a:gd name="T18" fmla="*/ 17 w 158"/>
                  <a:gd name="T19" fmla="*/ 111 h 179"/>
                  <a:gd name="T20" fmla="*/ 17 w 158"/>
                  <a:gd name="T21" fmla="*/ 115 h 179"/>
                  <a:gd name="T22" fmla="*/ 15 w 158"/>
                  <a:gd name="T23" fmla="*/ 123 h 179"/>
                  <a:gd name="T24" fmla="*/ 8 w 158"/>
                  <a:gd name="T25" fmla="*/ 120 h 179"/>
                  <a:gd name="T26" fmla="*/ 13 w 158"/>
                  <a:gd name="T27" fmla="*/ 98 h 179"/>
                  <a:gd name="T28" fmla="*/ 9 w 158"/>
                  <a:gd name="T29" fmla="*/ 78 h 179"/>
                  <a:gd name="T30" fmla="*/ 1 w 158"/>
                  <a:gd name="T31" fmla="*/ 63 h 179"/>
                  <a:gd name="T32" fmla="*/ 10 w 158"/>
                  <a:gd name="T33" fmla="*/ 57 h 179"/>
                  <a:gd name="T34" fmla="*/ 15 w 158"/>
                  <a:gd name="T35" fmla="*/ 47 h 179"/>
                  <a:gd name="T36" fmla="*/ 28 w 158"/>
                  <a:gd name="T37" fmla="*/ 27 h 179"/>
                  <a:gd name="T38" fmla="*/ 41 w 158"/>
                  <a:gd name="T39" fmla="*/ 24 h 179"/>
                  <a:gd name="T40" fmla="*/ 48 w 158"/>
                  <a:gd name="T41" fmla="*/ 18 h 179"/>
                  <a:gd name="T42" fmla="*/ 42 w 158"/>
                  <a:gd name="T43" fmla="*/ 7 h 179"/>
                  <a:gd name="T44" fmla="*/ 40 w 158"/>
                  <a:gd name="T45" fmla="*/ 2 h 179"/>
                  <a:gd name="T46" fmla="*/ 55 w 158"/>
                  <a:gd name="T47" fmla="*/ 3 h 179"/>
                  <a:gd name="T48" fmla="*/ 60 w 158"/>
                  <a:gd name="T49" fmla="*/ 7 h 179"/>
                  <a:gd name="T50" fmla="*/ 66 w 158"/>
                  <a:gd name="T51" fmla="*/ 12 h 179"/>
                  <a:gd name="T52" fmla="*/ 78 w 158"/>
                  <a:gd name="T53" fmla="*/ 20 h 179"/>
                  <a:gd name="T54" fmla="*/ 98 w 158"/>
                  <a:gd name="T55" fmla="*/ 31 h 179"/>
                  <a:gd name="T56" fmla="*/ 122 w 158"/>
                  <a:gd name="T57" fmla="*/ 33 h 179"/>
                  <a:gd name="T58" fmla="*/ 131 w 158"/>
                  <a:gd name="T59" fmla="*/ 39 h 179"/>
                  <a:gd name="T60" fmla="*/ 137 w 158"/>
                  <a:gd name="T61" fmla="*/ 46 h 179"/>
                  <a:gd name="T62" fmla="*/ 153 w 158"/>
                  <a:gd name="T63" fmla="*/ 51 h 179"/>
                  <a:gd name="T64" fmla="*/ 157 w 158"/>
                  <a:gd name="T65" fmla="*/ 60 h 179"/>
                  <a:gd name="T66" fmla="*/ 145 w 158"/>
                  <a:gd name="T67" fmla="*/ 65 h 179"/>
                  <a:gd name="T68" fmla="*/ 139 w 158"/>
                  <a:gd name="T69" fmla="*/ 76 h 179"/>
                  <a:gd name="T70" fmla="*/ 143 w 158"/>
                  <a:gd name="T71" fmla="*/ 91 h 179"/>
                  <a:gd name="T72" fmla="*/ 135 w 158"/>
                  <a:gd name="T73" fmla="*/ 96 h 179"/>
                  <a:gd name="T74" fmla="*/ 122 w 158"/>
                  <a:gd name="T75" fmla="*/ 97 h 179"/>
                  <a:gd name="T76" fmla="*/ 117 w 158"/>
                  <a:gd name="T77" fmla="*/ 91 h 179"/>
                  <a:gd name="T78" fmla="*/ 105 w 158"/>
                  <a:gd name="T79" fmla="*/ 93 h 179"/>
                  <a:gd name="T80" fmla="*/ 99 w 158"/>
                  <a:gd name="T81" fmla="*/ 103 h 179"/>
                  <a:gd name="T82" fmla="*/ 95 w 158"/>
                  <a:gd name="T83" fmla="*/ 129 h 179"/>
                  <a:gd name="T84" fmla="*/ 94 w 158"/>
                  <a:gd name="T85" fmla="*/ 133 h 179"/>
                  <a:gd name="T86" fmla="*/ 90 w 158"/>
                  <a:gd name="T87" fmla="*/ 137 h 179"/>
                  <a:gd name="T88" fmla="*/ 84 w 158"/>
                  <a:gd name="T89" fmla="*/ 149 h 179"/>
                  <a:gd name="T90" fmla="*/ 83 w 158"/>
                  <a:gd name="T91" fmla="*/ 164 h 179"/>
                  <a:gd name="T92" fmla="*/ 85 w 158"/>
                  <a:gd name="T93" fmla="*/ 165 h 179"/>
                  <a:gd name="T94" fmla="*/ 88 w 158"/>
                  <a:gd name="T9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179">
                    <a:moveTo>
                      <a:pt x="85" y="178"/>
                    </a:moveTo>
                    <a:lnTo>
                      <a:pt x="85" y="178"/>
                    </a:lnTo>
                    <a:lnTo>
                      <a:pt x="83" y="175"/>
                    </a:lnTo>
                    <a:lnTo>
                      <a:pt x="80" y="169"/>
                    </a:lnTo>
                    <a:lnTo>
                      <a:pt x="80" y="169"/>
                    </a:lnTo>
                    <a:lnTo>
                      <a:pt x="79" y="167"/>
                    </a:lnTo>
                    <a:lnTo>
                      <a:pt x="78" y="166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2" y="158"/>
                    </a:lnTo>
                    <a:lnTo>
                      <a:pt x="70" y="154"/>
                    </a:lnTo>
                    <a:lnTo>
                      <a:pt x="69" y="152"/>
                    </a:lnTo>
                    <a:lnTo>
                      <a:pt x="66" y="151"/>
                    </a:lnTo>
                    <a:lnTo>
                      <a:pt x="64" y="149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52" y="146"/>
                    </a:lnTo>
                    <a:lnTo>
                      <a:pt x="45" y="142"/>
                    </a:lnTo>
                    <a:lnTo>
                      <a:pt x="38" y="138"/>
                    </a:lnTo>
                    <a:lnTo>
                      <a:pt x="36" y="136"/>
                    </a:lnTo>
                    <a:lnTo>
                      <a:pt x="36" y="134"/>
                    </a:lnTo>
                    <a:lnTo>
                      <a:pt x="36" y="134"/>
                    </a:lnTo>
                    <a:lnTo>
                      <a:pt x="35" y="131"/>
                    </a:lnTo>
                    <a:lnTo>
                      <a:pt x="34" y="127"/>
                    </a:lnTo>
                    <a:lnTo>
                      <a:pt x="32" y="126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6" y="124"/>
                    </a:lnTo>
                    <a:lnTo>
                      <a:pt x="24" y="122"/>
                    </a:lnTo>
                    <a:lnTo>
                      <a:pt x="24" y="120"/>
                    </a:lnTo>
                    <a:lnTo>
                      <a:pt x="27" y="119"/>
                    </a:lnTo>
                    <a:lnTo>
                      <a:pt x="27" y="119"/>
                    </a:lnTo>
                    <a:lnTo>
                      <a:pt x="29" y="118"/>
                    </a:lnTo>
                    <a:lnTo>
                      <a:pt x="31" y="114"/>
                    </a:lnTo>
                    <a:lnTo>
                      <a:pt x="30" y="112"/>
                    </a:lnTo>
                    <a:lnTo>
                      <a:pt x="29" y="111"/>
                    </a:lnTo>
                    <a:lnTo>
                      <a:pt x="28" y="111"/>
                    </a:lnTo>
                    <a:lnTo>
                      <a:pt x="28" y="111"/>
                    </a:lnTo>
                    <a:lnTo>
                      <a:pt x="18" y="111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6" y="113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19" y="119"/>
                    </a:lnTo>
                    <a:lnTo>
                      <a:pt x="19" y="121"/>
                    </a:lnTo>
                    <a:lnTo>
                      <a:pt x="18" y="122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2" y="122"/>
                    </a:lnTo>
                    <a:lnTo>
                      <a:pt x="9" y="121"/>
                    </a:lnTo>
                    <a:lnTo>
                      <a:pt x="8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2" y="110"/>
                    </a:lnTo>
                    <a:lnTo>
                      <a:pt x="13" y="98"/>
                    </a:lnTo>
                    <a:lnTo>
                      <a:pt x="13" y="86"/>
                    </a:lnTo>
                    <a:lnTo>
                      <a:pt x="12" y="81"/>
                    </a:lnTo>
                    <a:lnTo>
                      <a:pt x="9" y="78"/>
                    </a:lnTo>
                    <a:lnTo>
                      <a:pt x="9" y="78"/>
                    </a:lnTo>
                    <a:lnTo>
                      <a:pt x="1" y="67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1" y="63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7" y="60"/>
                    </a:lnTo>
                    <a:lnTo>
                      <a:pt x="10" y="57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5" y="47"/>
                    </a:lnTo>
                    <a:lnTo>
                      <a:pt x="16" y="43"/>
                    </a:lnTo>
                    <a:lnTo>
                      <a:pt x="20" y="36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5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6" y="22"/>
                    </a:lnTo>
                    <a:lnTo>
                      <a:pt x="47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7" y="14"/>
                    </a:lnTo>
                    <a:lnTo>
                      <a:pt x="46" y="12"/>
                    </a:lnTo>
                    <a:lnTo>
                      <a:pt x="42" y="7"/>
                    </a:lnTo>
                    <a:lnTo>
                      <a:pt x="40" y="4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5"/>
                    </a:lnTo>
                    <a:lnTo>
                      <a:pt x="60" y="7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9" y="15"/>
                    </a:lnTo>
                    <a:lnTo>
                      <a:pt x="73" y="18"/>
                    </a:lnTo>
                    <a:lnTo>
                      <a:pt x="78" y="20"/>
                    </a:lnTo>
                    <a:lnTo>
                      <a:pt x="85" y="23"/>
                    </a:lnTo>
                    <a:lnTo>
                      <a:pt x="85" y="23"/>
                    </a:lnTo>
                    <a:lnTo>
                      <a:pt x="91" y="27"/>
                    </a:lnTo>
                    <a:lnTo>
                      <a:pt x="98" y="31"/>
                    </a:lnTo>
                    <a:lnTo>
                      <a:pt x="10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22" y="33"/>
                    </a:lnTo>
                    <a:lnTo>
                      <a:pt x="128" y="34"/>
                    </a:lnTo>
                    <a:lnTo>
                      <a:pt x="129" y="34"/>
                    </a:lnTo>
                    <a:lnTo>
                      <a:pt x="130" y="35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31" y="42"/>
                    </a:lnTo>
                    <a:lnTo>
                      <a:pt x="133" y="45"/>
                    </a:lnTo>
                    <a:lnTo>
                      <a:pt x="137" y="46"/>
                    </a:lnTo>
                    <a:lnTo>
                      <a:pt x="143" y="46"/>
                    </a:lnTo>
                    <a:lnTo>
                      <a:pt x="143" y="46"/>
                    </a:lnTo>
                    <a:lnTo>
                      <a:pt x="149" y="47"/>
                    </a:lnTo>
                    <a:lnTo>
                      <a:pt x="153" y="51"/>
                    </a:lnTo>
                    <a:lnTo>
                      <a:pt x="157" y="55"/>
                    </a:lnTo>
                    <a:lnTo>
                      <a:pt x="158" y="57"/>
                    </a:lnTo>
                    <a:lnTo>
                      <a:pt x="157" y="60"/>
                    </a:lnTo>
                    <a:lnTo>
                      <a:pt x="157" y="60"/>
                    </a:lnTo>
                    <a:lnTo>
                      <a:pt x="156" y="63"/>
                    </a:lnTo>
                    <a:lnTo>
                      <a:pt x="152" y="64"/>
                    </a:lnTo>
                    <a:lnTo>
                      <a:pt x="145" y="65"/>
                    </a:lnTo>
                    <a:lnTo>
                      <a:pt x="145" y="65"/>
                    </a:lnTo>
                    <a:lnTo>
                      <a:pt x="141" y="67"/>
                    </a:lnTo>
                    <a:lnTo>
                      <a:pt x="138" y="69"/>
                    </a:lnTo>
                    <a:lnTo>
                      <a:pt x="138" y="71"/>
                    </a:lnTo>
                    <a:lnTo>
                      <a:pt x="139" y="76"/>
                    </a:lnTo>
                    <a:lnTo>
                      <a:pt x="139" y="76"/>
                    </a:lnTo>
                    <a:lnTo>
                      <a:pt x="143" y="81"/>
                    </a:lnTo>
                    <a:lnTo>
                      <a:pt x="144" y="86"/>
                    </a:lnTo>
                    <a:lnTo>
                      <a:pt x="143" y="91"/>
                    </a:lnTo>
                    <a:lnTo>
                      <a:pt x="142" y="92"/>
                    </a:lnTo>
                    <a:lnTo>
                      <a:pt x="139" y="94"/>
                    </a:lnTo>
                    <a:lnTo>
                      <a:pt x="139" y="94"/>
                    </a:lnTo>
                    <a:lnTo>
                      <a:pt x="135" y="96"/>
                    </a:lnTo>
                    <a:lnTo>
                      <a:pt x="130" y="98"/>
                    </a:lnTo>
                    <a:lnTo>
                      <a:pt x="126" y="98"/>
                    </a:lnTo>
                    <a:lnTo>
                      <a:pt x="123" y="98"/>
                    </a:lnTo>
                    <a:lnTo>
                      <a:pt x="122" y="97"/>
                    </a:lnTo>
                    <a:lnTo>
                      <a:pt x="122" y="97"/>
                    </a:lnTo>
                    <a:lnTo>
                      <a:pt x="121" y="94"/>
                    </a:lnTo>
                    <a:lnTo>
                      <a:pt x="120" y="92"/>
                    </a:lnTo>
                    <a:lnTo>
                      <a:pt x="117" y="91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09" y="91"/>
                    </a:lnTo>
                    <a:lnTo>
                      <a:pt x="105" y="93"/>
                    </a:lnTo>
                    <a:lnTo>
                      <a:pt x="101" y="97"/>
                    </a:lnTo>
                    <a:lnTo>
                      <a:pt x="100" y="99"/>
                    </a:lnTo>
                    <a:lnTo>
                      <a:pt x="99" y="103"/>
                    </a:lnTo>
                    <a:lnTo>
                      <a:pt x="99" y="103"/>
                    </a:lnTo>
                    <a:lnTo>
                      <a:pt x="98" y="119"/>
                    </a:lnTo>
                    <a:lnTo>
                      <a:pt x="98" y="125"/>
                    </a:lnTo>
                    <a:lnTo>
                      <a:pt x="96" y="127"/>
                    </a:lnTo>
                    <a:lnTo>
                      <a:pt x="95" y="129"/>
                    </a:lnTo>
                    <a:lnTo>
                      <a:pt x="95" y="129"/>
                    </a:lnTo>
                    <a:lnTo>
                      <a:pt x="94" y="129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3" y="136"/>
                    </a:lnTo>
                    <a:lnTo>
                      <a:pt x="92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6" y="138"/>
                    </a:lnTo>
                    <a:lnTo>
                      <a:pt x="84" y="140"/>
                    </a:lnTo>
                    <a:lnTo>
                      <a:pt x="83" y="143"/>
                    </a:lnTo>
                    <a:lnTo>
                      <a:pt x="84" y="149"/>
                    </a:lnTo>
                    <a:lnTo>
                      <a:pt x="84" y="149"/>
                    </a:lnTo>
                    <a:lnTo>
                      <a:pt x="83" y="155"/>
                    </a:lnTo>
                    <a:lnTo>
                      <a:pt x="83" y="161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4" y="164"/>
                    </a:lnTo>
                    <a:lnTo>
                      <a:pt x="84" y="164"/>
                    </a:lnTo>
                    <a:lnTo>
                      <a:pt x="85" y="165"/>
                    </a:lnTo>
                    <a:lnTo>
                      <a:pt x="86" y="166"/>
                    </a:lnTo>
                    <a:lnTo>
                      <a:pt x="88" y="171"/>
                    </a:lnTo>
                    <a:lnTo>
                      <a:pt x="88" y="177"/>
                    </a:lnTo>
                    <a:lnTo>
                      <a:pt x="88" y="179"/>
                    </a:lnTo>
                    <a:lnTo>
                      <a:pt x="88" y="179"/>
                    </a:lnTo>
                    <a:lnTo>
                      <a:pt x="85" y="178"/>
                    </a:lnTo>
                    <a:lnTo>
                      <a:pt x="85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209"/>
              <p:cNvSpPr/>
              <p:nvPr/>
            </p:nvSpPr>
            <p:spPr bwMode="auto">
              <a:xfrm>
                <a:off x="9089982" y="5548742"/>
                <a:ext cx="276224" cy="535029"/>
              </a:xfrm>
              <a:custGeom>
                <a:avLst/>
                <a:gdLst>
                  <a:gd name="T0" fmla="*/ 20 w 174"/>
                  <a:gd name="T1" fmla="*/ 89 h 337"/>
                  <a:gd name="T2" fmla="*/ 16 w 174"/>
                  <a:gd name="T3" fmla="*/ 85 h 337"/>
                  <a:gd name="T4" fmla="*/ 7 w 174"/>
                  <a:gd name="T5" fmla="*/ 81 h 337"/>
                  <a:gd name="T6" fmla="*/ 9 w 174"/>
                  <a:gd name="T7" fmla="*/ 71 h 337"/>
                  <a:gd name="T8" fmla="*/ 8 w 174"/>
                  <a:gd name="T9" fmla="*/ 63 h 337"/>
                  <a:gd name="T10" fmla="*/ 1 w 174"/>
                  <a:gd name="T11" fmla="*/ 50 h 337"/>
                  <a:gd name="T12" fmla="*/ 13 w 174"/>
                  <a:gd name="T13" fmla="*/ 43 h 337"/>
                  <a:gd name="T14" fmla="*/ 17 w 174"/>
                  <a:gd name="T15" fmla="*/ 21 h 337"/>
                  <a:gd name="T16" fmla="*/ 23 w 174"/>
                  <a:gd name="T17" fmla="*/ 0 h 337"/>
                  <a:gd name="T18" fmla="*/ 31 w 174"/>
                  <a:gd name="T19" fmla="*/ 5 h 337"/>
                  <a:gd name="T20" fmla="*/ 34 w 174"/>
                  <a:gd name="T21" fmla="*/ 12 h 337"/>
                  <a:gd name="T22" fmla="*/ 47 w 174"/>
                  <a:gd name="T23" fmla="*/ 8 h 337"/>
                  <a:gd name="T24" fmla="*/ 58 w 174"/>
                  <a:gd name="T25" fmla="*/ 3 h 337"/>
                  <a:gd name="T26" fmla="*/ 63 w 174"/>
                  <a:gd name="T27" fmla="*/ 10 h 337"/>
                  <a:gd name="T28" fmla="*/ 70 w 174"/>
                  <a:gd name="T29" fmla="*/ 25 h 337"/>
                  <a:gd name="T30" fmla="*/ 94 w 174"/>
                  <a:gd name="T31" fmla="*/ 30 h 337"/>
                  <a:gd name="T32" fmla="*/ 112 w 174"/>
                  <a:gd name="T33" fmla="*/ 47 h 337"/>
                  <a:gd name="T34" fmla="*/ 115 w 174"/>
                  <a:gd name="T35" fmla="*/ 66 h 337"/>
                  <a:gd name="T36" fmla="*/ 112 w 174"/>
                  <a:gd name="T37" fmla="*/ 73 h 337"/>
                  <a:gd name="T38" fmla="*/ 115 w 174"/>
                  <a:gd name="T39" fmla="*/ 100 h 337"/>
                  <a:gd name="T40" fmla="*/ 121 w 174"/>
                  <a:gd name="T41" fmla="*/ 115 h 337"/>
                  <a:gd name="T42" fmla="*/ 120 w 174"/>
                  <a:gd name="T43" fmla="*/ 135 h 337"/>
                  <a:gd name="T44" fmla="*/ 132 w 174"/>
                  <a:gd name="T45" fmla="*/ 168 h 337"/>
                  <a:gd name="T46" fmla="*/ 142 w 174"/>
                  <a:gd name="T47" fmla="*/ 182 h 337"/>
                  <a:gd name="T48" fmla="*/ 162 w 174"/>
                  <a:gd name="T49" fmla="*/ 189 h 337"/>
                  <a:gd name="T50" fmla="*/ 171 w 174"/>
                  <a:gd name="T51" fmla="*/ 204 h 337"/>
                  <a:gd name="T52" fmla="*/ 173 w 174"/>
                  <a:gd name="T53" fmla="*/ 221 h 337"/>
                  <a:gd name="T54" fmla="*/ 166 w 174"/>
                  <a:gd name="T55" fmla="*/ 239 h 337"/>
                  <a:gd name="T56" fmla="*/ 151 w 174"/>
                  <a:gd name="T57" fmla="*/ 265 h 337"/>
                  <a:gd name="T58" fmla="*/ 148 w 174"/>
                  <a:gd name="T59" fmla="*/ 276 h 337"/>
                  <a:gd name="T60" fmla="*/ 134 w 174"/>
                  <a:gd name="T61" fmla="*/ 285 h 337"/>
                  <a:gd name="T62" fmla="*/ 127 w 174"/>
                  <a:gd name="T63" fmla="*/ 293 h 337"/>
                  <a:gd name="T64" fmla="*/ 123 w 174"/>
                  <a:gd name="T65" fmla="*/ 307 h 337"/>
                  <a:gd name="T66" fmla="*/ 133 w 174"/>
                  <a:gd name="T67" fmla="*/ 319 h 337"/>
                  <a:gd name="T68" fmla="*/ 129 w 174"/>
                  <a:gd name="T69" fmla="*/ 322 h 337"/>
                  <a:gd name="T70" fmla="*/ 126 w 174"/>
                  <a:gd name="T71" fmla="*/ 329 h 337"/>
                  <a:gd name="T72" fmla="*/ 115 w 174"/>
                  <a:gd name="T73" fmla="*/ 336 h 337"/>
                  <a:gd name="T74" fmla="*/ 108 w 174"/>
                  <a:gd name="T75" fmla="*/ 326 h 337"/>
                  <a:gd name="T76" fmla="*/ 101 w 174"/>
                  <a:gd name="T77" fmla="*/ 314 h 337"/>
                  <a:gd name="T78" fmla="*/ 86 w 174"/>
                  <a:gd name="T79" fmla="*/ 300 h 337"/>
                  <a:gd name="T80" fmla="*/ 75 w 174"/>
                  <a:gd name="T81" fmla="*/ 293 h 337"/>
                  <a:gd name="T82" fmla="*/ 55 w 174"/>
                  <a:gd name="T83" fmla="*/ 283 h 337"/>
                  <a:gd name="T84" fmla="*/ 40 w 174"/>
                  <a:gd name="T85" fmla="*/ 275 h 337"/>
                  <a:gd name="T86" fmla="*/ 35 w 174"/>
                  <a:gd name="T87" fmla="*/ 269 h 337"/>
                  <a:gd name="T88" fmla="*/ 44 w 174"/>
                  <a:gd name="T89" fmla="*/ 259 h 337"/>
                  <a:gd name="T90" fmla="*/ 42 w 174"/>
                  <a:gd name="T91" fmla="*/ 248 h 337"/>
                  <a:gd name="T92" fmla="*/ 30 w 174"/>
                  <a:gd name="T93" fmla="*/ 238 h 337"/>
                  <a:gd name="T94" fmla="*/ 30 w 174"/>
                  <a:gd name="T95" fmla="*/ 233 h 337"/>
                  <a:gd name="T96" fmla="*/ 36 w 174"/>
                  <a:gd name="T97" fmla="*/ 201 h 337"/>
                  <a:gd name="T98" fmla="*/ 33 w 174"/>
                  <a:gd name="T99" fmla="*/ 163 h 337"/>
                  <a:gd name="T100" fmla="*/ 29 w 174"/>
                  <a:gd name="T101" fmla="*/ 155 h 337"/>
                  <a:gd name="T102" fmla="*/ 30 w 174"/>
                  <a:gd name="T103" fmla="*/ 128 h 337"/>
                  <a:gd name="T104" fmla="*/ 34 w 174"/>
                  <a:gd name="T105" fmla="*/ 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4" h="337">
                    <a:moveTo>
                      <a:pt x="34" y="90"/>
                    </a:moveTo>
                    <a:lnTo>
                      <a:pt x="34" y="90"/>
                    </a:lnTo>
                    <a:lnTo>
                      <a:pt x="27" y="90"/>
                    </a:lnTo>
                    <a:lnTo>
                      <a:pt x="20" y="89"/>
                    </a:lnTo>
                    <a:lnTo>
                      <a:pt x="18" y="87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6" y="85"/>
                    </a:lnTo>
                    <a:lnTo>
                      <a:pt x="15" y="84"/>
                    </a:lnTo>
                    <a:lnTo>
                      <a:pt x="12" y="83"/>
                    </a:lnTo>
                    <a:lnTo>
                      <a:pt x="8" y="82"/>
                    </a:lnTo>
                    <a:lnTo>
                      <a:pt x="7" y="81"/>
                    </a:lnTo>
                    <a:lnTo>
                      <a:pt x="6" y="79"/>
                    </a:lnTo>
                    <a:lnTo>
                      <a:pt x="6" y="79"/>
                    </a:lnTo>
                    <a:lnTo>
                      <a:pt x="7" y="75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9" y="65"/>
                    </a:lnTo>
                    <a:lnTo>
                      <a:pt x="8" y="63"/>
                    </a:lnTo>
                    <a:lnTo>
                      <a:pt x="8" y="63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8" y="47"/>
                    </a:lnTo>
                    <a:lnTo>
                      <a:pt x="13" y="43"/>
                    </a:lnTo>
                    <a:lnTo>
                      <a:pt x="15" y="38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7" y="21"/>
                    </a:lnTo>
                    <a:lnTo>
                      <a:pt x="18" y="11"/>
                    </a:lnTo>
                    <a:lnTo>
                      <a:pt x="20" y="4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2"/>
                    </a:lnTo>
                    <a:lnTo>
                      <a:pt x="36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1" y="5"/>
                    </a:lnTo>
                    <a:lnTo>
                      <a:pt x="54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62" y="7"/>
                    </a:lnTo>
                    <a:lnTo>
                      <a:pt x="63" y="10"/>
                    </a:lnTo>
                    <a:lnTo>
                      <a:pt x="65" y="18"/>
                    </a:lnTo>
                    <a:lnTo>
                      <a:pt x="66" y="20"/>
                    </a:lnTo>
                    <a:lnTo>
                      <a:pt x="68" y="23"/>
                    </a:lnTo>
                    <a:lnTo>
                      <a:pt x="70" y="25"/>
                    </a:lnTo>
                    <a:lnTo>
                      <a:pt x="73" y="25"/>
                    </a:lnTo>
                    <a:lnTo>
                      <a:pt x="73" y="25"/>
                    </a:lnTo>
                    <a:lnTo>
                      <a:pt x="83" y="27"/>
                    </a:lnTo>
                    <a:lnTo>
                      <a:pt x="94" y="30"/>
                    </a:lnTo>
                    <a:lnTo>
                      <a:pt x="101" y="34"/>
                    </a:lnTo>
                    <a:lnTo>
                      <a:pt x="106" y="37"/>
                    </a:lnTo>
                    <a:lnTo>
                      <a:pt x="109" y="41"/>
                    </a:lnTo>
                    <a:lnTo>
                      <a:pt x="112" y="47"/>
                    </a:lnTo>
                    <a:lnTo>
                      <a:pt x="112" y="47"/>
                    </a:lnTo>
                    <a:lnTo>
                      <a:pt x="115" y="55"/>
                    </a:lnTo>
                    <a:lnTo>
                      <a:pt x="115" y="62"/>
                    </a:lnTo>
                    <a:lnTo>
                      <a:pt x="115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3" y="70"/>
                    </a:lnTo>
                    <a:lnTo>
                      <a:pt x="112" y="73"/>
                    </a:lnTo>
                    <a:lnTo>
                      <a:pt x="112" y="83"/>
                    </a:lnTo>
                    <a:lnTo>
                      <a:pt x="113" y="94"/>
                    </a:lnTo>
                    <a:lnTo>
                      <a:pt x="114" y="98"/>
                    </a:lnTo>
                    <a:lnTo>
                      <a:pt x="115" y="100"/>
                    </a:lnTo>
                    <a:lnTo>
                      <a:pt x="115" y="100"/>
                    </a:lnTo>
                    <a:lnTo>
                      <a:pt x="120" y="109"/>
                    </a:lnTo>
                    <a:lnTo>
                      <a:pt x="121" y="112"/>
                    </a:lnTo>
                    <a:lnTo>
                      <a:pt x="121" y="115"/>
                    </a:lnTo>
                    <a:lnTo>
                      <a:pt x="121" y="115"/>
                    </a:lnTo>
                    <a:lnTo>
                      <a:pt x="119" y="120"/>
                    </a:lnTo>
                    <a:lnTo>
                      <a:pt x="119" y="126"/>
                    </a:lnTo>
                    <a:lnTo>
                      <a:pt x="120" y="135"/>
                    </a:lnTo>
                    <a:lnTo>
                      <a:pt x="123" y="144"/>
                    </a:lnTo>
                    <a:lnTo>
                      <a:pt x="123" y="144"/>
                    </a:lnTo>
                    <a:lnTo>
                      <a:pt x="128" y="156"/>
                    </a:lnTo>
                    <a:lnTo>
                      <a:pt x="132" y="168"/>
                    </a:lnTo>
                    <a:lnTo>
                      <a:pt x="136" y="178"/>
                    </a:lnTo>
                    <a:lnTo>
                      <a:pt x="139" y="181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8" y="183"/>
                    </a:lnTo>
                    <a:lnTo>
                      <a:pt x="156" y="185"/>
                    </a:lnTo>
                    <a:lnTo>
                      <a:pt x="159" y="187"/>
                    </a:lnTo>
                    <a:lnTo>
                      <a:pt x="162" y="189"/>
                    </a:lnTo>
                    <a:lnTo>
                      <a:pt x="164" y="192"/>
                    </a:lnTo>
                    <a:lnTo>
                      <a:pt x="166" y="196"/>
                    </a:lnTo>
                    <a:lnTo>
                      <a:pt x="166" y="196"/>
                    </a:lnTo>
                    <a:lnTo>
                      <a:pt x="171" y="204"/>
                    </a:lnTo>
                    <a:lnTo>
                      <a:pt x="174" y="210"/>
                    </a:lnTo>
                    <a:lnTo>
                      <a:pt x="174" y="213"/>
                    </a:lnTo>
                    <a:lnTo>
                      <a:pt x="174" y="216"/>
                    </a:lnTo>
                    <a:lnTo>
                      <a:pt x="173" y="221"/>
                    </a:lnTo>
                    <a:lnTo>
                      <a:pt x="172" y="225"/>
                    </a:lnTo>
                    <a:lnTo>
                      <a:pt x="172" y="225"/>
                    </a:lnTo>
                    <a:lnTo>
                      <a:pt x="169" y="233"/>
                    </a:lnTo>
                    <a:lnTo>
                      <a:pt x="166" y="239"/>
                    </a:lnTo>
                    <a:lnTo>
                      <a:pt x="164" y="245"/>
                    </a:lnTo>
                    <a:lnTo>
                      <a:pt x="159" y="254"/>
                    </a:lnTo>
                    <a:lnTo>
                      <a:pt x="159" y="254"/>
                    </a:lnTo>
                    <a:lnTo>
                      <a:pt x="151" y="265"/>
                    </a:lnTo>
                    <a:lnTo>
                      <a:pt x="150" y="269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8" y="276"/>
                    </a:lnTo>
                    <a:lnTo>
                      <a:pt x="147" y="278"/>
                    </a:lnTo>
                    <a:lnTo>
                      <a:pt x="144" y="282"/>
                    </a:lnTo>
                    <a:lnTo>
                      <a:pt x="140" y="284"/>
                    </a:lnTo>
                    <a:lnTo>
                      <a:pt x="134" y="285"/>
                    </a:lnTo>
                    <a:lnTo>
                      <a:pt x="134" y="285"/>
                    </a:lnTo>
                    <a:lnTo>
                      <a:pt x="131" y="286"/>
                    </a:lnTo>
                    <a:lnTo>
                      <a:pt x="129" y="290"/>
                    </a:lnTo>
                    <a:lnTo>
                      <a:pt x="127" y="293"/>
                    </a:lnTo>
                    <a:lnTo>
                      <a:pt x="125" y="298"/>
                    </a:lnTo>
                    <a:lnTo>
                      <a:pt x="125" y="298"/>
                    </a:lnTo>
                    <a:lnTo>
                      <a:pt x="123" y="304"/>
                    </a:lnTo>
                    <a:lnTo>
                      <a:pt x="123" y="307"/>
                    </a:lnTo>
                    <a:lnTo>
                      <a:pt x="126" y="311"/>
                    </a:lnTo>
                    <a:lnTo>
                      <a:pt x="129" y="314"/>
                    </a:lnTo>
                    <a:lnTo>
                      <a:pt x="129" y="314"/>
                    </a:lnTo>
                    <a:lnTo>
                      <a:pt x="133" y="319"/>
                    </a:lnTo>
                    <a:lnTo>
                      <a:pt x="133" y="320"/>
                    </a:lnTo>
                    <a:lnTo>
                      <a:pt x="131" y="321"/>
                    </a:lnTo>
                    <a:lnTo>
                      <a:pt x="131" y="321"/>
                    </a:lnTo>
                    <a:lnTo>
                      <a:pt x="129" y="322"/>
                    </a:lnTo>
                    <a:lnTo>
                      <a:pt x="127" y="323"/>
                    </a:lnTo>
                    <a:lnTo>
                      <a:pt x="126" y="325"/>
                    </a:lnTo>
                    <a:lnTo>
                      <a:pt x="126" y="329"/>
                    </a:lnTo>
                    <a:lnTo>
                      <a:pt x="126" y="329"/>
                    </a:lnTo>
                    <a:lnTo>
                      <a:pt x="125" y="334"/>
                    </a:lnTo>
                    <a:lnTo>
                      <a:pt x="123" y="336"/>
                    </a:lnTo>
                    <a:lnTo>
                      <a:pt x="120" y="337"/>
                    </a:lnTo>
                    <a:lnTo>
                      <a:pt x="115" y="336"/>
                    </a:lnTo>
                    <a:lnTo>
                      <a:pt x="115" y="336"/>
                    </a:lnTo>
                    <a:lnTo>
                      <a:pt x="113" y="335"/>
                    </a:lnTo>
                    <a:lnTo>
                      <a:pt x="111" y="333"/>
                    </a:lnTo>
                    <a:lnTo>
                      <a:pt x="108" y="326"/>
                    </a:lnTo>
                    <a:lnTo>
                      <a:pt x="105" y="319"/>
                    </a:lnTo>
                    <a:lnTo>
                      <a:pt x="103" y="315"/>
                    </a:lnTo>
                    <a:lnTo>
                      <a:pt x="101" y="314"/>
                    </a:lnTo>
                    <a:lnTo>
                      <a:pt x="101" y="314"/>
                    </a:lnTo>
                    <a:lnTo>
                      <a:pt x="91" y="309"/>
                    </a:lnTo>
                    <a:lnTo>
                      <a:pt x="88" y="306"/>
                    </a:lnTo>
                    <a:lnTo>
                      <a:pt x="86" y="300"/>
                    </a:lnTo>
                    <a:lnTo>
                      <a:pt x="86" y="300"/>
                    </a:lnTo>
                    <a:lnTo>
                      <a:pt x="85" y="298"/>
                    </a:lnTo>
                    <a:lnTo>
                      <a:pt x="84" y="296"/>
                    </a:lnTo>
                    <a:lnTo>
                      <a:pt x="80" y="295"/>
                    </a:lnTo>
                    <a:lnTo>
                      <a:pt x="75" y="293"/>
                    </a:lnTo>
                    <a:lnTo>
                      <a:pt x="68" y="292"/>
                    </a:lnTo>
                    <a:lnTo>
                      <a:pt x="68" y="292"/>
                    </a:lnTo>
                    <a:lnTo>
                      <a:pt x="61" y="287"/>
                    </a:lnTo>
                    <a:lnTo>
                      <a:pt x="55" y="283"/>
                    </a:lnTo>
                    <a:lnTo>
                      <a:pt x="50" y="279"/>
                    </a:lnTo>
                    <a:lnTo>
                      <a:pt x="45" y="277"/>
                    </a:lnTo>
                    <a:lnTo>
                      <a:pt x="45" y="277"/>
                    </a:lnTo>
                    <a:lnTo>
                      <a:pt x="40" y="275"/>
                    </a:lnTo>
                    <a:lnTo>
                      <a:pt x="35" y="272"/>
                    </a:lnTo>
                    <a:lnTo>
                      <a:pt x="33" y="270"/>
                    </a:lnTo>
                    <a:lnTo>
                      <a:pt x="33" y="269"/>
                    </a:lnTo>
                    <a:lnTo>
                      <a:pt x="35" y="269"/>
                    </a:lnTo>
                    <a:lnTo>
                      <a:pt x="35" y="269"/>
                    </a:lnTo>
                    <a:lnTo>
                      <a:pt x="42" y="267"/>
                    </a:lnTo>
                    <a:lnTo>
                      <a:pt x="43" y="265"/>
                    </a:lnTo>
                    <a:lnTo>
                      <a:pt x="44" y="259"/>
                    </a:lnTo>
                    <a:lnTo>
                      <a:pt x="44" y="259"/>
                    </a:lnTo>
                    <a:lnTo>
                      <a:pt x="44" y="254"/>
                    </a:lnTo>
                    <a:lnTo>
                      <a:pt x="44" y="250"/>
                    </a:lnTo>
                    <a:lnTo>
                      <a:pt x="42" y="248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3" y="242"/>
                    </a:lnTo>
                    <a:lnTo>
                      <a:pt x="30" y="238"/>
                    </a:lnTo>
                    <a:lnTo>
                      <a:pt x="29" y="235"/>
                    </a:lnTo>
                    <a:lnTo>
                      <a:pt x="29" y="234"/>
                    </a:lnTo>
                    <a:lnTo>
                      <a:pt x="30" y="233"/>
                    </a:lnTo>
                    <a:lnTo>
                      <a:pt x="30" y="233"/>
                    </a:lnTo>
                    <a:lnTo>
                      <a:pt x="31" y="230"/>
                    </a:lnTo>
                    <a:lnTo>
                      <a:pt x="32" y="226"/>
                    </a:lnTo>
                    <a:lnTo>
                      <a:pt x="34" y="215"/>
                    </a:lnTo>
                    <a:lnTo>
                      <a:pt x="36" y="201"/>
                    </a:lnTo>
                    <a:lnTo>
                      <a:pt x="35" y="191"/>
                    </a:lnTo>
                    <a:lnTo>
                      <a:pt x="35" y="191"/>
                    </a:lnTo>
                    <a:lnTo>
                      <a:pt x="34" y="171"/>
                    </a:lnTo>
                    <a:lnTo>
                      <a:pt x="33" y="163"/>
                    </a:lnTo>
                    <a:lnTo>
                      <a:pt x="32" y="159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29" y="155"/>
                    </a:lnTo>
                    <a:lnTo>
                      <a:pt x="28" y="152"/>
                    </a:lnTo>
                    <a:lnTo>
                      <a:pt x="27" y="144"/>
                    </a:lnTo>
                    <a:lnTo>
                      <a:pt x="28" y="136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32" y="118"/>
                    </a:lnTo>
                    <a:lnTo>
                      <a:pt x="34" y="105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Freeform 210"/>
              <p:cNvSpPr/>
              <p:nvPr/>
            </p:nvSpPr>
            <p:spPr bwMode="auto">
              <a:xfrm>
                <a:off x="9275719" y="5539218"/>
                <a:ext cx="341312" cy="301649"/>
              </a:xfrm>
              <a:custGeom>
                <a:avLst/>
                <a:gdLst>
                  <a:gd name="T0" fmla="*/ 62 w 215"/>
                  <a:gd name="T1" fmla="*/ 45 h 190"/>
                  <a:gd name="T2" fmla="*/ 69 w 215"/>
                  <a:gd name="T3" fmla="*/ 28 h 190"/>
                  <a:gd name="T4" fmla="*/ 76 w 215"/>
                  <a:gd name="T5" fmla="*/ 27 h 190"/>
                  <a:gd name="T6" fmla="*/ 88 w 215"/>
                  <a:gd name="T7" fmla="*/ 21 h 190"/>
                  <a:gd name="T8" fmla="*/ 89 w 215"/>
                  <a:gd name="T9" fmla="*/ 18 h 190"/>
                  <a:gd name="T10" fmla="*/ 105 w 215"/>
                  <a:gd name="T11" fmla="*/ 13 h 190"/>
                  <a:gd name="T12" fmla="*/ 124 w 215"/>
                  <a:gd name="T13" fmla="*/ 12 h 190"/>
                  <a:gd name="T14" fmla="*/ 135 w 215"/>
                  <a:gd name="T15" fmla="*/ 4 h 190"/>
                  <a:gd name="T16" fmla="*/ 146 w 215"/>
                  <a:gd name="T17" fmla="*/ 0 h 190"/>
                  <a:gd name="T18" fmla="*/ 153 w 215"/>
                  <a:gd name="T19" fmla="*/ 2 h 190"/>
                  <a:gd name="T20" fmla="*/ 158 w 215"/>
                  <a:gd name="T21" fmla="*/ 11 h 190"/>
                  <a:gd name="T22" fmla="*/ 180 w 215"/>
                  <a:gd name="T23" fmla="*/ 26 h 190"/>
                  <a:gd name="T24" fmla="*/ 197 w 215"/>
                  <a:gd name="T25" fmla="*/ 31 h 190"/>
                  <a:gd name="T26" fmla="*/ 208 w 215"/>
                  <a:gd name="T27" fmla="*/ 40 h 190"/>
                  <a:gd name="T28" fmla="*/ 213 w 215"/>
                  <a:gd name="T29" fmla="*/ 56 h 190"/>
                  <a:gd name="T30" fmla="*/ 215 w 215"/>
                  <a:gd name="T31" fmla="*/ 86 h 190"/>
                  <a:gd name="T32" fmla="*/ 212 w 215"/>
                  <a:gd name="T33" fmla="*/ 103 h 190"/>
                  <a:gd name="T34" fmla="*/ 205 w 215"/>
                  <a:gd name="T35" fmla="*/ 108 h 190"/>
                  <a:gd name="T36" fmla="*/ 203 w 215"/>
                  <a:gd name="T37" fmla="*/ 118 h 190"/>
                  <a:gd name="T38" fmla="*/ 197 w 215"/>
                  <a:gd name="T39" fmla="*/ 130 h 190"/>
                  <a:gd name="T40" fmla="*/ 187 w 215"/>
                  <a:gd name="T41" fmla="*/ 138 h 190"/>
                  <a:gd name="T42" fmla="*/ 174 w 215"/>
                  <a:gd name="T43" fmla="*/ 135 h 190"/>
                  <a:gd name="T44" fmla="*/ 157 w 215"/>
                  <a:gd name="T45" fmla="*/ 138 h 190"/>
                  <a:gd name="T46" fmla="*/ 143 w 215"/>
                  <a:gd name="T47" fmla="*/ 140 h 190"/>
                  <a:gd name="T48" fmla="*/ 127 w 215"/>
                  <a:gd name="T49" fmla="*/ 155 h 190"/>
                  <a:gd name="T50" fmla="*/ 116 w 215"/>
                  <a:gd name="T51" fmla="*/ 169 h 190"/>
                  <a:gd name="T52" fmla="*/ 103 w 215"/>
                  <a:gd name="T53" fmla="*/ 177 h 190"/>
                  <a:gd name="T54" fmla="*/ 76 w 215"/>
                  <a:gd name="T55" fmla="*/ 181 h 190"/>
                  <a:gd name="T56" fmla="*/ 71 w 215"/>
                  <a:gd name="T57" fmla="*/ 184 h 190"/>
                  <a:gd name="T58" fmla="*/ 61 w 215"/>
                  <a:gd name="T59" fmla="*/ 190 h 190"/>
                  <a:gd name="T60" fmla="*/ 57 w 215"/>
                  <a:gd name="T61" fmla="*/ 186 h 190"/>
                  <a:gd name="T62" fmla="*/ 42 w 215"/>
                  <a:gd name="T63" fmla="*/ 183 h 190"/>
                  <a:gd name="T64" fmla="*/ 28 w 215"/>
                  <a:gd name="T65" fmla="*/ 175 h 190"/>
                  <a:gd name="T66" fmla="*/ 22 w 215"/>
                  <a:gd name="T67" fmla="*/ 162 h 190"/>
                  <a:gd name="T68" fmla="*/ 13 w 215"/>
                  <a:gd name="T69" fmla="*/ 138 h 190"/>
                  <a:gd name="T70" fmla="*/ 14 w 215"/>
                  <a:gd name="T71" fmla="*/ 124 h 190"/>
                  <a:gd name="T72" fmla="*/ 14 w 215"/>
                  <a:gd name="T73" fmla="*/ 111 h 190"/>
                  <a:gd name="T74" fmla="*/ 10 w 215"/>
                  <a:gd name="T75" fmla="*/ 104 h 190"/>
                  <a:gd name="T76" fmla="*/ 0 w 215"/>
                  <a:gd name="T77" fmla="*/ 90 h 190"/>
                  <a:gd name="T78" fmla="*/ 2 w 215"/>
                  <a:gd name="T79" fmla="*/ 82 h 190"/>
                  <a:gd name="T80" fmla="*/ 9 w 215"/>
                  <a:gd name="T81" fmla="*/ 79 h 190"/>
                  <a:gd name="T82" fmla="*/ 18 w 215"/>
                  <a:gd name="T83" fmla="*/ 67 h 190"/>
                  <a:gd name="T84" fmla="*/ 19 w 215"/>
                  <a:gd name="T85" fmla="*/ 57 h 190"/>
                  <a:gd name="T86" fmla="*/ 29 w 215"/>
                  <a:gd name="T87" fmla="*/ 43 h 190"/>
                  <a:gd name="T88" fmla="*/ 39 w 215"/>
                  <a:gd name="T89" fmla="*/ 39 h 190"/>
                  <a:gd name="T90" fmla="*/ 46 w 215"/>
                  <a:gd name="T91" fmla="*/ 41 h 190"/>
                  <a:gd name="T92" fmla="*/ 49 w 215"/>
                  <a:gd name="T93" fmla="*/ 45 h 190"/>
                  <a:gd name="T94" fmla="*/ 61 w 215"/>
                  <a:gd name="T95" fmla="*/ 4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190">
                    <a:moveTo>
                      <a:pt x="61" y="48"/>
                    </a:moveTo>
                    <a:lnTo>
                      <a:pt x="61" y="48"/>
                    </a:lnTo>
                    <a:lnTo>
                      <a:pt x="62" y="45"/>
                    </a:lnTo>
                    <a:lnTo>
                      <a:pt x="63" y="38"/>
                    </a:lnTo>
                    <a:lnTo>
                      <a:pt x="67" y="30"/>
                    </a:lnTo>
                    <a:lnTo>
                      <a:pt x="69" y="28"/>
                    </a:lnTo>
                    <a:lnTo>
                      <a:pt x="71" y="27"/>
                    </a:lnTo>
                    <a:lnTo>
                      <a:pt x="71" y="27"/>
                    </a:lnTo>
                    <a:lnTo>
                      <a:pt x="76" y="27"/>
                    </a:lnTo>
                    <a:lnTo>
                      <a:pt x="83" y="26"/>
                    </a:lnTo>
                    <a:lnTo>
                      <a:pt x="87" y="22"/>
                    </a:lnTo>
                    <a:lnTo>
                      <a:pt x="88" y="21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89" y="18"/>
                    </a:lnTo>
                    <a:lnTo>
                      <a:pt x="90" y="17"/>
                    </a:lnTo>
                    <a:lnTo>
                      <a:pt x="97" y="14"/>
                    </a:lnTo>
                    <a:lnTo>
                      <a:pt x="105" y="13"/>
                    </a:lnTo>
                    <a:lnTo>
                      <a:pt x="115" y="12"/>
                    </a:lnTo>
                    <a:lnTo>
                      <a:pt x="115" y="12"/>
                    </a:lnTo>
                    <a:lnTo>
                      <a:pt x="124" y="12"/>
                    </a:lnTo>
                    <a:lnTo>
                      <a:pt x="129" y="10"/>
                    </a:lnTo>
                    <a:lnTo>
                      <a:pt x="132" y="7"/>
                    </a:lnTo>
                    <a:lnTo>
                      <a:pt x="135" y="4"/>
                    </a:lnTo>
                    <a:lnTo>
                      <a:pt x="135" y="4"/>
                    </a:lnTo>
                    <a:lnTo>
                      <a:pt x="141" y="1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1"/>
                    </a:lnTo>
                    <a:lnTo>
                      <a:pt x="153" y="2"/>
                    </a:lnTo>
                    <a:lnTo>
                      <a:pt x="155" y="4"/>
                    </a:lnTo>
                    <a:lnTo>
                      <a:pt x="155" y="4"/>
                    </a:lnTo>
                    <a:lnTo>
                      <a:pt x="158" y="11"/>
                    </a:lnTo>
                    <a:lnTo>
                      <a:pt x="165" y="17"/>
                    </a:lnTo>
                    <a:lnTo>
                      <a:pt x="174" y="24"/>
                    </a:lnTo>
                    <a:lnTo>
                      <a:pt x="180" y="26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97" y="31"/>
                    </a:lnTo>
                    <a:lnTo>
                      <a:pt x="201" y="33"/>
                    </a:lnTo>
                    <a:lnTo>
                      <a:pt x="205" y="36"/>
                    </a:lnTo>
                    <a:lnTo>
                      <a:pt x="208" y="40"/>
                    </a:lnTo>
                    <a:lnTo>
                      <a:pt x="210" y="44"/>
                    </a:lnTo>
                    <a:lnTo>
                      <a:pt x="212" y="49"/>
                    </a:lnTo>
                    <a:lnTo>
                      <a:pt x="213" y="56"/>
                    </a:lnTo>
                    <a:lnTo>
                      <a:pt x="213" y="56"/>
                    </a:lnTo>
                    <a:lnTo>
                      <a:pt x="214" y="71"/>
                    </a:lnTo>
                    <a:lnTo>
                      <a:pt x="215" y="86"/>
                    </a:lnTo>
                    <a:lnTo>
                      <a:pt x="214" y="98"/>
                    </a:lnTo>
                    <a:lnTo>
                      <a:pt x="213" y="101"/>
                    </a:lnTo>
                    <a:lnTo>
                      <a:pt x="212" y="103"/>
                    </a:lnTo>
                    <a:lnTo>
                      <a:pt x="212" y="103"/>
                    </a:lnTo>
                    <a:lnTo>
                      <a:pt x="208" y="105"/>
                    </a:lnTo>
                    <a:lnTo>
                      <a:pt x="205" y="108"/>
                    </a:lnTo>
                    <a:lnTo>
                      <a:pt x="203" y="113"/>
                    </a:lnTo>
                    <a:lnTo>
                      <a:pt x="203" y="118"/>
                    </a:lnTo>
                    <a:lnTo>
                      <a:pt x="203" y="118"/>
                    </a:lnTo>
                    <a:lnTo>
                      <a:pt x="203" y="120"/>
                    </a:lnTo>
                    <a:lnTo>
                      <a:pt x="201" y="124"/>
                    </a:lnTo>
                    <a:lnTo>
                      <a:pt x="197" y="130"/>
                    </a:lnTo>
                    <a:lnTo>
                      <a:pt x="191" y="135"/>
                    </a:lnTo>
                    <a:lnTo>
                      <a:pt x="189" y="136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0" y="136"/>
                    </a:lnTo>
                    <a:lnTo>
                      <a:pt x="174" y="135"/>
                    </a:lnTo>
                    <a:lnTo>
                      <a:pt x="169" y="135"/>
                    </a:lnTo>
                    <a:lnTo>
                      <a:pt x="169" y="135"/>
                    </a:lnTo>
                    <a:lnTo>
                      <a:pt x="157" y="138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43" y="140"/>
                    </a:lnTo>
                    <a:lnTo>
                      <a:pt x="138" y="144"/>
                    </a:lnTo>
                    <a:lnTo>
                      <a:pt x="132" y="148"/>
                    </a:lnTo>
                    <a:lnTo>
                      <a:pt x="127" y="155"/>
                    </a:lnTo>
                    <a:lnTo>
                      <a:pt x="127" y="155"/>
                    </a:lnTo>
                    <a:lnTo>
                      <a:pt x="122" y="162"/>
                    </a:lnTo>
                    <a:lnTo>
                      <a:pt x="116" y="169"/>
                    </a:lnTo>
                    <a:lnTo>
                      <a:pt x="110" y="175"/>
                    </a:lnTo>
                    <a:lnTo>
                      <a:pt x="106" y="176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85" y="178"/>
                    </a:lnTo>
                    <a:lnTo>
                      <a:pt x="76" y="181"/>
                    </a:lnTo>
                    <a:lnTo>
                      <a:pt x="73" y="182"/>
                    </a:lnTo>
                    <a:lnTo>
                      <a:pt x="71" y="184"/>
                    </a:lnTo>
                    <a:lnTo>
                      <a:pt x="71" y="184"/>
                    </a:lnTo>
                    <a:lnTo>
                      <a:pt x="68" y="187"/>
                    </a:lnTo>
                    <a:lnTo>
                      <a:pt x="65" y="190"/>
                    </a:lnTo>
                    <a:lnTo>
                      <a:pt x="61" y="190"/>
                    </a:lnTo>
                    <a:lnTo>
                      <a:pt x="59" y="188"/>
                    </a:lnTo>
                    <a:lnTo>
                      <a:pt x="59" y="188"/>
                    </a:lnTo>
                    <a:lnTo>
                      <a:pt x="57" y="186"/>
                    </a:lnTo>
                    <a:lnTo>
                      <a:pt x="53" y="185"/>
                    </a:lnTo>
                    <a:lnTo>
                      <a:pt x="42" y="183"/>
                    </a:lnTo>
                    <a:lnTo>
                      <a:pt x="42" y="183"/>
                    </a:lnTo>
                    <a:lnTo>
                      <a:pt x="37" y="182"/>
                    </a:lnTo>
                    <a:lnTo>
                      <a:pt x="32" y="179"/>
                    </a:lnTo>
                    <a:lnTo>
                      <a:pt x="28" y="175"/>
                    </a:lnTo>
                    <a:lnTo>
                      <a:pt x="25" y="170"/>
                    </a:lnTo>
                    <a:lnTo>
                      <a:pt x="25" y="170"/>
                    </a:lnTo>
                    <a:lnTo>
                      <a:pt x="22" y="162"/>
                    </a:lnTo>
                    <a:lnTo>
                      <a:pt x="17" y="153"/>
                    </a:lnTo>
                    <a:lnTo>
                      <a:pt x="13" y="142"/>
                    </a:lnTo>
                    <a:lnTo>
                      <a:pt x="13" y="138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14" y="124"/>
                    </a:lnTo>
                    <a:lnTo>
                      <a:pt x="15" y="117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2" y="107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3" y="98"/>
                    </a:lnTo>
                    <a:lnTo>
                      <a:pt x="2" y="93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1" y="84"/>
                    </a:lnTo>
                    <a:lnTo>
                      <a:pt x="2" y="82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9" y="79"/>
                    </a:lnTo>
                    <a:lnTo>
                      <a:pt x="12" y="77"/>
                    </a:lnTo>
                    <a:lnTo>
                      <a:pt x="16" y="73"/>
                    </a:lnTo>
                    <a:lnTo>
                      <a:pt x="18" y="67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57"/>
                    </a:lnTo>
                    <a:lnTo>
                      <a:pt x="22" y="52"/>
                    </a:lnTo>
                    <a:lnTo>
                      <a:pt x="25" y="47"/>
                    </a:lnTo>
                    <a:lnTo>
                      <a:pt x="29" y="43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9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7" y="43"/>
                    </a:lnTo>
                    <a:lnTo>
                      <a:pt x="49" y="45"/>
                    </a:lnTo>
                    <a:lnTo>
                      <a:pt x="54" y="47"/>
                    </a:lnTo>
                    <a:lnTo>
                      <a:pt x="61" y="48"/>
                    </a:lnTo>
                    <a:lnTo>
                      <a:pt x="61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Freeform 211"/>
              <p:cNvSpPr/>
              <p:nvPr/>
            </p:nvSpPr>
            <p:spPr bwMode="auto">
              <a:xfrm>
                <a:off x="9058232" y="2229022"/>
                <a:ext cx="473072" cy="376268"/>
              </a:xfrm>
              <a:custGeom>
                <a:avLst/>
                <a:gdLst>
                  <a:gd name="T0" fmla="*/ 274 w 298"/>
                  <a:gd name="T1" fmla="*/ 7 h 237"/>
                  <a:gd name="T2" fmla="*/ 263 w 298"/>
                  <a:gd name="T3" fmla="*/ 0 h 237"/>
                  <a:gd name="T4" fmla="*/ 253 w 298"/>
                  <a:gd name="T5" fmla="*/ 4 h 237"/>
                  <a:gd name="T6" fmla="*/ 235 w 298"/>
                  <a:gd name="T7" fmla="*/ 14 h 237"/>
                  <a:gd name="T8" fmla="*/ 215 w 298"/>
                  <a:gd name="T9" fmla="*/ 17 h 237"/>
                  <a:gd name="T10" fmla="*/ 204 w 298"/>
                  <a:gd name="T11" fmla="*/ 14 h 237"/>
                  <a:gd name="T12" fmla="*/ 184 w 298"/>
                  <a:gd name="T13" fmla="*/ 6 h 237"/>
                  <a:gd name="T14" fmla="*/ 157 w 298"/>
                  <a:gd name="T15" fmla="*/ 2 h 237"/>
                  <a:gd name="T16" fmla="*/ 139 w 298"/>
                  <a:gd name="T17" fmla="*/ 6 h 237"/>
                  <a:gd name="T18" fmla="*/ 103 w 298"/>
                  <a:gd name="T19" fmla="*/ 23 h 237"/>
                  <a:gd name="T20" fmla="*/ 68 w 298"/>
                  <a:gd name="T21" fmla="*/ 37 h 237"/>
                  <a:gd name="T22" fmla="*/ 55 w 298"/>
                  <a:gd name="T23" fmla="*/ 43 h 237"/>
                  <a:gd name="T24" fmla="*/ 32 w 298"/>
                  <a:gd name="T25" fmla="*/ 65 h 237"/>
                  <a:gd name="T26" fmla="*/ 11 w 298"/>
                  <a:gd name="T27" fmla="*/ 89 h 237"/>
                  <a:gd name="T28" fmla="*/ 0 w 298"/>
                  <a:gd name="T29" fmla="*/ 108 h 237"/>
                  <a:gd name="T30" fmla="*/ 6 w 298"/>
                  <a:gd name="T31" fmla="*/ 111 h 237"/>
                  <a:gd name="T32" fmla="*/ 19 w 298"/>
                  <a:gd name="T33" fmla="*/ 118 h 237"/>
                  <a:gd name="T34" fmla="*/ 20 w 298"/>
                  <a:gd name="T35" fmla="*/ 127 h 237"/>
                  <a:gd name="T36" fmla="*/ 32 w 298"/>
                  <a:gd name="T37" fmla="*/ 133 h 237"/>
                  <a:gd name="T38" fmla="*/ 32 w 298"/>
                  <a:gd name="T39" fmla="*/ 138 h 237"/>
                  <a:gd name="T40" fmla="*/ 26 w 298"/>
                  <a:gd name="T41" fmla="*/ 146 h 237"/>
                  <a:gd name="T42" fmla="*/ 24 w 298"/>
                  <a:gd name="T43" fmla="*/ 166 h 237"/>
                  <a:gd name="T44" fmla="*/ 29 w 298"/>
                  <a:gd name="T45" fmla="*/ 175 h 237"/>
                  <a:gd name="T46" fmla="*/ 35 w 298"/>
                  <a:gd name="T47" fmla="*/ 176 h 237"/>
                  <a:gd name="T48" fmla="*/ 49 w 298"/>
                  <a:gd name="T49" fmla="*/ 180 h 237"/>
                  <a:gd name="T50" fmla="*/ 56 w 298"/>
                  <a:gd name="T51" fmla="*/ 190 h 237"/>
                  <a:gd name="T52" fmla="*/ 57 w 298"/>
                  <a:gd name="T53" fmla="*/ 193 h 237"/>
                  <a:gd name="T54" fmla="*/ 66 w 298"/>
                  <a:gd name="T55" fmla="*/ 190 h 237"/>
                  <a:gd name="T56" fmla="*/ 78 w 298"/>
                  <a:gd name="T57" fmla="*/ 179 h 237"/>
                  <a:gd name="T58" fmla="*/ 86 w 298"/>
                  <a:gd name="T59" fmla="*/ 175 h 237"/>
                  <a:gd name="T60" fmla="*/ 88 w 298"/>
                  <a:gd name="T61" fmla="*/ 183 h 237"/>
                  <a:gd name="T62" fmla="*/ 92 w 298"/>
                  <a:gd name="T63" fmla="*/ 226 h 237"/>
                  <a:gd name="T64" fmla="*/ 94 w 298"/>
                  <a:gd name="T65" fmla="*/ 228 h 237"/>
                  <a:gd name="T66" fmla="*/ 117 w 298"/>
                  <a:gd name="T67" fmla="*/ 210 h 237"/>
                  <a:gd name="T68" fmla="*/ 142 w 298"/>
                  <a:gd name="T69" fmla="*/ 199 h 237"/>
                  <a:gd name="T70" fmla="*/ 166 w 298"/>
                  <a:gd name="T71" fmla="*/ 202 h 237"/>
                  <a:gd name="T72" fmla="*/ 202 w 298"/>
                  <a:gd name="T73" fmla="*/ 218 h 237"/>
                  <a:gd name="T74" fmla="*/ 213 w 298"/>
                  <a:gd name="T75" fmla="*/ 230 h 237"/>
                  <a:gd name="T76" fmla="*/ 223 w 298"/>
                  <a:gd name="T77" fmla="*/ 237 h 237"/>
                  <a:gd name="T78" fmla="*/ 237 w 298"/>
                  <a:gd name="T79" fmla="*/ 235 h 237"/>
                  <a:gd name="T80" fmla="*/ 262 w 298"/>
                  <a:gd name="T81" fmla="*/ 226 h 237"/>
                  <a:gd name="T82" fmla="*/ 276 w 298"/>
                  <a:gd name="T83" fmla="*/ 224 h 237"/>
                  <a:gd name="T84" fmla="*/ 286 w 298"/>
                  <a:gd name="T85" fmla="*/ 216 h 237"/>
                  <a:gd name="T86" fmla="*/ 290 w 298"/>
                  <a:gd name="T87" fmla="*/ 206 h 237"/>
                  <a:gd name="T88" fmla="*/ 297 w 298"/>
                  <a:gd name="T89" fmla="*/ 190 h 237"/>
                  <a:gd name="T90" fmla="*/ 295 w 298"/>
                  <a:gd name="T91" fmla="*/ 180 h 237"/>
                  <a:gd name="T92" fmla="*/ 280 w 298"/>
                  <a:gd name="T93" fmla="*/ 169 h 237"/>
                  <a:gd name="T94" fmla="*/ 269 w 298"/>
                  <a:gd name="T95" fmla="*/ 155 h 237"/>
                  <a:gd name="T96" fmla="*/ 271 w 298"/>
                  <a:gd name="T97" fmla="*/ 141 h 237"/>
                  <a:gd name="T98" fmla="*/ 269 w 298"/>
                  <a:gd name="T99" fmla="*/ 123 h 237"/>
                  <a:gd name="T100" fmla="*/ 264 w 298"/>
                  <a:gd name="T101" fmla="*/ 115 h 237"/>
                  <a:gd name="T102" fmla="*/ 254 w 298"/>
                  <a:gd name="T103" fmla="*/ 102 h 237"/>
                  <a:gd name="T104" fmla="*/ 252 w 298"/>
                  <a:gd name="T105" fmla="*/ 93 h 237"/>
                  <a:gd name="T106" fmla="*/ 256 w 298"/>
                  <a:gd name="T107" fmla="*/ 47 h 237"/>
                  <a:gd name="T108" fmla="*/ 261 w 298"/>
                  <a:gd name="T109" fmla="*/ 3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8" h="237">
                    <a:moveTo>
                      <a:pt x="275" y="9"/>
                    </a:moveTo>
                    <a:lnTo>
                      <a:pt x="275" y="9"/>
                    </a:lnTo>
                    <a:lnTo>
                      <a:pt x="274" y="7"/>
                    </a:lnTo>
                    <a:lnTo>
                      <a:pt x="269" y="2"/>
                    </a:lnTo>
                    <a:lnTo>
                      <a:pt x="266" y="1"/>
                    </a:lnTo>
                    <a:lnTo>
                      <a:pt x="263" y="0"/>
                    </a:lnTo>
                    <a:lnTo>
                      <a:pt x="259" y="1"/>
                    </a:lnTo>
                    <a:lnTo>
                      <a:pt x="253" y="4"/>
                    </a:lnTo>
                    <a:lnTo>
                      <a:pt x="253" y="4"/>
                    </a:lnTo>
                    <a:lnTo>
                      <a:pt x="248" y="8"/>
                    </a:lnTo>
                    <a:lnTo>
                      <a:pt x="241" y="12"/>
                    </a:lnTo>
                    <a:lnTo>
                      <a:pt x="235" y="14"/>
                    </a:lnTo>
                    <a:lnTo>
                      <a:pt x="228" y="16"/>
                    </a:lnTo>
                    <a:lnTo>
                      <a:pt x="222" y="17"/>
                    </a:lnTo>
                    <a:lnTo>
                      <a:pt x="215" y="17"/>
                    </a:lnTo>
                    <a:lnTo>
                      <a:pt x="209" y="16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198" y="10"/>
                    </a:lnTo>
                    <a:lnTo>
                      <a:pt x="192" y="8"/>
                    </a:lnTo>
                    <a:lnTo>
                      <a:pt x="184" y="6"/>
                    </a:lnTo>
                    <a:lnTo>
                      <a:pt x="176" y="3"/>
                    </a:lnTo>
                    <a:lnTo>
                      <a:pt x="167" y="2"/>
                    </a:lnTo>
                    <a:lnTo>
                      <a:pt x="157" y="2"/>
                    </a:lnTo>
                    <a:lnTo>
                      <a:pt x="148" y="3"/>
                    </a:lnTo>
                    <a:lnTo>
                      <a:pt x="139" y="6"/>
                    </a:lnTo>
                    <a:lnTo>
                      <a:pt x="139" y="6"/>
                    </a:lnTo>
                    <a:lnTo>
                      <a:pt x="131" y="9"/>
                    </a:lnTo>
                    <a:lnTo>
                      <a:pt x="121" y="13"/>
                    </a:lnTo>
                    <a:lnTo>
                      <a:pt x="103" y="23"/>
                    </a:lnTo>
                    <a:lnTo>
                      <a:pt x="84" y="31"/>
                    </a:lnTo>
                    <a:lnTo>
                      <a:pt x="76" y="36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62" y="39"/>
                    </a:lnTo>
                    <a:lnTo>
                      <a:pt x="55" y="43"/>
                    </a:lnTo>
                    <a:lnTo>
                      <a:pt x="49" y="47"/>
                    </a:lnTo>
                    <a:lnTo>
                      <a:pt x="42" y="53"/>
                    </a:lnTo>
                    <a:lnTo>
                      <a:pt x="32" y="65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1" y="8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0" y="108"/>
                    </a:lnTo>
                    <a:lnTo>
                      <a:pt x="3" y="110"/>
                    </a:lnTo>
                    <a:lnTo>
                      <a:pt x="6" y="111"/>
                    </a:lnTo>
                    <a:lnTo>
                      <a:pt x="6" y="111"/>
                    </a:lnTo>
                    <a:lnTo>
                      <a:pt x="13" y="113"/>
                    </a:lnTo>
                    <a:lnTo>
                      <a:pt x="18" y="115"/>
                    </a:lnTo>
                    <a:lnTo>
                      <a:pt x="19" y="11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20" y="127"/>
                    </a:lnTo>
                    <a:lnTo>
                      <a:pt x="23" y="129"/>
                    </a:lnTo>
                    <a:lnTo>
                      <a:pt x="29" y="131"/>
                    </a:lnTo>
                    <a:lnTo>
                      <a:pt x="32" y="133"/>
                    </a:lnTo>
                    <a:lnTo>
                      <a:pt x="34" y="135"/>
                    </a:lnTo>
                    <a:lnTo>
                      <a:pt x="34" y="136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28" y="141"/>
                    </a:lnTo>
                    <a:lnTo>
                      <a:pt x="26" y="146"/>
                    </a:lnTo>
                    <a:lnTo>
                      <a:pt x="24" y="153"/>
                    </a:lnTo>
                    <a:lnTo>
                      <a:pt x="24" y="159"/>
                    </a:lnTo>
                    <a:lnTo>
                      <a:pt x="24" y="166"/>
                    </a:lnTo>
                    <a:lnTo>
                      <a:pt x="26" y="171"/>
                    </a:lnTo>
                    <a:lnTo>
                      <a:pt x="28" y="173"/>
                    </a:lnTo>
                    <a:lnTo>
                      <a:pt x="29" y="175"/>
                    </a:lnTo>
                    <a:lnTo>
                      <a:pt x="33" y="176"/>
                    </a:lnTo>
                    <a:lnTo>
                      <a:pt x="35" y="176"/>
                    </a:lnTo>
                    <a:lnTo>
                      <a:pt x="35" y="176"/>
                    </a:lnTo>
                    <a:lnTo>
                      <a:pt x="40" y="176"/>
                    </a:lnTo>
                    <a:lnTo>
                      <a:pt x="45" y="178"/>
                    </a:lnTo>
                    <a:lnTo>
                      <a:pt x="49" y="180"/>
                    </a:lnTo>
                    <a:lnTo>
                      <a:pt x="51" y="181"/>
                    </a:lnTo>
                    <a:lnTo>
                      <a:pt x="55" y="185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7" y="193"/>
                    </a:lnTo>
                    <a:lnTo>
                      <a:pt x="60" y="194"/>
                    </a:lnTo>
                    <a:lnTo>
                      <a:pt x="61" y="193"/>
                    </a:lnTo>
                    <a:lnTo>
                      <a:pt x="66" y="190"/>
                    </a:lnTo>
                    <a:lnTo>
                      <a:pt x="72" y="185"/>
                    </a:lnTo>
                    <a:lnTo>
                      <a:pt x="72" y="185"/>
                    </a:lnTo>
                    <a:lnTo>
                      <a:pt x="78" y="179"/>
                    </a:lnTo>
                    <a:lnTo>
                      <a:pt x="83" y="174"/>
                    </a:lnTo>
                    <a:lnTo>
                      <a:pt x="85" y="174"/>
                    </a:lnTo>
                    <a:lnTo>
                      <a:pt x="86" y="175"/>
                    </a:lnTo>
                    <a:lnTo>
                      <a:pt x="88" y="179"/>
                    </a:lnTo>
                    <a:lnTo>
                      <a:pt x="88" y="183"/>
                    </a:lnTo>
                    <a:lnTo>
                      <a:pt x="88" y="183"/>
                    </a:lnTo>
                    <a:lnTo>
                      <a:pt x="89" y="197"/>
                    </a:lnTo>
                    <a:lnTo>
                      <a:pt x="90" y="213"/>
                    </a:lnTo>
                    <a:lnTo>
                      <a:pt x="92" y="226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103" y="221"/>
                    </a:lnTo>
                    <a:lnTo>
                      <a:pt x="117" y="210"/>
                    </a:lnTo>
                    <a:lnTo>
                      <a:pt x="125" y="206"/>
                    </a:lnTo>
                    <a:lnTo>
                      <a:pt x="134" y="201"/>
                    </a:lnTo>
                    <a:lnTo>
                      <a:pt x="142" y="199"/>
                    </a:lnTo>
                    <a:lnTo>
                      <a:pt x="151" y="199"/>
                    </a:lnTo>
                    <a:lnTo>
                      <a:pt x="151" y="199"/>
                    </a:lnTo>
                    <a:lnTo>
                      <a:pt x="166" y="202"/>
                    </a:lnTo>
                    <a:lnTo>
                      <a:pt x="182" y="208"/>
                    </a:lnTo>
                    <a:lnTo>
                      <a:pt x="196" y="214"/>
                    </a:lnTo>
                    <a:lnTo>
                      <a:pt x="202" y="218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13" y="230"/>
                    </a:lnTo>
                    <a:lnTo>
                      <a:pt x="217" y="232"/>
                    </a:lnTo>
                    <a:lnTo>
                      <a:pt x="220" y="235"/>
                    </a:lnTo>
                    <a:lnTo>
                      <a:pt x="223" y="237"/>
                    </a:lnTo>
                    <a:lnTo>
                      <a:pt x="227" y="237"/>
                    </a:lnTo>
                    <a:lnTo>
                      <a:pt x="232" y="236"/>
                    </a:lnTo>
                    <a:lnTo>
                      <a:pt x="237" y="235"/>
                    </a:lnTo>
                    <a:lnTo>
                      <a:pt x="237" y="235"/>
                    </a:lnTo>
                    <a:lnTo>
                      <a:pt x="255" y="227"/>
                    </a:lnTo>
                    <a:lnTo>
                      <a:pt x="262" y="226"/>
                    </a:lnTo>
                    <a:lnTo>
                      <a:pt x="269" y="225"/>
                    </a:lnTo>
                    <a:lnTo>
                      <a:pt x="269" y="225"/>
                    </a:lnTo>
                    <a:lnTo>
                      <a:pt x="276" y="224"/>
                    </a:lnTo>
                    <a:lnTo>
                      <a:pt x="282" y="222"/>
                    </a:lnTo>
                    <a:lnTo>
                      <a:pt x="284" y="219"/>
                    </a:lnTo>
                    <a:lnTo>
                      <a:pt x="286" y="216"/>
                    </a:lnTo>
                    <a:lnTo>
                      <a:pt x="289" y="210"/>
                    </a:lnTo>
                    <a:lnTo>
                      <a:pt x="289" y="210"/>
                    </a:lnTo>
                    <a:lnTo>
                      <a:pt x="290" y="206"/>
                    </a:lnTo>
                    <a:lnTo>
                      <a:pt x="292" y="201"/>
                    </a:lnTo>
                    <a:lnTo>
                      <a:pt x="295" y="194"/>
                    </a:lnTo>
                    <a:lnTo>
                      <a:pt x="297" y="190"/>
                    </a:lnTo>
                    <a:lnTo>
                      <a:pt x="298" y="186"/>
                    </a:lnTo>
                    <a:lnTo>
                      <a:pt x="297" y="183"/>
                    </a:lnTo>
                    <a:lnTo>
                      <a:pt x="295" y="180"/>
                    </a:lnTo>
                    <a:lnTo>
                      <a:pt x="295" y="180"/>
                    </a:lnTo>
                    <a:lnTo>
                      <a:pt x="289" y="174"/>
                    </a:lnTo>
                    <a:lnTo>
                      <a:pt x="280" y="169"/>
                    </a:lnTo>
                    <a:lnTo>
                      <a:pt x="272" y="163"/>
                    </a:lnTo>
                    <a:lnTo>
                      <a:pt x="270" y="159"/>
                    </a:lnTo>
                    <a:lnTo>
                      <a:pt x="269" y="155"/>
                    </a:lnTo>
                    <a:lnTo>
                      <a:pt x="269" y="155"/>
                    </a:lnTo>
                    <a:lnTo>
                      <a:pt x="269" y="149"/>
                    </a:lnTo>
                    <a:lnTo>
                      <a:pt x="271" y="141"/>
                    </a:lnTo>
                    <a:lnTo>
                      <a:pt x="271" y="132"/>
                    </a:lnTo>
                    <a:lnTo>
                      <a:pt x="270" y="128"/>
                    </a:lnTo>
                    <a:lnTo>
                      <a:pt x="269" y="123"/>
                    </a:lnTo>
                    <a:lnTo>
                      <a:pt x="269" y="123"/>
                    </a:lnTo>
                    <a:lnTo>
                      <a:pt x="266" y="118"/>
                    </a:lnTo>
                    <a:lnTo>
                      <a:pt x="264" y="115"/>
                    </a:lnTo>
                    <a:lnTo>
                      <a:pt x="259" y="109"/>
                    </a:lnTo>
                    <a:lnTo>
                      <a:pt x="256" y="106"/>
                    </a:lnTo>
                    <a:lnTo>
                      <a:pt x="254" y="102"/>
                    </a:lnTo>
                    <a:lnTo>
                      <a:pt x="253" y="98"/>
                    </a:lnTo>
                    <a:lnTo>
                      <a:pt x="252" y="93"/>
                    </a:lnTo>
                    <a:lnTo>
                      <a:pt x="252" y="93"/>
                    </a:lnTo>
                    <a:lnTo>
                      <a:pt x="252" y="79"/>
                    </a:lnTo>
                    <a:lnTo>
                      <a:pt x="253" y="63"/>
                    </a:lnTo>
                    <a:lnTo>
                      <a:pt x="256" y="47"/>
                    </a:lnTo>
                    <a:lnTo>
                      <a:pt x="259" y="40"/>
                    </a:lnTo>
                    <a:lnTo>
                      <a:pt x="261" y="33"/>
                    </a:lnTo>
                    <a:lnTo>
                      <a:pt x="261" y="33"/>
                    </a:lnTo>
                    <a:lnTo>
                      <a:pt x="275" y="9"/>
                    </a:lnTo>
                    <a:lnTo>
                      <a:pt x="27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212"/>
              <p:cNvSpPr/>
              <p:nvPr/>
            </p:nvSpPr>
            <p:spPr bwMode="auto">
              <a:xfrm>
                <a:off x="8961395" y="2410012"/>
                <a:ext cx="65087" cy="63505"/>
              </a:xfrm>
              <a:custGeom>
                <a:avLst/>
                <a:gdLst>
                  <a:gd name="T0" fmla="*/ 35 w 41"/>
                  <a:gd name="T1" fmla="*/ 26 h 40"/>
                  <a:gd name="T2" fmla="*/ 35 w 41"/>
                  <a:gd name="T3" fmla="*/ 26 h 40"/>
                  <a:gd name="T4" fmla="*/ 34 w 41"/>
                  <a:gd name="T5" fmla="*/ 28 h 40"/>
                  <a:gd name="T6" fmla="*/ 31 w 41"/>
                  <a:gd name="T7" fmla="*/ 33 h 40"/>
                  <a:gd name="T8" fmla="*/ 27 w 41"/>
                  <a:gd name="T9" fmla="*/ 38 h 40"/>
                  <a:gd name="T10" fmla="*/ 25 w 41"/>
                  <a:gd name="T11" fmla="*/ 39 h 40"/>
                  <a:gd name="T12" fmla="*/ 22 w 41"/>
                  <a:gd name="T13" fmla="*/ 40 h 40"/>
                  <a:gd name="T14" fmla="*/ 22 w 41"/>
                  <a:gd name="T15" fmla="*/ 40 h 40"/>
                  <a:gd name="T16" fmla="*/ 20 w 41"/>
                  <a:gd name="T17" fmla="*/ 40 h 40"/>
                  <a:gd name="T18" fmla="*/ 17 w 41"/>
                  <a:gd name="T19" fmla="*/ 39 h 40"/>
                  <a:gd name="T20" fmla="*/ 14 w 41"/>
                  <a:gd name="T21" fmla="*/ 37 h 40"/>
                  <a:gd name="T22" fmla="*/ 12 w 41"/>
                  <a:gd name="T23" fmla="*/ 35 h 40"/>
                  <a:gd name="T24" fmla="*/ 10 w 41"/>
                  <a:gd name="T25" fmla="*/ 33 h 40"/>
                  <a:gd name="T26" fmla="*/ 8 w 41"/>
                  <a:gd name="T27" fmla="*/ 33 h 40"/>
                  <a:gd name="T28" fmla="*/ 8 w 41"/>
                  <a:gd name="T29" fmla="*/ 33 h 40"/>
                  <a:gd name="T30" fmla="*/ 3 w 41"/>
                  <a:gd name="T31" fmla="*/ 32 h 40"/>
                  <a:gd name="T32" fmla="*/ 0 w 41"/>
                  <a:gd name="T33" fmla="*/ 30 h 40"/>
                  <a:gd name="T34" fmla="*/ 0 w 41"/>
                  <a:gd name="T35" fmla="*/ 26 h 40"/>
                  <a:gd name="T36" fmla="*/ 0 w 41"/>
                  <a:gd name="T37" fmla="*/ 21 h 40"/>
                  <a:gd name="T38" fmla="*/ 0 w 41"/>
                  <a:gd name="T39" fmla="*/ 21 h 40"/>
                  <a:gd name="T40" fmla="*/ 1 w 41"/>
                  <a:gd name="T41" fmla="*/ 18 h 40"/>
                  <a:gd name="T42" fmla="*/ 3 w 41"/>
                  <a:gd name="T43" fmla="*/ 16 h 40"/>
                  <a:gd name="T44" fmla="*/ 6 w 41"/>
                  <a:gd name="T45" fmla="*/ 14 h 40"/>
                  <a:gd name="T46" fmla="*/ 9 w 41"/>
                  <a:gd name="T47" fmla="*/ 12 h 40"/>
                  <a:gd name="T48" fmla="*/ 10 w 41"/>
                  <a:gd name="T49" fmla="*/ 10 h 40"/>
                  <a:gd name="T50" fmla="*/ 11 w 41"/>
                  <a:gd name="T51" fmla="*/ 8 h 40"/>
                  <a:gd name="T52" fmla="*/ 11 w 41"/>
                  <a:gd name="T53" fmla="*/ 8 h 40"/>
                  <a:gd name="T54" fmla="*/ 13 w 41"/>
                  <a:gd name="T55" fmla="*/ 2 h 40"/>
                  <a:gd name="T56" fmla="*/ 15 w 41"/>
                  <a:gd name="T57" fmla="*/ 1 h 40"/>
                  <a:gd name="T58" fmla="*/ 17 w 41"/>
                  <a:gd name="T59" fmla="*/ 0 h 40"/>
                  <a:gd name="T60" fmla="*/ 22 w 41"/>
                  <a:gd name="T61" fmla="*/ 0 h 40"/>
                  <a:gd name="T62" fmla="*/ 27 w 41"/>
                  <a:gd name="T63" fmla="*/ 1 h 40"/>
                  <a:gd name="T64" fmla="*/ 27 w 41"/>
                  <a:gd name="T65" fmla="*/ 1 h 40"/>
                  <a:gd name="T66" fmla="*/ 32 w 41"/>
                  <a:gd name="T67" fmla="*/ 4 h 40"/>
                  <a:gd name="T68" fmla="*/ 37 w 41"/>
                  <a:gd name="T69" fmla="*/ 7 h 40"/>
                  <a:gd name="T70" fmla="*/ 40 w 41"/>
                  <a:gd name="T71" fmla="*/ 10 h 40"/>
                  <a:gd name="T72" fmla="*/ 41 w 41"/>
                  <a:gd name="T73" fmla="*/ 12 h 40"/>
                  <a:gd name="T74" fmla="*/ 41 w 41"/>
                  <a:gd name="T75" fmla="*/ 14 h 40"/>
                  <a:gd name="T76" fmla="*/ 41 w 41"/>
                  <a:gd name="T77" fmla="*/ 14 h 40"/>
                  <a:gd name="T78" fmla="*/ 40 w 41"/>
                  <a:gd name="T79" fmla="*/ 19 h 40"/>
                  <a:gd name="T80" fmla="*/ 38 w 41"/>
                  <a:gd name="T81" fmla="*/ 23 h 40"/>
                  <a:gd name="T82" fmla="*/ 35 w 41"/>
                  <a:gd name="T83" fmla="*/ 26 h 40"/>
                  <a:gd name="T84" fmla="*/ 35 w 41"/>
                  <a:gd name="T8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" h="40">
                    <a:moveTo>
                      <a:pt x="35" y="26"/>
                    </a:moveTo>
                    <a:lnTo>
                      <a:pt x="35" y="26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5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0" y="40"/>
                    </a:lnTo>
                    <a:lnTo>
                      <a:pt x="17" y="39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10" y="33"/>
                    </a:lnTo>
                    <a:lnTo>
                      <a:pt x="8" y="33"/>
                    </a:lnTo>
                    <a:lnTo>
                      <a:pt x="8" y="33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3" y="16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0" y="19"/>
                    </a:lnTo>
                    <a:lnTo>
                      <a:pt x="38" y="23"/>
                    </a:lnTo>
                    <a:lnTo>
                      <a:pt x="35" y="26"/>
                    </a:lnTo>
                    <a:lnTo>
                      <a:pt x="35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213"/>
              <p:cNvSpPr/>
              <p:nvPr/>
            </p:nvSpPr>
            <p:spPr bwMode="auto">
              <a:xfrm>
                <a:off x="9045533" y="2478281"/>
                <a:ext cx="26988" cy="26990"/>
              </a:xfrm>
              <a:custGeom>
                <a:avLst/>
                <a:gdLst>
                  <a:gd name="T0" fmla="*/ 1 w 17"/>
                  <a:gd name="T1" fmla="*/ 0 h 17"/>
                  <a:gd name="T2" fmla="*/ 1 w 17"/>
                  <a:gd name="T3" fmla="*/ 0 h 17"/>
                  <a:gd name="T4" fmla="*/ 0 w 17"/>
                  <a:gd name="T5" fmla="*/ 1 h 17"/>
                  <a:gd name="T6" fmla="*/ 0 w 17"/>
                  <a:gd name="T7" fmla="*/ 3 h 17"/>
                  <a:gd name="T8" fmla="*/ 1 w 17"/>
                  <a:gd name="T9" fmla="*/ 7 h 17"/>
                  <a:gd name="T10" fmla="*/ 4 w 17"/>
                  <a:gd name="T11" fmla="*/ 9 h 17"/>
                  <a:gd name="T12" fmla="*/ 6 w 17"/>
                  <a:gd name="T13" fmla="*/ 10 h 17"/>
                  <a:gd name="T14" fmla="*/ 6 w 17"/>
                  <a:gd name="T15" fmla="*/ 10 h 17"/>
                  <a:gd name="T16" fmla="*/ 10 w 17"/>
                  <a:gd name="T17" fmla="*/ 11 h 17"/>
                  <a:gd name="T18" fmla="*/ 12 w 17"/>
                  <a:gd name="T19" fmla="*/ 12 h 17"/>
                  <a:gd name="T20" fmla="*/ 12 w 17"/>
                  <a:gd name="T21" fmla="*/ 14 h 17"/>
                  <a:gd name="T22" fmla="*/ 12 w 17"/>
                  <a:gd name="T23" fmla="*/ 14 h 17"/>
                  <a:gd name="T24" fmla="*/ 13 w 17"/>
                  <a:gd name="T25" fmla="*/ 16 h 17"/>
                  <a:gd name="T26" fmla="*/ 15 w 17"/>
                  <a:gd name="T27" fmla="*/ 17 h 17"/>
                  <a:gd name="T28" fmla="*/ 17 w 17"/>
                  <a:gd name="T29" fmla="*/ 16 h 17"/>
                  <a:gd name="T30" fmla="*/ 17 w 17"/>
                  <a:gd name="T31" fmla="*/ 13 h 17"/>
                  <a:gd name="T32" fmla="*/ 17 w 17"/>
                  <a:gd name="T33" fmla="*/ 13 h 17"/>
                  <a:gd name="T34" fmla="*/ 16 w 17"/>
                  <a:gd name="T35" fmla="*/ 11 h 17"/>
                  <a:gd name="T36" fmla="*/ 14 w 17"/>
                  <a:gd name="T37" fmla="*/ 9 h 17"/>
                  <a:gd name="T38" fmla="*/ 12 w 17"/>
                  <a:gd name="T39" fmla="*/ 8 h 17"/>
                  <a:gd name="T40" fmla="*/ 8 w 17"/>
                  <a:gd name="T41" fmla="*/ 6 h 17"/>
                  <a:gd name="T42" fmla="*/ 8 w 17"/>
                  <a:gd name="T43" fmla="*/ 6 h 17"/>
                  <a:gd name="T44" fmla="*/ 6 w 17"/>
                  <a:gd name="T45" fmla="*/ 2 h 17"/>
                  <a:gd name="T46" fmla="*/ 4 w 17"/>
                  <a:gd name="T47" fmla="*/ 0 h 17"/>
                  <a:gd name="T48" fmla="*/ 1 w 17"/>
                  <a:gd name="T49" fmla="*/ 0 h 17"/>
                  <a:gd name="T50" fmla="*/ 1 w 17"/>
                  <a:gd name="T5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3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1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214"/>
              <p:cNvSpPr/>
              <p:nvPr/>
            </p:nvSpPr>
            <p:spPr bwMode="auto">
              <a:xfrm>
                <a:off x="8945520" y="2487805"/>
                <a:ext cx="122237" cy="123835"/>
              </a:xfrm>
              <a:custGeom>
                <a:avLst/>
                <a:gdLst>
                  <a:gd name="T0" fmla="*/ 64 w 77"/>
                  <a:gd name="T1" fmla="*/ 7 h 78"/>
                  <a:gd name="T2" fmla="*/ 65 w 77"/>
                  <a:gd name="T3" fmla="*/ 12 h 78"/>
                  <a:gd name="T4" fmla="*/ 69 w 77"/>
                  <a:gd name="T5" fmla="*/ 15 h 78"/>
                  <a:gd name="T6" fmla="*/ 74 w 77"/>
                  <a:gd name="T7" fmla="*/ 15 h 78"/>
                  <a:gd name="T8" fmla="*/ 77 w 77"/>
                  <a:gd name="T9" fmla="*/ 18 h 78"/>
                  <a:gd name="T10" fmla="*/ 76 w 77"/>
                  <a:gd name="T11" fmla="*/ 20 h 78"/>
                  <a:gd name="T12" fmla="*/ 74 w 77"/>
                  <a:gd name="T13" fmla="*/ 20 h 78"/>
                  <a:gd name="T14" fmla="*/ 65 w 77"/>
                  <a:gd name="T15" fmla="*/ 22 h 78"/>
                  <a:gd name="T16" fmla="*/ 62 w 77"/>
                  <a:gd name="T17" fmla="*/ 27 h 78"/>
                  <a:gd name="T18" fmla="*/ 61 w 77"/>
                  <a:gd name="T19" fmla="*/ 33 h 78"/>
                  <a:gd name="T20" fmla="*/ 56 w 77"/>
                  <a:gd name="T21" fmla="*/ 38 h 78"/>
                  <a:gd name="T22" fmla="*/ 51 w 77"/>
                  <a:gd name="T23" fmla="*/ 39 h 78"/>
                  <a:gd name="T24" fmla="*/ 39 w 77"/>
                  <a:gd name="T25" fmla="*/ 44 h 78"/>
                  <a:gd name="T26" fmla="*/ 27 w 77"/>
                  <a:gd name="T27" fmla="*/ 55 h 78"/>
                  <a:gd name="T28" fmla="*/ 22 w 77"/>
                  <a:gd name="T29" fmla="*/ 62 h 78"/>
                  <a:gd name="T30" fmla="*/ 16 w 77"/>
                  <a:gd name="T31" fmla="*/ 67 h 78"/>
                  <a:gd name="T32" fmla="*/ 14 w 77"/>
                  <a:gd name="T33" fmla="*/ 70 h 78"/>
                  <a:gd name="T34" fmla="*/ 14 w 77"/>
                  <a:gd name="T35" fmla="*/ 73 h 78"/>
                  <a:gd name="T36" fmla="*/ 10 w 77"/>
                  <a:gd name="T37" fmla="*/ 78 h 78"/>
                  <a:gd name="T38" fmla="*/ 7 w 77"/>
                  <a:gd name="T39" fmla="*/ 78 h 78"/>
                  <a:gd name="T40" fmla="*/ 6 w 77"/>
                  <a:gd name="T41" fmla="*/ 76 h 78"/>
                  <a:gd name="T42" fmla="*/ 7 w 77"/>
                  <a:gd name="T43" fmla="*/ 73 h 78"/>
                  <a:gd name="T44" fmla="*/ 10 w 77"/>
                  <a:gd name="T45" fmla="*/ 65 h 78"/>
                  <a:gd name="T46" fmla="*/ 12 w 77"/>
                  <a:gd name="T47" fmla="*/ 59 h 78"/>
                  <a:gd name="T48" fmla="*/ 10 w 77"/>
                  <a:gd name="T49" fmla="*/ 58 h 78"/>
                  <a:gd name="T50" fmla="*/ 3 w 77"/>
                  <a:gd name="T51" fmla="*/ 55 h 78"/>
                  <a:gd name="T52" fmla="*/ 0 w 77"/>
                  <a:gd name="T53" fmla="*/ 45 h 78"/>
                  <a:gd name="T54" fmla="*/ 0 w 77"/>
                  <a:gd name="T55" fmla="*/ 35 h 78"/>
                  <a:gd name="T56" fmla="*/ 3 w 77"/>
                  <a:gd name="T57" fmla="*/ 25 h 78"/>
                  <a:gd name="T58" fmla="*/ 7 w 77"/>
                  <a:gd name="T59" fmla="*/ 20 h 78"/>
                  <a:gd name="T60" fmla="*/ 10 w 77"/>
                  <a:gd name="T61" fmla="*/ 19 h 78"/>
                  <a:gd name="T62" fmla="*/ 25 w 77"/>
                  <a:gd name="T63" fmla="*/ 15 h 78"/>
                  <a:gd name="T64" fmla="*/ 38 w 77"/>
                  <a:gd name="T65" fmla="*/ 7 h 78"/>
                  <a:gd name="T66" fmla="*/ 45 w 77"/>
                  <a:gd name="T67" fmla="*/ 2 h 78"/>
                  <a:gd name="T68" fmla="*/ 53 w 77"/>
                  <a:gd name="T69" fmla="*/ 0 h 78"/>
                  <a:gd name="T70" fmla="*/ 56 w 77"/>
                  <a:gd name="T71" fmla="*/ 1 h 78"/>
                  <a:gd name="T72" fmla="*/ 64 w 77"/>
                  <a:gd name="T73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78">
                    <a:moveTo>
                      <a:pt x="64" y="7"/>
                    </a:moveTo>
                    <a:lnTo>
                      <a:pt x="64" y="7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6" y="13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74" y="15"/>
                    </a:lnTo>
                    <a:lnTo>
                      <a:pt x="77" y="17"/>
                    </a:lnTo>
                    <a:lnTo>
                      <a:pt x="77" y="18"/>
                    </a:lnTo>
                    <a:lnTo>
                      <a:pt x="77" y="19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68" y="21"/>
                    </a:lnTo>
                    <a:lnTo>
                      <a:pt x="65" y="22"/>
                    </a:lnTo>
                    <a:lnTo>
                      <a:pt x="62" y="24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1" y="39"/>
                    </a:lnTo>
                    <a:lnTo>
                      <a:pt x="51" y="39"/>
                    </a:lnTo>
                    <a:lnTo>
                      <a:pt x="46" y="41"/>
                    </a:lnTo>
                    <a:lnTo>
                      <a:pt x="39" y="44"/>
                    </a:lnTo>
                    <a:lnTo>
                      <a:pt x="34" y="48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62"/>
                    </a:lnTo>
                    <a:lnTo>
                      <a:pt x="19" y="65"/>
                    </a:lnTo>
                    <a:lnTo>
                      <a:pt x="16" y="67"/>
                    </a:lnTo>
                    <a:lnTo>
                      <a:pt x="16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3"/>
                    </a:lnTo>
                    <a:lnTo>
                      <a:pt x="13" y="75"/>
                    </a:lnTo>
                    <a:lnTo>
                      <a:pt x="10" y="78"/>
                    </a:lnTo>
                    <a:lnTo>
                      <a:pt x="9" y="78"/>
                    </a:lnTo>
                    <a:lnTo>
                      <a:pt x="7" y="78"/>
                    </a:lnTo>
                    <a:lnTo>
                      <a:pt x="6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7" y="73"/>
                    </a:lnTo>
                    <a:lnTo>
                      <a:pt x="8" y="70"/>
                    </a:lnTo>
                    <a:lnTo>
                      <a:pt x="10" y="65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3" y="55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9" y="17"/>
                    </a:lnTo>
                    <a:lnTo>
                      <a:pt x="25" y="15"/>
                    </a:lnTo>
                    <a:lnTo>
                      <a:pt x="31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5" y="2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64" y="7"/>
                    </a:lnTo>
                    <a:lnTo>
                      <a:pt x="64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215"/>
              <p:cNvSpPr/>
              <p:nvPr/>
            </p:nvSpPr>
            <p:spPr bwMode="auto">
              <a:xfrm>
                <a:off x="8958221" y="2410012"/>
                <a:ext cx="69849" cy="66681"/>
              </a:xfrm>
              <a:custGeom>
                <a:avLst/>
                <a:gdLst>
                  <a:gd name="T0" fmla="*/ 43 w 44"/>
                  <a:gd name="T1" fmla="*/ 26 h 42"/>
                  <a:gd name="T2" fmla="*/ 43 w 44"/>
                  <a:gd name="T3" fmla="*/ 26 h 42"/>
                  <a:gd name="T4" fmla="*/ 42 w 44"/>
                  <a:gd name="T5" fmla="*/ 25 h 42"/>
                  <a:gd name="T6" fmla="*/ 41 w 44"/>
                  <a:gd name="T7" fmla="*/ 26 h 42"/>
                  <a:gd name="T8" fmla="*/ 39 w 44"/>
                  <a:gd name="T9" fmla="*/ 27 h 42"/>
                  <a:gd name="T10" fmla="*/ 36 w 44"/>
                  <a:gd name="T11" fmla="*/ 32 h 42"/>
                  <a:gd name="T12" fmla="*/ 36 w 44"/>
                  <a:gd name="T13" fmla="*/ 32 h 42"/>
                  <a:gd name="T14" fmla="*/ 33 w 44"/>
                  <a:gd name="T15" fmla="*/ 36 h 42"/>
                  <a:gd name="T16" fmla="*/ 30 w 44"/>
                  <a:gd name="T17" fmla="*/ 38 h 42"/>
                  <a:gd name="T18" fmla="*/ 25 w 44"/>
                  <a:gd name="T19" fmla="*/ 41 h 42"/>
                  <a:gd name="T20" fmla="*/ 22 w 44"/>
                  <a:gd name="T21" fmla="*/ 42 h 42"/>
                  <a:gd name="T22" fmla="*/ 19 w 44"/>
                  <a:gd name="T23" fmla="*/ 42 h 42"/>
                  <a:gd name="T24" fmla="*/ 17 w 44"/>
                  <a:gd name="T25" fmla="*/ 41 h 42"/>
                  <a:gd name="T26" fmla="*/ 17 w 44"/>
                  <a:gd name="T27" fmla="*/ 39 h 42"/>
                  <a:gd name="T28" fmla="*/ 17 w 44"/>
                  <a:gd name="T29" fmla="*/ 39 h 42"/>
                  <a:gd name="T30" fmla="*/ 16 w 44"/>
                  <a:gd name="T31" fmla="*/ 36 h 42"/>
                  <a:gd name="T32" fmla="*/ 14 w 44"/>
                  <a:gd name="T33" fmla="*/ 33 h 42"/>
                  <a:gd name="T34" fmla="*/ 11 w 44"/>
                  <a:gd name="T35" fmla="*/ 33 h 42"/>
                  <a:gd name="T36" fmla="*/ 6 w 44"/>
                  <a:gd name="T37" fmla="*/ 32 h 42"/>
                  <a:gd name="T38" fmla="*/ 6 w 44"/>
                  <a:gd name="T39" fmla="*/ 32 h 42"/>
                  <a:gd name="T40" fmla="*/ 2 w 44"/>
                  <a:gd name="T41" fmla="*/ 31 h 42"/>
                  <a:gd name="T42" fmla="*/ 0 w 44"/>
                  <a:gd name="T43" fmla="*/ 29 h 42"/>
                  <a:gd name="T44" fmla="*/ 0 w 44"/>
                  <a:gd name="T45" fmla="*/ 27 h 42"/>
                  <a:gd name="T46" fmla="*/ 0 w 44"/>
                  <a:gd name="T47" fmla="*/ 25 h 42"/>
                  <a:gd name="T48" fmla="*/ 1 w 44"/>
                  <a:gd name="T49" fmla="*/ 23 h 42"/>
                  <a:gd name="T50" fmla="*/ 2 w 44"/>
                  <a:gd name="T51" fmla="*/ 21 h 42"/>
                  <a:gd name="T52" fmla="*/ 2 w 44"/>
                  <a:gd name="T53" fmla="*/ 21 h 42"/>
                  <a:gd name="T54" fmla="*/ 6 w 44"/>
                  <a:gd name="T55" fmla="*/ 17 h 42"/>
                  <a:gd name="T56" fmla="*/ 10 w 44"/>
                  <a:gd name="T57" fmla="*/ 15 h 42"/>
                  <a:gd name="T58" fmla="*/ 12 w 44"/>
                  <a:gd name="T59" fmla="*/ 12 h 42"/>
                  <a:gd name="T60" fmla="*/ 13 w 44"/>
                  <a:gd name="T61" fmla="*/ 8 h 42"/>
                  <a:gd name="T62" fmla="*/ 13 w 44"/>
                  <a:gd name="T63" fmla="*/ 8 h 42"/>
                  <a:gd name="T64" fmla="*/ 14 w 44"/>
                  <a:gd name="T65" fmla="*/ 4 h 42"/>
                  <a:gd name="T66" fmla="*/ 16 w 44"/>
                  <a:gd name="T67" fmla="*/ 2 h 42"/>
                  <a:gd name="T68" fmla="*/ 18 w 44"/>
                  <a:gd name="T69" fmla="*/ 1 h 42"/>
                  <a:gd name="T70" fmla="*/ 22 w 44"/>
                  <a:gd name="T71" fmla="*/ 0 h 42"/>
                  <a:gd name="T72" fmla="*/ 27 w 44"/>
                  <a:gd name="T73" fmla="*/ 0 h 42"/>
                  <a:gd name="T74" fmla="*/ 31 w 44"/>
                  <a:gd name="T75" fmla="*/ 1 h 42"/>
                  <a:gd name="T76" fmla="*/ 31 w 44"/>
                  <a:gd name="T77" fmla="*/ 1 h 42"/>
                  <a:gd name="T78" fmla="*/ 34 w 44"/>
                  <a:gd name="T79" fmla="*/ 3 h 42"/>
                  <a:gd name="T80" fmla="*/ 36 w 44"/>
                  <a:gd name="T81" fmla="*/ 7 h 42"/>
                  <a:gd name="T82" fmla="*/ 38 w 44"/>
                  <a:gd name="T83" fmla="*/ 9 h 42"/>
                  <a:gd name="T84" fmla="*/ 41 w 44"/>
                  <a:gd name="T85" fmla="*/ 10 h 42"/>
                  <a:gd name="T86" fmla="*/ 41 w 44"/>
                  <a:gd name="T87" fmla="*/ 10 h 42"/>
                  <a:gd name="T88" fmla="*/ 42 w 44"/>
                  <a:gd name="T89" fmla="*/ 10 h 42"/>
                  <a:gd name="T90" fmla="*/ 43 w 44"/>
                  <a:gd name="T91" fmla="*/ 12 h 42"/>
                  <a:gd name="T92" fmla="*/ 44 w 44"/>
                  <a:gd name="T93" fmla="*/ 17 h 42"/>
                  <a:gd name="T94" fmla="*/ 43 w 44"/>
                  <a:gd name="T95" fmla="*/ 26 h 42"/>
                  <a:gd name="T96" fmla="*/ 43 w 44"/>
                  <a:gd name="T97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2">
                    <a:moveTo>
                      <a:pt x="43" y="26"/>
                    </a:moveTo>
                    <a:lnTo>
                      <a:pt x="43" y="26"/>
                    </a:lnTo>
                    <a:lnTo>
                      <a:pt x="42" y="25"/>
                    </a:lnTo>
                    <a:lnTo>
                      <a:pt x="41" y="26"/>
                    </a:lnTo>
                    <a:lnTo>
                      <a:pt x="39" y="27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3" y="36"/>
                    </a:lnTo>
                    <a:lnTo>
                      <a:pt x="30" y="38"/>
                    </a:lnTo>
                    <a:lnTo>
                      <a:pt x="25" y="41"/>
                    </a:lnTo>
                    <a:lnTo>
                      <a:pt x="22" y="42"/>
                    </a:lnTo>
                    <a:lnTo>
                      <a:pt x="19" y="42"/>
                    </a:lnTo>
                    <a:lnTo>
                      <a:pt x="17" y="41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6"/>
                    </a:lnTo>
                    <a:lnTo>
                      <a:pt x="14" y="33"/>
                    </a:lnTo>
                    <a:lnTo>
                      <a:pt x="11" y="33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6" y="17"/>
                    </a:lnTo>
                    <a:lnTo>
                      <a:pt x="10" y="15"/>
                    </a:lnTo>
                    <a:lnTo>
                      <a:pt x="12" y="12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4" y="3"/>
                    </a:lnTo>
                    <a:lnTo>
                      <a:pt x="36" y="7"/>
                    </a:lnTo>
                    <a:lnTo>
                      <a:pt x="38" y="9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3" y="12"/>
                    </a:lnTo>
                    <a:lnTo>
                      <a:pt x="44" y="17"/>
                    </a:lnTo>
                    <a:lnTo>
                      <a:pt x="43" y="26"/>
                    </a:lnTo>
                    <a:lnTo>
                      <a:pt x="43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1" name="Freeform 216"/>
              <p:cNvSpPr/>
              <p:nvPr/>
            </p:nvSpPr>
            <p:spPr bwMode="auto">
              <a:xfrm>
                <a:off x="8902659" y="2557662"/>
                <a:ext cx="750885" cy="438184"/>
              </a:xfrm>
              <a:custGeom>
                <a:avLst/>
                <a:gdLst>
                  <a:gd name="T0" fmla="*/ 1 w 473"/>
                  <a:gd name="T1" fmla="*/ 203 h 276"/>
                  <a:gd name="T2" fmla="*/ 9 w 473"/>
                  <a:gd name="T3" fmla="*/ 180 h 276"/>
                  <a:gd name="T4" fmla="*/ 20 w 473"/>
                  <a:gd name="T5" fmla="*/ 145 h 276"/>
                  <a:gd name="T6" fmla="*/ 21 w 473"/>
                  <a:gd name="T7" fmla="*/ 108 h 276"/>
                  <a:gd name="T8" fmla="*/ 45 w 473"/>
                  <a:gd name="T9" fmla="*/ 88 h 276"/>
                  <a:gd name="T10" fmla="*/ 77 w 473"/>
                  <a:gd name="T11" fmla="*/ 65 h 276"/>
                  <a:gd name="T12" fmla="*/ 117 w 473"/>
                  <a:gd name="T13" fmla="*/ 102 h 276"/>
                  <a:gd name="T14" fmla="*/ 149 w 473"/>
                  <a:gd name="T15" fmla="*/ 137 h 276"/>
                  <a:gd name="T16" fmla="*/ 174 w 473"/>
                  <a:gd name="T17" fmla="*/ 134 h 276"/>
                  <a:gd name="T18" fmla="*/ 202 w 473"/>
                  <a:gd name="T19" fmla="*/ 112 h 276"/>
                  <a:gd name="T20" fmla="*/ 204 w 473"/>
                  <a:gd name="T21" fmla="*/ 90 h 276"/>
                  <a:gd name="T22" fmla="*/ 184 w 473"/>
                  <a:gd name="T23" fmla="*/ 32 h 276"/>
                  <a:gd name="T24" fmla="*/ 189 w 473"/>
                  <a:gd name="T25" fmla="*/ 26 h 276"/>
                  <a:gd name="T26" fmla="*/ 214 w 473"/>
                  <a:gd name="T27" fmla="*/ 11 h 276"/>
                  <a:gd name="T28" fmla="*/ 255 w 473"/>
                  <a:gd name="T29" fmla="*/ 0 h 276"/>
                  <a:gd name="T30" fmla="*/ 284 w 473"/>
                  <a:gd name="T31" fmla="*/ 17 h 276"/>
                  <a:gd name="T32" fmla="*/ 295 w 473"/>
                  <a:gd name="T33" fmla="*/ 20 h 276"/>
                  <a:gd name="T34" fmla="*/ 311 w 473"/>
                  <a:gd name="T35" fmla="*/ 37 h 276"/>
                  <a:gd name="T36" fmla="*/ 340 w 473"/>
                  <a:gd name="T37" fmla="*/ 37 h 276"/>
                  <a:gd name="T38" fmla="*/ 361 w 473"/>
                  <a:gd name="T39" fmla="*/ 28 h 276"/>
                  <a:gd name="T40" fmla="*/ 390 w 473"/>
                  <a:gd name="T41" fmla="*/ 32 h 276"/>
                  <a:gd name="T42" fmla="*/ 423 w 473"/>
                  <a:gd name="T43" fmla="*/ 50 h 276"/>
                  <a:gd name="T44" fmla="*/ 420 w 473"/>
                  <a:gd name="T45" fmla="*/ 89 h 276"/>
                  <a:gd name="T46" fmla="*/ 433 w 473"/>
                  <a:gd name="T47" fmla="*/ 104 h 276"/>
                  <a:gd name="T48" fmla="*/ 457 w 473"/>
                  <a:gd name="T49" fmla="*/ 123 h 276"/>
                  <a:gd name="T50" fmla="*/ 468 w 473"/>
                  <a:gd name="T51" fmla="*/ 153 h 276"/>
                  <a:gd name="T52" fmla="*/ 465 w 473"/>
                  <a:gd name="T53" fmla="*/ 171 h 276"/>
                  <a:gd name="T54" fmla="*/ 453 w 473"/>
                  <a:gd name="T55" fmla="*/ 195 h 276"/>
                  <a:gd name="T56" fmla="*/ 450 w 473"/>
                  <a:gd name="T57" fmla="*/ 210 h 276"/>
                  <a:gd name="T58" fmla="*/ 433 w 473"/>
                  <a:gd name="T59" fmla="*/ 218 h 276"/>
                  <a:gd name="T60" fmla="*/ 404 w 473"/>
                  <a:gd name="T61" fmla="*/ 233 h 276"/>
                  <a:gd name="T62" fmla="*/ 375 w 473"/>
                  <a:gd name="T63" fmla="*/ 247 h 276"/>
                  <a:gd name="T64" fmla="*/ 359 w 473"/>
                  <a:gd name="T65" fmla="*/ 232 h 276"/>
                  <a:gd name="T66" fmla="*/ 338 w 473"/>
                  <a:gd name="T67" fmla="*/ 224 h 276"/>
                  <a:gd name="T68" fmla="*/ 321 w 473"/>
                  <a:gd name="T69" fmla="*/ 210 h 276"/>
                  <a:gd name="T70" fmla="*/ 288 w 473"/>
                  <a:gd name="T71" fmla="*/ 209 h 276"/>
                  <a:gd name="T72" fmla="*/ 274 w 473"/>
                  <a:gd name="T73" fmla="*/ 203 h 276"/>
                  <a:gd name="T74" fmla="*/ 257 w 473"/>
                  <a:gd name="T75" fmla="*/ 191 h 276"/>
                  <a:gd name="T76" fmla="*/ 235 w 473"/>
                  <a:gd name="T77" fmla="*/ 202 h 276"/>
                  <a:gd name="T78" fmla="*/ 211 w 473"/>
                  <a:gd name="T79" fmla="*/ 210 h 276"/>
                  <a:gd name="T80" fmla="*/ 186 w 473"/>
                  <a:gd name="T81" fmla="*/ 207 h 276"/>
                  <a:gd name="T82" fmla="*/ 162 w 473"/>
                  <a:gd name="T83" fmla="*/ 214 h 276"/>
                  <a:gd name="T84" fmla="*/ 146 w 473"/>
                  <a:gd name="T85" fmla="*/ 212 h 276"/>
                  <a:gd name="T86" fmla="*/ 121 w 473"/>
                  <a:gd name="T87" fmla="*/ 215 h 276"/>
                  <a:gd name="T88" fmla="*/ 78 w 473"/>
                  <a:gd name="T89" fmla="*/ 219 h 276"/>
                  <a:gd name="T90" fmla="*/ 55 w 473"/>
                  <a:gd name="T91" fmla="*/ 225 h 276"/>
                  <a:gd name="T92" fmla="*/ 46 w 473"/>
                  <a:gd name="T93" fmla="*/ 242 h 276"/>
                  <a:gd name="T94" fmla="*/ 26 w 473"/>
                  <a:gd name="T95" fmla="*/ 247 h 276"/>
                  <a:gd name="T96" fmla="*/ 23 w 473"/>
                  <a:gd name="T97" fmla="*/ 265 h 276"/>
                  <a:gd name="T98" fmla="*/ 15 w 473"/>
                  <a:gd name="T99" fmla="*/ 276 h 276"/>
                  <a:gd name="T100" fmla="*/ 4 w 473"/>
                  <a:gd name="T101" fmla="*/ 27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3" h="276">
                    <a:moveTo>
                      <a:pt x="2" y="264"/>
                    </a:moveTo>
                    <a:lnTo>
                      <a:pt x="2" y="264"/>
                    </a:lnTo>
                    <a:lnTo>
                      <a:pt x="1" y="253"/>
                    </a:lnTo>
                    <a:lnTo>
                      <a:pt x="0" y="229"/>
                    </a:lnTo>
                    <a:lnTo>
                      <a:pt x="1" y="203"/>
                    </a:lnTo>
                    <a:lnTo>
                      <a:pt x="2" y="193"/>
                    </a:lnTo>
                    <a:lnTo>
                      <a:pt x="3" y="189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80"/>
                    </a:lnTo>
                    <a:lnTo>
                      <a:pt x="15" y="173"/>
                    </a:lnTo>
                    <a:lnTo>
                      <a:pt x="17" y="167"/>
                    </a:lnTo>
                    <a:lnTo>
                      <a:pt x="18" y="162"/>
                    </a:lnTo>
                    <a:lnTo>
                      <a:pt x="20" y="154"/>
                    </a:lnTo>
                    <a:lnTo>
                      <a:pt x="20" y="145"/>
                    </a:lnTo>
                    <a:lnTo>
                      <a:pt x="20" y="145"/>
                    </a:lnTo>
                    <a:lnTo>
                      <a:pt x="20" y="128"/>
                    </a:lnTo>
                    <a:lnTo>
                      <a:pt x="20" y="120"/>
                    </a:lnTo>
                    <a:lnTo>
                      <a:pt x="20" y="114"/>
                    </a:lnTo>
                    <a:lnTo>
                      <a:pt x="21" y="108"/>
                    </a:lnTo>
                    <a:lnTo>
                      <a:pt x="24" y="103"/>
                    </a:lnTo>
                    <a:lnTo>
                      <a:pt x="30" y="97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62" y="73"/>
                    </a:lnTo>
                    <a:lnTo>
                      <a:pt x="71" y="66"/>
                    </a:lnTo>
                    <a:lnTo>
                      <a:pt x="74" y="65"/>
                    </a:lnTo>
                    <a:lnTo>
                      <a:pt x="77" y="65"/>
                    </a:lnTo>
                    <a:lnTo>
                      <a:pt x="77" y="65"/>
                    </a:lnTo>
                    <a:lnTo>
                      <a:pt x="83" y="68"/>
                    </a:lnTo>
                    <a:lnTo>
                      <a:pt x="92" y="75"/>
                    </a:lnTo>
                    <a:lnTo>
                      <a:pt x="104" y="86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30" y="120"/>
                    </a:lnTo>
                    <a:lnTo>
                      <a:pt x="136" y="128"/>
                    </a:lnTo>
                    <a:lnTo>
                      <a:pt x="143" y="133"/>
                    </a:lnTo>
                    <a:lnTo>
                      <a:pt x="149" y="137"/>
                    </a:lnTo>
                    <a:lnTo>
                      <a:pt x="152" y="138"/>
                    </a:lnTo>
                    <a:lnTo>
                      <a:pt x="157" y="138"/>
                    </a:lnTo>
                    <a:lnTo>
                      <a:pt x="161" y="138"/>
                    </a:lnTo>
                    <a:lnTo>
                      <a:pt x="165" y="138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83" y="129"/>
                    </a:lnTo>
                    <a:lnTo>
                      <a:pt x="191" y="123"/>
                    </a:lnTo>
                    <a:lnTo>
                      <a:pt x="197" y="118"/>
                    </a:lnTo>
                    <a:lnTo>
                      <a:pt x="202" y="112"/>
                    </a:lnTo>
                    <a:lnTo>
                      <a:pt x="205" y="107"/>
                    </a:lnTo>
                    <a:lnTo>
                      <a:pt x="206" y="102"/>
                    </a:lnTo>
                    <a:lnTo>
                      <a:pt x="206" y="96"/>
                    </a:lnTo>
                    <a:lnTo>
                      <a:pt x="204" y="90"/>
                    </a:lnTo>
                    <a:lnTo>
                      <a:pt x="204" y="90"/>
                    </a:lnTo>
                    <a:lnTo>
                      <a:pt x="197" y="77"/>
                    </a:lnTo>
                    <a:lnTo>
                      <a:pt x="191" y="60"/>
                    </a:lnTo>
                    <a:lnTo>
                      <a:pt x="187" y="44"/>
                    </a:lnTo>
                    <a:lnTo>
                      <a:pt x="186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86" y="26"/>
                    </a:lnTo>
                    <a:lnTo>
                      <a:pt x="186" y="25"/>
                    </a:lnTo>
                    <a:lnTo>
                      <a:pt x="187" y="25"/>
                    </a:lnTo>
                    <a:lnTo>
                      <a:pt x="189" y="26"/>
                    </a:lnTo>
                    <a:lnTo>
                      <a:pt x="191" y="25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206" y="17"/>
                    </a:lnTo>
                    <a:lnTo>
                      <a:pt x="214" y="11"/>
                    </a:lnTo>
                    <a:lnTo>
                      <a:pt x="223" y="7"/>
                    </a:lnTo>
                    <a:lnTo>
                      <a:pt x="233" y="3"/>
                    </a:lnTo>
                    <a:lnTo>
                      <a:pt x="241" y="0"/>
                    </a:lnTo>
                    <a:lnTo>
                      <a:pt x="251" y="0"/>
                    </a:lnTo>
                    <a:lnTo>
                      <a:pt x="255" y="0"/>
                    </a:lnTo>
                    <a:lnTo>
                      <a:pt x="260" y="2"/>
                    </a:lnTo>
                    <a:lnTo>
                      <a:pt x="260" y="2"/>
                    </a:lnTo>
                    <a:lnTo>
                      <a:pt x="272" y="8"/>
                    </a:lnTo>
                    <a:lnTo>
                      <a:pt x="279" y="14"/>
                    </a:lnTo>
                    <a:lnTo>
                      <a:pt x="284" y="17"/>
                    </a:lnTo>
                    <a:lnTo>
                      <a:pt x="288" y="18"/>
                    </a:lnTo>
                    <a:lnTo>
                      <a:pt x="290" y="18"/>
                    </a:lnTo>
                    <a:lnTo>
                      <a:pt x="290" y="18"/>
                    </a:lnTo>
                    <a:lnTo>
                      <a:pt x="293" y="19"/>
                    </a:lnTo>
                    <a:lnTo>
                      <a:pt x="295" y="20"/>
                    </a:lnTo>
                    <a:lnTo>
                      <a:pt x="301" y="26"/>
                    </a:lnTo>
                    <a:lnTo>
                      <a:pt x="305" y="33"/>
                    </a:lnTo>
                    <a:lnTo>
                      <a:pt x="308" y="35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19" y="39"/>
                    </a:lnTo>
                    <a:lnTo>
                      <a:pt x="327" y="40"/>
                    </a:lnTo>
                    <a:lnTo>
                      <a:pt x="332" y="40"/>
                    </a:lnTo>
                    <a:lnTo>
                      <a:pt x="336" y="38"/>
                    </a:lnTo>
                    <a:lnTo>
                      <a:pt x="340" y="37"/>
                    </a:lnTo>
                    <a:lnTo>
                      <a:pt x="346" y="34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9"/>
                    </a:lnTo>
                    <a:lnTo>
                      <a:pt x="361" y="28"/>
                    </a:lnTo>
                    <a:lnTo>
                      <a:pt x="367" y="28"/>
                    </a:lnTo>
                    <a:lnTo>
                      <a:pt x="373" y="28"/>
                    </a:lnTo>
                    <a:lnTo>
                      <a:pt x="379" y="29"/>
                    </a:lnTo>
                    <a:lnTo>
                      <a:pt x="390" y="32"/>
                    </a:lnTo>
                    <a:lnTo>
                      <a:pt x="390" y="32"/>
                    </a:lnTo>
                    <a:lnTo>
                      <a:pt x="402" y="36"/>
                    </a:lnTo>
                    <a:lnTo>
                      <a:pt x="413" y="39"/>
                    </a:lnTo>
                    <a:lnTo>
                      <a:pt x="418" y="42"/>
                    </a:lnTo>
                    <a:lnTo>
                      <a:pt x="421" y="45"/>
                    </a:lnTo>
                    <a:lnTo>
                      <a:pt x="423" y="50"/>
                    </a:lnTo>
                    <a:lnTo>
                      <a:pt x="422" y="56"/>
                    </a:lnTo>
                    <a:lnTo>
                      <a:pt x="422" y="56"/>
                    </a:lnTo>
                    <a:lnTo>
                      <a:pt x="421" y="69"/>
                    </a:lnTo>
                    <a:lnTo>
                      <a:pt x="420" y="83"/>
                    </a:lnTo>
                    <a:lnTo>
                      <a:pt x="420" y="89"/>
                    </a:lnTo>
                    <a:lnTo>
                      <a:pt x="421" y="94"/>
                    </a:lnTo>
                    <a:lnTo>
                      <a:pt x="423" y="99"/>
                    </a:lnTo>
                    <a:lnTo>
                      <a:pt x="425" y="101"/>
                    </a:lnTo>
                    <a:lnTo>
                      <a:pt x="425" y="101"/>
                    </a:lnTo>
                    <a:lnTo>
                      <a:pt x="433" y="104"/>
                    </a:lnTo>
                    <a:lnTo>
                      <a:pt x="443" y="107"/>
                    </a:lnTo>
                    <a:lnTo>
                      <a:pt x="447" y="110"/>
                    </a:lnTo>
                    <a:lnTo>
                      <a:pt x="451" y="114"/>
                    </a:lnTo>
                    <a:lnTo>
                      <a:pt x="454" y="118"/>
                    </a:lnTo>
                    <a:lnTo>
                      <a:pt x="457" y="123"/>
                    </a:lnTo>
                    <a:lnTo>
                      <a:pt x="457" y="123"/>
                    </a:lnTo>
                    <a:lnTo>
                      <a:pt x="459" y="133"/>
                    </a:lnTo>
                    <a:lnTo>
                      <a:pt x="461" y="142"/>
                    </a:lnTo>
                    <a:lnTo>
                      <a:pt x="464" y="148"/>
                    </a:lnTo>
                    <a:lnTo>
                      <a:pt x="468" y="153"/>
                    </a:lnTo>
                    <a:lnTo>
                      <a:pt x="468" y="153"/>
                    </a:lnTo>
                    <a:lnTo>
                      <a:pt x="472" y="158"/>
                    </a:lnTo>
                    <a:lnTo>
                      <a:pt x="473" y="161"/>
                    </a:lnTo>
                    <a:lnTo>
                      <a:pt x="470" y="165"/>
                    </a:lnTo>
                    <a:lnTo>
                      <a:pt x="465" y="171"/>
                    </a:lnTo>
                    <a:lnTo>
                      <a:pt x="465" y="171"/>
                    </a:lnTo>
                    <a:lnTo>
                      <a:pt x="460" y="178"/>
                    </a:lnTo>
                    <a:lnTo>
                      <a:pt x="455" y="182"/>
                    </a:lnTo>
                    <a:lnTo>
                      <a:pt x="454" y="189"/>
                    </a:lnTo>
                    <a:lnTo>
                      <a:pt x="453" y="195"/>
                    </a:lnTo>
                    <a:lnTo>
                      <a:pt x="453" y="195"/>
                    </a:lnTo>
                    <a:lnTo>
                      <a:pt x="454" y="200"/>
                    </a:lnTo>
                    <a:lnTo>
                      <a:pt x="453" y="204"/>
                    </a:lnTo>
                    <a:lnTo>
                      <a:pt x="452" y="207"/>
                    </a:lnTo>
                    <a:lnTo>
                      <a:pt x="450" y="210"/>
                    </a:lnTo>
                    <a:lnTo>
                      <a:pt x="447" y="212"/>
                    </a:lnTo>
                    <a:lnTo>
                      <a:pt x="443" y="215"/>
                    </a:lnTo>
                    <a:lnTo>
                      <a:pt x="438" y="217"/>
                    </a:lnTo>
                    <a:lnTo>
                      <a:pt x="433" y="218"/>
                    </a:lnTo>
                    <a:lnTo>
                      <a:pt x="433" y="218"/>
                    </a:lnTo>
                    <a:lnTo>
                      <a:pt x="423" y="220"/>
                    </a:lnTo>
                    <a:lnTo>
                      <a:pt x="416" y="222"/>
                    </a:lnTo>
                    <a:lnTo>
                      <a:pt x="410" y="226"/>
                    </a:lnTo>
                    <a:lnTo>
                      <a:pt x="404" y="233"/>
                    </a:lnTo>
                    <a:lnTo>
                      <a:pt x="404" y="233"/>
                    </a:lnTo>
                    <a:lnTo>
                      <a:pt x="395" y="240"/>
                    </a:lnTo>
                    <a:lnTo>
                      <a:pt x="387" y="246"/>
                    </a:lnTo>
                    <a:lnTo>
                      <a:pt x="382" y="247"/>
                    </a:lnTo>
                    <a:lnTo>
                      <a:pt x="378" y="247"/>
                    </a:lnTo>
                    <a:lnTo>
                      <a:pt x="375" y="247"/>
                    </a:lnTo>
                    <a:lnTo>
                      <a:pt x="372" y="245"/>
                    </a:lnTo>
                    <a:lnTo>
                      <a:pt x="372" y="245"/>
                    </a:lnTo>
                    <a:lnTo>
                      <a:pt x="366" y="240"/>
                    </a:lnTo>
                    <a:lnTo>
                      <a:pt x="363" y="236"/>
                    </a:lnTo>
                    <a:lnTo>
                      <a:pt x="359" y="232"/>
                    </a:lnTo>
                    <a:lnTo>
                      <a:pt x="355" y="231"/>
                    </a:lnTo>
                    <a:lnTo>
                      <a:pt x="352" y="230"/>
                    </a:lnTo>
                    <a:lnTo>
                      <a:pt x="352" y="230"/>
                    </a:lnTo>
                    <a:lnTo>
                      <a:pt x="345" y="228"/>
                    </a:lnTo>
                    <a:lnTo>
                      <a:pt x="338" y="224"/>
                    </a:lnTo>
                    <a:lnTo>
                      <a:pt x="334" y="221"/>
                    </a:lnTo>
                    <a:lnTo>
                      <a:pt x="331" y="217"/>
                    </a:lnTo>
                    <a:lnTo>
                      <a:pt x="331" y="217"/>
                    </a:lnTo>
                    <a:lnTo>
                      <a:pt x="326" y="212"/>
                    </a:lnTo>
                    <a:lnTo>
                      <a:pt x="321" y="210"/>
                    </a:lnTo>
                    <a:lnTo>
                      <a:pt x="315" y="208"/>
                    </a:lnTo>
                    <a:lnTo>
                      <a:pt x="308" y="207"/>
                    </a:lnTo>
                    <a:lnTo>
                      <a:pt x="308" y="207"/>
                    </a:lnTo>
                    <a:lnTo>
                      <a:pt x="298" y="208"/>
                    </a:lnTo>
                    <a:lnTo>
                      <a:pt x="288" y="209"/>
                    </a:lnTo>
                    <a:lnTo>
                      <a:pt x="279" y="209"/>
                    </a:lnTo>
                    <a:lnTo>
                      <a:pt x="276" y="209"/>
                    </a:lnTo>
                    <a:lnTo>
                      <a:pt x="275" y="207"/>
                    </a:lnTo>
                    <a:lnTo>
                      <a:pt x="275" y="207"/>
                    </a:lnTo>
                    <a:lnTo>
                      <a:pt x="274" y="203"/>
                    </a:lnTo>
                    <a:lnTo>
                      <a:pt x="269" y="196"/>
                    </a:lnTo>
                    <a:lnTo>
                      <a:pt x="267" y="194"/>
                    </a:lnTo>
                    <a:lnTo>
                      <a:pt x="264" y="192"/>
                    </a:lnTo>
                    <a:lnTo>
                      <a:pt x="261" y="191"/>
                    </a:lnTo>
                    <a:lnTo>
                      <a:pt x="257" y="191"/>
                    </a:lnTo>
                    <a:lnTo>
                      <a:pt x="257" y="191"/>
                    </a:lnTo>
                    <a:lnTo>
                      <a:pt x="250" y="192"/>
                    </a:lnTo>
                    <a:lnTo>
                      <a:pt x="245" y="194"/>
                    </a:lnTo>
                    <a:lnTo>
                      <a:pt x="239" y="197"/>
                    </a:lnTo>
                    <a:lnTo>
                      <a:pt x="235" y="202"/>
                    </a:lnTo>
                    <a:lnTo>
                      <a:pt x="235" y="202"/>
                    </a:lnTo>
                    <a:lnTo>
                      <a:pt x="231" y="206"/>
                    </a:lnTo>
                    <a:lnTo>
                      <a:pt x="224" y="208"/>
                    </a:lnTo>
                    <a:lnTo>
                      <a:pt x="218" y="209"/>
                    </a:lnTo>
                    <a:lnTo>
                      <a:pt x="211" y="210"/>
                    </a:lnTo>
                    <a:lnTo>
                      <a:pt x="211" y="210"/>
                    </a:lnTo>
                    <a:lnTo>
                      <a:pt x="206" y="209"/>
                    </a:lnTo>
                    <a:lnTo>
                      <a:pt x="200" y="208"/>
                    </a:lnTo>
                    <a:lnTo>
                      <a:pt x="193" y="207"/>
                    </a:lnTo>
                    <a:lnTo>
                      <a:pt x="186" y="207"/>
                    </a:lnTo>
                    <a:lnTo>
                      <a:pt x="186" y="207"/>
                    </a:lnTo>
                    <a:lnTo>
                      <a:pt x="178" y="209"/>
                    </a:lnTo>
                    <a:lnTo>
                      <a:pt x="172" y="211"/>
                    </a:lnTo>
                    <a:lnTo>
                      <a:pt x="165" y="214"/>
                    </a:lnTo>
                    <a:lnTo>
                      <a:pt x="162" y="214"/>
                    </a:lnTo>
                    <a:lnTo>
                      <a:pt x="159" y="212"/>
                    </a:lnTo>
                    <a:lnTo>
                      <a:pt x="159" y="212"/>
                    </a:lnTo>
                    <a:lnTo>
                      <a:pt x="154" y="211"/>
                    </a:lnTo>
                    <a:lnTo>
                      <a:pt x="151" y="211"/>
                    </a:lnTo>
                    <a:lnTo>
                      <a:pt x="146" y="212"/>
                    </a:lnTo>
                    <a:lnTo>
                      <a:pt x="138" y="215"/>
                    </a:lnTo>
                    <a:lnTo>
                      <a:pt x="134" y="215"/>
                    </a:lnTo>
                    <a:lnTo>
                      <a:pt x="130" y="215"/>
                    </a:lnTo>
                    <a:lnTo>
                      <a:pt x="130" y="215"/>
                    </a:lnTo>
                    <a:lnTo>
                      <a:pt x="121" y="215"/>
                    </a:lnTo>
                    <a:lnTo>
                      <a:pt x="114" y="216"/>
                    </a:lnTo>
                    <a:lnTo>
                      <a:pt x="104" y="218"/>
                    </a:lnTo>
                    <a:lnTo>
                      <a:pt x="92" y="219"/>
                    </a:lnTo>
                    <a:lnTo>
                      <a:pt x="92" y="219"/>
                    </a:lnTo>
                    <a:lnTo>
                      <a:pt x="78" y="219"/>
                    </a:lnTo>
                    <a:lnTo>
                      <a:pt x="67" y="219"/>
                    </a:lnTo>
                    <a:lnTo>
                      <a:pt x="63" y="220"/>
                    </a:lnTo>
                    <a:lnTo>
                      <a:pt x="60" y="221"/>
                    </a:lnTo>
                    <a:lnTo>
                      <a:pt x="58" y="223"/>
                    </a:lnTo>
                    <a:lnTo>
                      <a:pt x="55" y="225"/>
                    </a:lnTo>
                    <a:lnTo>
                      <a:pt x="55" y="225"/>
                    </a:lnTo>
                    <a:lnTo>
                      <a:pt x="53" y="232"/>
                    </a:lnTo>
                    <a:lnTo>
                      <a:pt x="50" y="237"/>
                    </a:lnTo>
                    <a:lnTo>
                      <a:pt x="49" y="239"/>
                    </a:lnTo>
                    <a:lnTo>
                      <a:pt x="46" y="242"/>
                    </a:lnTo>
                    <a:lnTo>
                      <a:pt x="43" y="243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2" y="245"/>
                    </a:lnTo>
                    <a:lnTo>
                      <a:pt x="26" y="247"/>
                    </a:lnTo>
                    <a:lnTo>
                      <a:pt x="25" y="249"/>
                    </a:lnTo>
                    <a:lnTo>
                      <a:pt x="24" y="251"/>
                    </a:lnTo>
                    <a:lnTo>
                      <a:pt x="23" y="258"/>
                    </a:lnTo>
                    <a:lnTo>
                      <a:pt x="23" y="258"/>
                    </a:lnTo>
                    <a:lnTo>
                      <a:pt x="23" y="265"/>
                    </a:lnTo>
                    <a:lnTo>
                      <a:pt x="23" y="272"/>
                    </a:lnTo>
                    <a:lnTo>
                      <a:pt x="22" y="274"/>
                    </a:lnTo>
                    <a:lnTo>
                      <a:pt x="20" y="275"/>
                    </a:lnTo>
                    <a:lnTo>
                      <a:pt x="18" y="276"/>
                    </a:lnTo>
                    <a:lnTo>
                      <a:pt x="15" y="276"/>
                    </a:lnTo>
                    <a:lnTo>
                      <a:pt x="15" y="276"/>
                    </a:lnTo>
                    <a:lnTo>
                      <a:pt x="10" y="276"/>
                    </a:lnTo>
                    <a:lnTo>
                      <a:pt x="7" y="275"/>
                    </a:lnTo>
                    <a:lnTo>
                      <a:pt x="5" y="273"/>
                    </a:lnTo>
                    <a:lnTo>
                      <a:pt x="4" y="271"/>
                    </a:lnTo>
                    <a:lnTo>
                      <a:pt x="2" y="266"/>
                    </a:lnTo>
                    <a:lnTo>
                      <a:pt x="2" y="264"/>
                    </a:lnTo>
                    <a:lnTo>
                      <a:pt x="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2" name="Freeform 217"/>
              <p:cNvSpPr/>
              <p:nvPr/>
            </p:nvSpPr>
            <p:spPr bwMode="auto">
              <a:xfrm>
                <a:off x="8926470" y="2870423"/>
                <a:ext cx="625472" cy="468349"/>
              </a:xfrm>
              <a:custGeom>
                <a:avLst/>
                <a:gdLst>
                  <a:gd name="T0" fmla="*/ 1 w 394"/>
                  <a:gd name="T1" fmla="*/ 98 h 295"/>
                  <a:gd name="T2" fmla="*/ 7 w 394"/>
                  <a:gd name="T3" fmla="*/ 88 h 295"/>
                  <a:gd name="T4" fmla="*/ 18 w 394"/>
                  <a:gd name="T5" fmla="*/ 63 h 295"/>
                  <a:gd name="T6" fmla="*/ 28 w 394"/>
                  <a:gd name="T7" fmla="*/ 53 h 295"/>
                  <a:gd name="T8" fmla="*/ 45 w 394"/>
                  <a:gd name="T9" fmla="*/ 40 h 295"/>
                  <a:gd name="T10" fmla="*/ 76 w 394"/>
                  <a:gd name="T11" fmla="*/ 28 h 295"/>
                  <a:gd name="T12" fmla="*/ 106 w 394"/>
                  <a:gd name="T13" fmla="*/ 25 h 295"/>
                  <a:gd name="T14" fmla="*/ 123 w 394"/>
                  <a:gd name="T15" fmla="*/ 34 h 295"/>
                  <a:gd name="T16" fmla="*/ 133 w 394"/>
                  <a:gd name="T17" fmla="*/ 33 h 295"/>
                  <a:gd name="T18" fmla="*/ 143 w 394"/>
                  <a:gd name="T19" fmla="*/ 21 h 295"/>
                  <a:gd name="T20" fmla="*/ 158 w 394"/>
                  <a:gd name="T21" fmla="*/ 26 h 295"/>
                  <a:gd name="T22" fmla="*/ 174 w 394"/>
                  <a:gd name="T23" fmla="*/ 18 h 295"/>
                  <a:gd name="T24" fmla="*/ 192 w 394"/>
                  <a:gd name="T25" fmla="*/ 24 h 295"/>
                  <a:gd name="T26" fmla="*/ 207 w 394"/>
                  <a:gd name="T27" fmla="*/ 21 h 295"/>
                  <a:gd name="T28" fmla="*/ 221 w 394"/>
                  <a:gd name="T29" fmla="*/ 15 h 295"/>
                  <a:gd name="T30" fmla="*/ 242 w 394"/>
                  <a:gd name="T31" fmla="*/ 0 h 295"/>
                  <a:gd name="T32" fmla="*/ 250 w 394"/>
                  <a:gd name="T33" fmla="*/ 11 h 295"/>
                  <a:gd name="T34" fmla="*/ 264 w 394"/>
                  <a:gd name="T35" fmla="*/ 23 h 295"/>
                  <a:gd name="T36" fmla="*/ 281 w 394"/>
                  <a:gd name="T37" fmla="*/ 17 h 295"/>
                  <a:gd name="T38" fmla="*/ 297 w 394"/>
                  <a:gd name="T39" fmla="*/ 20 h 295"/>
                  <a:gd name="T40" fmla="*/ 310 w 394"/>
                  <a:gd name="T41" fmla="*/ 25 h 295"/>
                  <a:gd name="T42" fmla="*/ 321 w 394"/>
                  <a:gd name="T43" fmla="*/ 36 h 295"/>
                  <a:gd name="T44" fmla="*/ 347 w 394"/>
                  <a:gd name="T45" fmla="*/ 48 h 295"/>
                  <a:gd name="T46" fmla="*/ 365 w 394"/>
                  <a:gd name="T47" fmla="*/ 55 h 295"/>
                  <a:gd name="T48" fmla="*/ 372 w 394"/>
                  <a:gd name="T49" fmla="*/ 61 h 295"/>
                  <a:gd name="T50" fmla="*/ 371 w 394"/>
                  <a:gd name="T51" fmla="*/ 90 h 295"/>
                  <a:gd name="T52" fmla="*/ 387 w 394"/>
                  <a:gd name="T53" fmla="*/ 92 h 295"/>
                  <a:gd name="T54" fmla="*/ 393 w 394"/>
                  <a:gd name="T55" fmla="*/ 98 h 295"/>
                  <a:gd name="T56" fmla="*/ 376 w 394"/>
                  <a:gd name="T57" fmla="*/ 115 h 295"/>
                  <a:gd name="T58" fmla="*/ 363 w 394"/>
                  <a:gd name="T59" fmla="*/ 115 h 295"/>
                  <a:gd name="T60" fmla="*/ 360 w 394"/>
                  <a:gd name="T61" fmla="*/ 134 h 295"/>
                  <a:gd name="T62" fmla="*/ 349 w 394"/>
                  <a:gd name="T63" fmla="*/ 143 h 295"/>
                  <a:gd name="T64" fmla="*/ 337 w 394"/>
                  <a:gd name="T65" fmla="*/ 167 h 295"/>
                  <a:gd name="T66" fmla="*/ 344 w 394"/>
                  <a:gd name="T67" fmla="*/ 190 h 295"/>
                  <a:gd name="T68" fmla="*/ 337 w 394"/>
                  <a:gd name="T69" fmla="*/ 208 h 295"/>
                  <a:gd name="T70" fmla="*/ 349 w 394"/>
                  <a:gd name="T71" fmla="*/ 232 h 295"/>
                  <a:gd name="T72" fmla="*/ 349 w 394"/>
                  <a:gd name="T73" fmla="*/ 243 h 295"/>
                  <a:gd name="T74" fmla="*/ 343 w 394"/>
                  <a:gd name="T75" fmla="*/ 235 h 295"/>
                  <a:gd name="T76" fmla="*/ 335 w 394"/>
                  <a:gd name="T77" fmla="*/ 226 h 295"/>
                  <a:gd name="T78" fmla="*/ 319 w 394"/>
                  <a:gd name="T79" fmla="*/ 232 h 295"/>
                  <a:gd name="T80" fmla="*/ 311 w 394"/>
                  <a:gd name="T81" fmla="*/ 247 h 295"/>
                  <a:gd name="T82" fmla="*/ 296 w 394"/>
                  <a:gd name="T83" fmla="*/ 250 h 295"/>
                  <a:gd name="T84" fmla="*/ 293 w 394"/>
                  <a:gd name="T85" fmla="*/ 266 h 295"/>
                  <a:gd name="T86" fmla="*/ 280 w 394"/>
                  <a:gd name="T87" fmla="*/ 275 h 295"/>
                  <a:gd name="T88" fmla="*/ 275 w 394"/>
                  <a:gd name="T89" fmla="*/ 284 h 295"/>
                  <a:gd name="T90" fmla="*/ 258 w 394"/>
                  <a:gd name="T91" fmla="*/ 289 h 295"/>
                  <a:gd name="T92" fmla="*/ 224 w 394"/>
                  <a:gd name="T93" fmla="*/ 293 h 295"/>
                  <a:gd name="T94" fmla="*/ 210 w 394"/>
                  <a:gd name="T95" fmla="*/ 293 h 295"/>
                  <a:gd name="T96" fmla="*/ 193 w 394"/>
                  <a:gd name="T97" fmla="*/ 264 h 295"/>
                  <a:gd name="T98" fmla="*/ 165 w 394"/>
                  <a:gd name="T99" fmla="*/ 258 h 295"/>
                  <a:gd name="T100" fmla="*/ 155 w 394"/>
                  <a:gd name="T101" fmla="*/ 253 h 295"/>
                  <a:gd name="T102" fmla="*/ 146 w 394"/>
                  <a:gd name="T103" fmla="*/ 240 h 295"/>
                  <a:gd name="T104" fmla="*/ 142 w 394"/>
                  <a:gd name="T105" fmla="*/ 214 h 295"/>
                  <a:gd name="T106" fmla="*/ 142 w 394"/>
                  <a:gd name="T107" fmla="*/ 195 h 295"/>
                  <a:gd name="T108" fmla="*/ 126 w 394"/>
                  <a:gd name="T109" fmla="*/ 179 h 295"/>
                  <a:gd name="T110" fmla="*/ 110 w 394"/>
                  <a:gd name="T111" fmla="*/ 177 h 295"/>
                  <a:gd name="T112" fmla="*/ 88 w 394"/>
                  <a:gd name="T113" fmla="*/ 182 h 295"/>
                  <a:gd name="T114" fmla="*/ 65 w 394"/>
                  <a:gd name="T115" fmla="*/ 181 h 295"/>
                  <a:gd name="T116" fmla="*/ 44 w 394"/>
                  <a:gd name="T117" fmla="*/ 167 h 295"/>
                  <a:gd name="T118" fmla="*/ 23 w 394"/>
                  <a:gd name="T119" fmla="*/ 163 h 295"/>
                  <a:gd name="T120" fmla="*/ 18 w 394"/>
                  <a:gd name="T121" fmla="*/ 143 h 295"/>
                  <a:gd name="T122" fmla="*/ 9 w 394"/>
                  <a:gd name="T123" fmla="*/ 13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4" h="295">
                    <a:moveTo>
                      <a:pt x="9" y="110"/>
                    </a:moveTo>
                    <a:lnTo>
                      <a:pt x="9" y="110"/>
                    </a:lnTo>
                    <a:lnTo>
                      <a:pt x="7" y="108"/>
                    </a:lnTo>
                    <a:lnTo>
                      <a:pt x="3" y="101"/>
                    </a:lnTo>
                    <a:lnTo>
                      <a:pt x="1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1"/>
                    </a:lnTo>
                    <a:lnTo>
                      <a:pt x="7" y="88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18" y="63"/>
                    </a:lnTo>
                    <a:lnTo>
                      <a:pt x="20" y="57"/>
                    </a:lnTo>
                    <a:lnTo>
                      <a:pt x="21" y="55"/>
                    </a:lnTo>
                    <a:lnTo>
                      <a:pt x="23" y="54"/>
                    </a:lnTo>
                    <a:lnTo>
                      <a:pt x="28" y="53"/>
                    </a:lnTo>
                    <a:lnTo>
                      <a:pt x="28" y="53"/>
                    </a:lnTo>
                    <a:lnTo>
                      <a:pt x="34" y="52"/>
                    </a:lnTo>
                    <a:lnTo>
                      <a:pt x="39" y="49"/>
                    </a:lnTo>
                    <a:lnTo>
                      <a:pt x="43" y="45"/>
                    </a:lnTo>
                    <a:lnTo>
                      <a:pt x="45" y="40"/>
                    </a:lnTo>
                    <a:lnTo>
                      <a:pt x="45" y="40"/>
                    </a:lnTo>
                    <a:lnTo>
                      <a:pt x="46" y="37"/>
                    </a:lnTo>
                    <a:lnTo>
                      <a:pt x="49" y="35"/>
                    </a:lnTo>
                    <a:lnTo>
                      <a:pt x="59" y="32"/>
                    </a:lnTo>
                    <a:lnTo>
                      <a:pt x="69" y="29"/>
                    </a:lnTo>
                    <a:lnTo>
                      <a:pt x="76" y="28"/>
                    </a:lnTo>
                    <a:lnTo>
                      <a:pt x="80" y="29"/>
                    </a:lnTo>
                    <a:lnTo>
                      <a:pt x="80" y="29"/>
                    </a:lnTo>
                    <a:lnTo>
                      <a:pt x="88" y="29"/>
                    </a:lnTo>
                    <a:lnTo>
                      <a:pt x="94" y="28"/>
                    </a:lnTo>
                    <a:lnTo>
                      <a:pt x="106" y="25"/>
                    </a:lnTo>
                    <a:lnTo>
                      <a:pt x="106" y="25"/>
                    </a:lnTo>
                    <a:lnTo>
                      <a:pt x="108" y="25"/>
                    </a:lnTo>
                    <a:lnTo>
                      <a:pt x="111" y="26"/>
                    </a:lnTo>
                    <a:lnTo>
                      <a:pt x="117" y="31"/>
                    </a:lnTo>
                    <a:lnTo>
                      <a:pt x="123" y="34"/>
                    </a:lnTo>
                    <a:lnTo>
                      <a:pt x="125" y="35"/>
                    </a:lnTo>
                    <a:lnTo>
                      <a:pt x="129" y="35"/>
                    </a:lnTo>
                    <a:lnTo>
                      <a:pt x="129" y="35"/>
                    </a:lnTo>
                    <a:lnTo>
                      <a:pt x="131" y="34"/>
                    </a:lnTo>
                    <a:lnTo>
                      <a:pt x="133" y="33"/>
                    </a:lnTo>
                    <a:lnTo>
                      <a:pt x="136" y="27"/>
                    </a:lnTo>
                    <a:lnTo>
                      <a:pt x="138" y="23"/>
                    </a:lnTo>
                    <a:lnTo>
                      <a:pt x="139" y="22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7" y="22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61" y="25"/>
                    </a:lnTo>
                    <a:lnTo>
                      <a:pt x="163" y="24"/>
                    </a:lnTo>
                    <a:lnTo>
                      <a:pt x="166" y="21"/>
                    </a:lnTo>
                    <a:lnTo>
                      <a:pt x="171" y="19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82" y="20"/>
                    </a:lnTo>
                    <a:lnTo>
                      <a:pt x="187" y="22"/>
                    </a:lnTo>
                    <a:lnTo>
                      <a:pt x="192" y="24"/>
                    </a:lnTo>
                    <a:lnTo>
                      <a:pt x="195" y="25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4" y="23"/>
                    </a:lnTo>
                    <a:lnTo>
                      <a:pt x="207" y="21"/>
                    </a:lnTo>
                    <a:lnTo>
                      <a:pt x="209" y="19"/>
                    </a:lnTo>
                    <a:lnTo>
                      <a:pt x="215" y="18"/>
                    </a:lnTo>
                    <a:lnTo>
                      <a:pt x="215" y="18"/>
                    </a:lnTo>
                    <a:lnTo>
                      <a:pt x="218" y="17"/>
                    </a:lnTo>
                    <a:lnTo>
                      <a:pt x="221" y="15"/>
                    </a:lnTo>
                    <a:lnTo>
                      <a:pt x="229" y="10"/>
                    </a:lnTo>
                    <a:lnTo>
                      <a:pt x="234" y="5"/>
                    </a:lnTo>
                    <a:lnTo>
                      <a:pt x="238" y="1"/>
                    </a:lnTo>
                    <a:lnTo>
                      <a:pt x="238" y="1"/>
                    </a:lnTo>
                    <a:lnTo>
                      <a:pt x="242" y="0"/>
                    </a:lnTo>
                    <a:lnTo>
                      <a:pt x="245" y="1"/>
                    </a:lnTo>
                    <a:lnTo>
                      <a:pt x="247" y="3"/>
                    </a:lnTo>
                    <a:lnTo>
                      <a:pt x="249" y="6"/>
                    </a:lnTo>
                    <a:lnTo>
                      <a:pt x="249" y="6"/>
                    </a:lnTo>
                    <a:lnTo>
                      <a:pt x="250" y="11"/>
                    </a:lnTo>
                    <a:lnTo>
                      <a:pt x="253" y="17"/>
                    </a:lnTo>
                    <a:lnTo>
                      <a:pt x="255" y="20"/>
                    </a:lnTo>
                    <a:lnTo>
                      <a:pt x="258" y="21"/>
                    </a:lnTo>
                    <a:lnTo>
                      <a:pt x="261" y="23"/>
                    </a:lnTo>
                    <a:lnTo>
                      <a:pt x="264" y="23"/>
                    </a:lnTo>
                    <a:lnTo>
                      <a:pt x="264" y="23"/>
                    </a:lnTo>
                    <a:lnTo>
                      <a:pt x="268" y="22"/>
                    </a:lnTo>
                    <a:lnTo>
                      <a:pt x="272" y="21"/>
                    </a:lnTo>
                    <a:lnTo>
                      <a:pt x="277" y="19"/>
                    </a:lnTo>
                    <a:lnTo>
                      <a:pt x="281" y="17"/>
                    </a:lnTo>
                    <a:lnTo>
                      <a:pt x="285" y="15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93" y="18"/>
                    </a:lnTo>
                    <a:lnTo>
                      <a:pt x="297" y="20"/>
                    </a:lnTo>
                    <a:lnTo>
                      <a:pt x="302" y="22"/>
                    </a:lnTo>
                    <a:lnTo>
                      <a:pt x="306" y="23"/>
                    </a:lnTo>
                    <a:lnTo>
                      <a:pt x="306" y="23"/>
                    </a:lnTo>
                    <a:lnTo>
                      <a:pt x="309" y="23"/>
                    </a:lnTo>
                    <a:lnTo>
                      <a:pt x="310" y="25"/>
                    </a:lnTo>
                    <a:lnTo>
                      <a:pt x="314" y="28"/>
                    </a:lnTo>
                    <a:lnTo>
                      <a:pt x="316" y="33"/>
                    </a:lnTo>
                    <a:lnTo>
                      <a:pt x="318" y="35"/>
                    </a:lnTo>
                    <a:lnTo>
                      <a:pt x="321" y="36"/>
                    </a:lnTo>
                    <a:lnTo>
                      <a:pt x="321" y="36"/>
                    </a:lnTo>
                    <a:lnTo>
                      <a:pt x="329" y="37"/>
                    </a:lnTo>
                    <a:lnTo>
                      <a:pt x="335" y="40"/>
                    </a:lnTo>
                    <a:lnTo>
                      <a:pt x="342" y="43"/>
                    </a:lnTo>
                    <a:lnTo>
                      <a:pt x="345" y="46"/>
                    </a:lnTo>
                    <a:lnTo>
                      <a:pt x="347" y="48"/>
                    </a:lnTo>
                    <a:lnTo>
                      <a:pt x="347" y="48"/>
                    </a:lnTo>
                    <a:lnTo>
                      <a:pt x="350" y="52"/>
                    </a:lnTo>
                    <a:lnTo>
                      <a:pt x="354" y="54"/>
                    </a:lnTo>
                    <a:lnTo>
                      <a:pt x="359" y="55"/>
                    </a:lnTo>
                    <a:lnTo>
                      <a:pt x="365" y="55"/>
                    </a:lnTo>
                    <a:lnTo>
                      <a:pt x="365" y="55"/>
                    </a:lnTo>
                    <a:lnTo>
                      <a:pt x="368" y="55"/>
                    </a:lnTo>
                    <a:lnTo>
                      <a:pt x="371" y="56"/>
                    </a:lnTo>
                    <a:lnTo>
                      <a:pt x="372" y="58"/>
                    </a:lnTo>
                    <a:lnTo>
                      <a:pt x="372" y="61"/>
                    </a:lnTo>
                    <a:lnTo>
                      <a:pt x="372" y="67"/>
                    </a:lnTo>
                    <a:lnTo>
                      <a:pt x="371" y="76"/>
                    </a:lnTo>
                    <a:lnTo>
                      <a:pt x="371" y="76"/>
                    </a:lnTo>
                    <a:lnTo>
                      <a:pt x="371" y="84"/>
                    </a:lnTo>
                    <a:lnTo>
                      <a:pt x="371" y="90"/>
                    </a:lnTo>
                    <a:lnTo>
                      <a:pt x="372" y="91"/>
                    </a:lnTo>
                    <a:lnTo>
                      <a:pt x="374" y="92"/>
                    </a:lnTo>
                    <a:lnTo>
                      <a:pt x="380" y="92"/>
                    </a:lnTo>
                    <a:lnTo>
                      <a:pt x="380" y="92"/>
                    </a:lnTo>
                    <a:lnTo>
                      <a:pt x="387" y="92"/>
                    </a:lnTo>
                    <a:lnTo>
                      <a:pt x="392" y="92"/>
                    </a:lnTo>
                    <a:lnTo>
                      <a:pt x="394" y="93"/>
                    </a:lnTo>
                    <a:lnTo>
                      <a:pt x="394" y="94"/>
                    </a:lnTo>
                    <a:lnTo>
                      <a:pt x="394" y="96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385" y="111"/>
                    </a:lnTo>
                    <a:lnTo>
                      <a:pt x="380" y="115"/>
                    </a:lnTo>
                    <a:lnTo>
                      <a:pt x="378" y="117"/>
                    </a:lnTo>
                    <a:lnTo>
                      <a:pt x="376" y="115"/>
                    </a:lnTo>
                    <a:lnTo>
                      <a:pt x="376" y="115"/>
                    </a:lnTo>
                    <a:lnTo>
                      <a:pt x="372" y="113"/>
                    </a:lnTo>
                    <a:lnTo>
                      <a:pt x="366" y="113"/>
                    </a:lnTo>
                    <a:lnTo>
                      <a:pt x="365" y="113"/>
                    </a:lnTo>
                    <a:lnTo>
                      <a:pt x="363" y="115"/>
                    </a:lnTo>
                    <a:lnTo>
                      <a:pt x="362" y="117"/>
                    </a:lnTo>
                    <a:lnTo>
                      <a:pt x="362" y="120"/>
                    </a:lnTo>
                    <a:lnTo>
                      <a:pt x="362" y="120"/>
                    </a:lnTo>
                    <a:lnTo>
                      <a:pt x="361" y="126"/>
                    </a:lnTo>
                    <a:lnTo>
                      <a:pt x="360" y="134"/>
                    </a:lnTo>
                    <a:lnTo>
                      <a:pt x="359" y="136"/>
                    </a:lnTo>
                    <a:lnTo>
                      <a:pt x="357" y="139"/>
                    </a:lnTo>
                    <a:lnTo>
                      <a:pt x="353" y="141"/>
                    </a:lnTo>
                    <a:lnTo>
                      <a:pt x="349" y="143"/>
                    </a:lnTo>
                    <a:lnTo>
                      <a:pt x="349" y="143"/>
                    </a:lnTo>
                    <a:lnTo>
                      <a:pt x="343" y="148"/>
                    </a:lnTo>
                    <a:lnTo>
                      <a:pt x="340" y="150"/>
                    </a:lnTo>
                    <a:lnTo>
                      <a:pt x="338" y="152"/>
                    </a:lnTo>
                    <a:lnTo>
                      <a:pt x="337" y="158"/>
                    </a:lnTo>
                    <a:lnTo>
                      <a:pt x="337" y="167"/>
                    </a:lnTo>
                    <a:lnTo>
                      <a:pt x="337" y="167"/>
                    </a:lnTo>
                    <a:lnTo>
                      <a:pt x="337" y="171"/>
                    </a:lnTo>
                    <a:lnTo>
                      <a:pt x="338" y="176"/>
                    </a:lnTo>
                    <a:lnTo>
                      <a:pt x="342" y="183"/>
                    </a:lnTo>
                    <a:lnTo>
                      <a:pt x="344" y="190"/>
                    </a:lnTo>
                    <a:lnTo>
                      <a:pt x="344" y="192"/>
                    </a:lnTo>
                    <a:lnTo>
                      <a:pt x="343" y="195"/>
                    </a:lnTo>
                    <a:lnTo>
                      <a:pt x="343" y="195"/>
                    </a:lnTo>
                    <a:lnTo>
                      <a:pt x="340" y="200"/>
                    </a:lnTo>
                    <a:lnTo>
                      <a:pt x="337" y="208"/>
                    </a:lnTo>
                    <a:lnTo>
                      <a:pt x="337" y="214"/>
                    </a:lnTo>
                    <a:lnTo>
                      <a:pt x="337" y="217"/>
                    </a:lnTo>
                    <a:lnTo>
                      <a:pt x="338" y="220"/>
                    </a:lnTo>
                    <a:lnTo>
                      <a:pt x="338" y="220"/>
                    </a:lnTo>
                    <a:lnTo>
                      <a:pt x="349" y="232"/>
                    </a:lnTo>
                    <a:lnTo>
                      <a:pt x="353" y="238"/>
                    </a:lnTo>
                    <a:lnTo>
                      <a:pt x="353" y="240"/>
                    </a:lnTo>
                    <a:lnTo>
                      <a:pt x="353" y="242"/>
                    </a:lnTo>
                    <a:lnTo>
                      <a:pt x="353" y="242"/>
                    </a:lnTo>
                    <a:lnTo>
                      <a:pt x="349" y="243"/>
                    </a:lnTo>
                    <a:lnTo>
                      <a:pt x="346" y="243"/>
                    </a:lnTo>
                    <a:lnTo>
                      <a:pt x="344" y="242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3" y="235"/>
                    </a:lnTo>
                    <a:lnTo>
                      <a:pt x="342" y="231"/>
                    </a:lnTo>
                    <a:lnTo>
                      <a:pt x="339" y="227"/>
                    </a:lnTo>
                    <a:lnTo>
                      <a:pt x="337" y="226"/>
                    </a:lnTo>
                    <a:lnTo>
                      <a:pt x="335" y="226"/>
                    </a:lnTo>
                    <a:lnTo>
                      <a:pt x="335" y="226"/>
                    </a:lnTo>
                    <a:lnTo>
                      <a:pt x="331" y="226"/>
                    </a:lnTo>
                    <a:lnTo>
                      <a:pt x="325" y="226"/>
                    </a:lnTo>
                    <a:lnTo>
                      <a:pt x="323" y="227"/>
                    </a:lnTo>
                    <a:lnTo>
                      <a:pt x="321" y="228"/>
                    </a:lnTo>
                    <a:lnTo>
                      <a:pt x="319" y="232"/>
                    </a:lnTo>
                    <a:lnTo>
                      <a:pt x="317" y="235"/>
                    </a:lnTo>
                    <a:lnTo>
                      <a:pt x="317" y="235"/>
                    </a:lnTo>
                    <a:lnTo>
                      <a:pt x="314" y="241"/>
                    </a:lnTo>
                    <a:lnTo>
                      <a:pt x="311" y="246"/>
                    </a:lnTo>
                    <a:lnTo>
                      <a:pt x="311" y="247"/>
                    </a:lnTo>
                    <a:lnTo>
                      <a:pt x="309" y="248"/>
                    </a:lnTo>
                    <a:lnTo>
                      <a:pt x="305" y="248"/>
                    </a:lnTo>
                    <a:lnTo>
                      <a:pt x="305" y="248"/>
                    </a:lnTo>
                    <a:lnTo>
                      <a:pt x="298" y="249"/>
                    </a:lnTo>
                    <a:lnTo>
                      <a:pt x="296" y="250"/>
                    </a:lnTo>
                    <a:lnTo>
                      <a:pt x="295" y="252"/>
                    </a:lnTo>
                    <a:lnTo>
                      <a:pt x="293" y="256"/>
                    </a:lnTo>
                    <a:lnTo>
                      <a:pt x="293" y="262"/>
                    </a:lnTo>
                    <a:lnTo>
                      <a:pt x="293" y="262"/>
                    </a:lnTo>
                    <a:lnTo>
                      <a:pt x="293" y="266"/>
                    </a:lnTo>
                    <a:lnTo>
                      <a:pt x="291" y="270"/>
                    </a:lnTo>
                    <a:lnTo>
                      <a:pt x="288" y="272"/>
                    </a:lnTo>
                    <a:lnTo>
                      <a:pt x="285" y="274"/>
                    </a:lnTo>
                    <a:lnTo>
                      <a:pt x="285" y="274"/>
                    </a:lnTo>
                    <a:lnTo>
                      <a:pt x="280" y="275"/>
                    </a:lnTo>
                    <a:lnTo>
                      <a:pt x="278" y="277"/>
                    </a:lnTo>
                    <a:lnTo>
                      <a:pt x="276" y="279"/>
                    </a:lnTo>
                    <a:lnTo>
                      <a:pt x="275" y="282"/>
                    </a:lnTo>
                    <a:lnTo>
                      <a:pt x="275" y="282"/>
                    </a:lnTo>
                    <a:lnTo>
                      <a:pt x="275" y="284"/>
                    </a:lnTo>
                    <a:lnTo>
                      <a:pt x="273" y="285"/>
                    </a:lnTo>
                    <a:lnTo>
                      <a:pt x="269" y="286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58" y="289"/>
                    </a:lnTo>
                    <a:lnTo>
                      <a:pt x="251" y="290"/>
                    </a:lnTo>
                    <a:lnTo>
                      <a:pt x="244" y="291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24" y="293"/>
                    </a:lnTo>
                    <a:lnTo>
                      <a:pt x="217" y="295"/>
                    </a:lnTo>
                    <a:lnTo>
                      <a:pt x="212" y="295"/>
                    </a:lnTo>
                    <a:lnTo>
                      <a:pt x="211" y="294"/>
                    </a:lnTo>
                    <a:lnTo>
                      <a:pt x="210" y="293"/>
                    </a:lnTo>
                    <a:lnTo>
                      <a:pt x="210" y="293"/>
                    </a:lnTo>
                    <a:lnTo>
                      <a:pt x="210" y="289"/>
                    </a:lnTo>
                    <a:lnTo>
                      <a:pt x="208" y="284"/>
                    </a:lnTo>
                    <a:lnTo>
                      <a:pt x="202" y="274"/>
                    </a:lnTo>
                    <a:lnTo>
                      <a:pt x="197" y="268"/>
                    </a:lnTo>
                    <a:lnTo>
                      <a:pt x="193" y="264"/>
                    </a:lnTo>
                    <a:lnTo>
                      <a:pt x="188" y="26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68" y="260"/>
                    </a:lnTo>
                    <a:lnTo>
                      <a:pt x="165" y="258"/>
                    </a:lnTo>
                    <a:lnTo>
                      <a:pt x="163" y="256"/>
                    </a:lnTo>
                    <a:lnTo>
                      <a:pt x="163" y="256"/>
                    </a:lnTo>
                    <a:lnTo>
                      <a:pt x="162" y="255"/>
                    </a:lnTo>
                    <a:lnTo>
                      <a:pt x="160" y="254"/>
                    </a:lnTo>
                    <a:lnTo>
                      <a:pt x="155" y="253"/>
                    </a:lnTo>
                    <a:lnTo>
                      <a:pt x="151" y="252"/>
                    </a:lnTo>
                    <a:lnTo>
                      <a:pt x="149" y="250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6" y="240"/>
                    </a:lnTo>
                    <a:lnTo>
                      <a:pt x="143" y="231"/>
                    </a:lnTo>
                    <a:lnTo>
                      <a:pt x="140" y="221"/>
                    </a:lnTo>
                    <a:lnTo>
                      <a:pt x="140" y="218"/>
                    </a:lnTo>
                    <a:lnTo>
                      <a:pt x="142" y="214"/>
                    </a:lnTo>
                    <a:lnTo>
                      <a:pt x="142" y="214"/>
                    </a:lnTo>
                    <a:lnTo>
                      <a:pt x="145" y="209"/>
                    </a:lnTo>
                    <a:lnTo>
                      <a:pt x="147" y="205"/>
                    </a:lnTo>
                    <a:lnTo>
                      <a:pt x="147" y="203"/>
                    </a:lnTo>
                    <a:lnTo>
                      <a:pt x="146" y="200"/>
                    </a:lnTo>
                    <a:lnTo>
                      <a:pt x="142" y="195"/>
                    </a:lnTo>
                    <a:lnTo>
                      <a:pt x="142" y="195"/>
                    </a:lnTo>
                    <a:lnTo>
                      <a:pt x="130" y="185"/>
                    </a:lnTo>
                    <a:lnTo>
                      <a:pt x="128" y="18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25" y="178"/>
                    </a:lnTo>
                    <a:lnTo>
                      <a:pt x="124" y="177"/>
                    </a:lnTo>
                    <a:lnTo>
                      <a:pt x="120" y="176"/>
                    </a:lnTo>
                    <a:lnTo>
                      <a:pt x="115" y="176"/>
                    </a:lnTo>
                    <a:lnTo>
                      <a:pt x="110" y="177"/>
                    </a:lnTo>
                    <a:lnTo>
                      <a:pt x="110" y="177"/>
                    </a:lnTo>
                    <a:lnTo>
                      <a:pt x="106" y="179"/>
                    </a:lnTo>
                    <a:lnTo>
                      <a:pt x="102" y="181"/>
                    </a:lnTo>
                    <a:lnTo>
                      <a:pt x="96" y="182"/>
                    </a:lnTo>
                    <a:lnTo>
                      <a:pt x="88" y="182"/>
                    </a:lnTo>
                    <a:lnTo>
                      <a:pt x="88" y="182"/>
                    </a:lnTo>
                    <a:lnTo>
                      <a:pt x="79" y="183"/>
                    </a:lnTo>
                    <a:lnTo>
                      <a:pt x="72" y="183"/>
                    </a:lnTo>
                    <a:lnTo>
                      <a:pt x="68" y="182"/>
                    </a:lnTo>
                    <a:lnTo>
                      <a:pt x="65" y="181"/>
                    </a:lnTo>
                    <a:lnTo>
                      <a:pt x="62" y="179"/>
                    </a:lnTo>
                    <a:lnTo>
                      <a:pt x="58" y="177"/>
                    </a:lnTo>
                    <a:lnTo>
                      <a:pt x="58" y="177"/>
                    </a:lnTo>
                    <a:lnTo>
                      <a:pt x="50" y="170"/>
                    </a:lnTo>
                    <a:lnTo>
                      <a:pt x="44" y="167"/>
                    </a:lnTo>
                    <a:lnTo>
                      <a:pt x="38" y="165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28" y="164"/>
                    </a:lnTo>
                    <a:lnTo>
                      <a:pt x="23" y="163"/>
                    </a:lnTo>
                    <a:lnTo>
                      <a:pt x="21" y="160"/>
                    </a:lnTo>
                    <a:lnTo>
                      <a:pt x="20" y="154"/>
                    </a:lnTo>
                    <a:lnTo>
                      <a:pt x="20" y="154"/>
                    </a:lnTo>
                    <a:lnTo>
                      <a:pt x="20" y="149"/>
                    </a:lnTo>
                    <a:lnTo>
                      <a:pt x="18" y="143"/>
                    </a:lnTo>
                    <a:lnTo>
                      <a:pt x="16" y="140"/>
                    </a:lnTo>
                    <a:lnTo>
                      <a:pt x="11" y="138"/>
                    </a:lnTo>
                    <a:lnTo>
                      <a:pt x="11" y="138"/>
                    </a:lnTo>
                    <a:lnTo>
                      <a:pt x="9" y="137"/>
                    </a:lnTo>
                    <a:lnTo>
                      <a:pt x="9" y="133"/>
                    </a:lnTo>
                    <a:lnTo>
                      <a:pt x="8" y="123"/>
                    </a:lnTo>
                    <a:lnTo>
                      <a:pt x="9" y="110"/>
                    </a:lnTo>
                    <a:lnTo>
                      <a:pt x="9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Freeform 218"/>
              <p:cNvSpPr/>
              <p:nvPr/>
            </p:nvSpPr>
            <p:spPr bwMode="auto">
              <a:xfrm>
                <a:off x="8848683" y="3143494"/>
                <a:ext cx="303212" cy="169876"/>
              </a:xfrm>
              <a:custGeom>
                <a:avLst/>
                <a:gdLst>
                  <a:gd name="T0" fmla="*/ 183 w 191"/>
                  <a:gd name="T1" fmla="*/ 37 h 107"/>
                  <a:gd name="T2" fmla="*/ 182 w 191"/>
                  <a:gd name="T3" fmla="*/ 59 h 107"/>
                  <a:gd name="T4" fmla="*/ 185 w 191"/>
                  <a:gd name="T5" fmla="*/ 66 h 107"/>
                  <a:gd name="T6" fmla="*/ 188 w 191"/>
                  <a:gd name="T7" fmla="*/ 72 h 107"/>
                  <a:gd name="T8" fmla="*/ 191 w 191"/>
                  <a:gd name="T9" fmla="*/ 80 h 107"/>
                  <a:gd name="T10" fmla="*/ 187 w 191"/>
                  <a:gd name="T11" fmla="*/ 83 h 107"/>
                  <a:gd name="T12" fmla="*/ 184 w 191"/>
                  <a:gd name="T13" fmla="*/ 84 h 107"/>
                  <a:gd name="T14" fmla="*/ 164 w 191"/>
                  <a:gd name="T15" fmla="*/ 91 h 107"/>
                  <a:gd name="T16" fmla="*/ 142 w 191"/>
                  <a:gd name="T17" fmla="*/ 96 h 107"/>
                  <a:gd name="T18" fmla="*/ 122 w 191"/>
                  <a:gd name="T19" fmla="*/ 97 h 107"/>
                  <a:gd name="T20" fmla="*/ 107 w 191"/>
                  <a:gd name="T21" fmla="*/ 102 h 107"/>
                  <a:gd name="T22" fmla="*/ 100 w 191"/>
                  <a:gd name="T23" fmla="*/ 105 h 107"/>
                  <a:gd name="T24" fmla="*/ 68 w 191"/>
                  <a:gd name="T25" fmla="*/ 107 h 107"/>
                  <a:gd name="T26" fmla="*/ 27 w 191"/>
                  <a:gd name="T27" fmla="*/ 107 h 107"/>
                  <a:gd name="T28" fmla="*/ 2 w 191"/>
                  <a:gd name="T29" fmla="*/ 105 h 107"/>
                  <a:gd name="T30" fmla="*/ 0 w 191"/>
                  <a:gd name="T31" fmla="*/ 104 h 107"/>
                  <a:gd name="T32" fmla="*/ 0 w 191"/>
                  <a:gd name="T33" fmla="*/ 100 h 107"/>
                  <a:gd name="T34" fmla="*/ 2 w 191"/>
                  <a:gd name="T35" fmla="*/ 93 h 107"/>
                  <a:gd name="T36" fmla="*/ 5 w 191"/>
                  <a:gd name="T37" fmla="*/ 88 h 107"/>
                  <a:gd name="T38" fmla="*/ 6 w 191"/>
                  <a:gd name="T39" fmla="*/ 78 h 107"/>
                  <a:gd name="T40" fmla="*/ 6 w 191"/>
                  <a:gd name="T41" fmla="*/ 62 h 107"/>
                  <a:gd name="T42" fmla="*/ 9 w 191"/>
                  <a:gd name="T43" fmla="*/ 59 h 107"/>
                  <a:gd name="T44" fmla="*/ 24 w 191"/>
                  <a:gd name="T45" fmla="*/ 59 h 107"/>
                  <a:gd name="T46" fmla="*/ 34 w 191"/>
                  <a:gd name="T47" fmla="*/ 56 h 107"/>
                  <a:gd name="T48" fmla="*/ 35 w 191"/>
                  <a:gd name="T49" fmla="*/ 54 h 107"/>
                  <a:gd name="T50" fmla="*/ 38 w 191"/>
                  <a:gd name="T51" fmla="*/ 51 h 107"/>
                  <a:gd name="T52" fmla="*/ 59 w 191"/>
                  <a:gd name="T53" fmla="*/ 51 h 107"/>
                  <a:gd name="T54" fmla="*/ 63 w 191"/>
                  <a:gd name="T55" fmla="*/ 50 h 107"/>
                  <a:gd name="T56" fmla="*/ 70 w 191"/>
                  <a:gd name="T57" fmla="*/ 47 h 107"/>
                  <a:gd name="T58" fmla="*/ 74 w 191"/>
                  <a:gd name="T59" fmla="*/ 40 h 107"/>
                  <a:gd name="T60" fmla="*/ 78 w 191"/>
                  <a:gd name="T61" fmla="*/ 33 h 107"/>
                  <a:gd name="T62" fmla="*/ 78 w 191"/>
                  <a:gd name="T63" fmla="*/ 28 h 107"/>
                  <a:gd name="T64" fmla="*/ 77 w 191"/>
                  <a:gd name="T65" fmla="*/ 9 h 107"/>
                  <a:gd name="T66" fmla="*/ 78 w 191"/>
                  <a:gd name="T67" fmla="*/ 3 h 107"/>
                  <a:gd name="T68" fmla="*/ 84 w 191"/>
                  <a:gd name="T69" fmla="*/ 0 h 107"/>
                  <a:gd name="T70" fmla="*/ 87 w 191"/>
                  <a:gd name="T71" fmla="*/ 2 h 107"/>
                  <a:gd name="T72" fmla="*/ 97 w 191"/>
                  <a:gd name="T73" fmla="*/ 8 h 107"/>
                  <a:gd name="T74" fmla="*/ 105 w 191"/>
                  <a:gd name="T75" fmla="*/ 13 h 107"/>
                  <a:gd name="T76" fmla="*/ 108 w 191"/>
                  <a:gd name="T77" fmla="*/ 14 h 107"/>
                  <a:gd name="T78" fmla="*/ 114 w 191"/>
                  <a:gd name="T79" fmla="*/ 17 h 107"/>
                  <a:gd name="T80" fmla="*/ 126 w 191"/>
                  <a:gd name="T81" fmla="*/ 20 h 107"/>
                  <a:gd name="T82" fmla="*/ 136 w 191"/>
                  <a:gd name="T83" fmla="*/ 19 h 107"/>
                  <a:gd name="T84" fmla="*/ 155 w 191"/>
                  <a:gd name="T85" fmla="*/ 16 h 107"/>
                  <a:gd name="T86" fmla="*/ 163 w 191"/>
                  <a:gd name="T87" fmla="*/ 12 h 107"/>
                  <a:gd name="T88" fmla="*/ 166 w 191"/>
                  <a:gd name="T89" fmla="*/ 10 h 107"/>
                  <a:gd name="T90" fmla="*/ 168 w 191"/>
                  <a:gd name="T91" fmla="*/ 10 h 107"/>
                  <a:gd name="T92" fmla="*/ 170 w 191"/>
                  <a:gd name="T93" fmla="*/ 16 h 107"/>
                  <a:gd name="T94" fmla="*/ 171 w 191"/>
                  <a:gd name="T95" fmla="*/ 20 h 107"/>
                  <a:gd name="T96" fmla="*/ 175 w 191"/>
                  <a:gd name="T97" fmla="*/ 25 h 107"/>
                  <a:gd name="T98" fmla="*/ 180 w 191"/>
                  <a:gd name="T99" fmla="*/ 27 h 107"/>
                  <a:gd name="T100" fmla="*/ 183 w 191"/>
                  <a:gd name="T101" fmla="*/ 28 h 107"/>
                  <a:gd name="T102" fmla="*/ 183 w 191"/>
                  <a:gd name="T103" fmla="*/ 36 h 107"/>
                  <a:gd name="T104" fmla="*/ 183 w 191"/>
                  <a:gd name="T105" fmla="*/ 3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1" h="107">
                    <a:moveTo>
                      <a:pt x="183" y="37"/>
                    </a:moveTo>
                    <a:lnTo>
                      <a:pt x="183" y="37"/>
                    </a:lnTo>
                    <a:lnTo>
                      <a:pt x="182" y="49"/>
                    </a:lnTo>
                    <a:lnTo>
                      <a:pt x="182" y="59"/>
                    </a:lnTo>
                    <a:lnTo>
                      <a:pt x="183" y="63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8" y="72"/>
                    </a:lnTo>
                    <a:lnTo>
                      <a:pt x="191" y="78"/>
                    </a:lnTo>
                    <a:lnTo>
                      <a:pt x="191" y="80"/>
                    </a:lnTo>
                    <a:lnTo>
                      <a:pt x="189" y="81"/>
                    </a:lnTo>
                    <a:lnTo>
                      <a:pt x="187" y="83"/>
                    </a:lnTo>
                    <a:lnTo>
                      <a:pt x="184" y="84"/>
                    </a:lnTo>
                    <a:lnTo>
                      <a:pt x="184" y="84"/>
                    </a:lnTo>
                    <a:lnTo>
                      <a:pt x="174" y="86"/>
                    </a:lnTo>
                    <a:lnTo>
                      <a:pt x="164" y="91"/>
                    </a:lnTo>
                    <a:lnTo>
                      <a:pt x="153" y="94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22" y="97"/>
                    </a:lnTo>
                    <a:lnTo>
                      <a:pt x="113" y="99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0" y="105"/>
                    </a:lnTo>
                    <a:lnTo>
                      <a:pt x="93" y="106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27" y="107"/>
                    </a:lnTo>
                    <a:lnTo>
                      <a:pt x="9" y="106"/>
                    </a:lnTo>
                    <a:lnTo>
                      <a:pt x="2" y="105"/>
                    </a:lnTo>
                    <a:lnTo>
                      <a:pt x="1" y="105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2" y="93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3"/>
                    </a:lnTo>
                    <a:lnTo>
                      <a:pt x="6" y="78"/>
                    </a:lnTo>
                    <a:lnTo>
                      <a:pt x="5" y="69"/>
                    </a:lnTo>
                    <a:lnTo>
                      <a:pt x="6" y="62"/>
                    </a:lnTo>
                    <a:lnTo>
                      <a:pt x="7" y="60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24" y="59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6" y="53"/>
                    </a:lnTo>
                    <a:lnTo>
                      <a:pt x="38" y="51"/>
                    </a:lnTo>
                    <a:lnTo>
                      <a:pt x="43" y="50"/>
                    </a:lnTo>
                    <a:lnTo>
                      <a:pt x="59" y="51"/>
                    </a:lnTo>
                    <a:lnTo>
                      <a:pt x="59" y="51"/>
                    </a:lnTo>
                    <a:lnTo>
                      <a:pt x="63" y="50"/>
                    </a:lnTo>
                    <a:lnTo>
                      <a:pt x="67" y="49"/>
                    </a:lnTo>
                    <a:lnTo>
                      <a:pt x="70" y="47"/>
                    </a:lnTo>
                    <a:lnTo>
                      <a:pt x="72" y="43"/>
                    </a:lnTo>
                    <a:lnTo>
                      <a:pt x="74" y="40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19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78" y="3"/>
                    </a:lnTo>
                    <a:lnTo>
                      <a:pt x="8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7" y="2"/>
                    </a:lnTo>
                    <a:lnTo>
                      <a:pt x="92" y="4"/>
                    </a:lnTo>
                    <a:lnTo>
                      <a:pt x="97" y="8"/>
                    </a:lnTo>
                    <a:lnTo>
                      <a:pt x="102" y="12"/>
                    </a:lnTo>
                    <a:lnTo>
                      <a:pt x="105" y="13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1" y="16"/>
                    </a:lnTo>
                    <a:lnTo>
                      <a:pt x="114" y="17"/>
                    </a:lnTo>
                    <a:lnTo>
                      <a:pt x="117" y="19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36" y="19"/>
                    </a:lnTo>
                    <a:lnTo>
                      <a:pt x="146" y="18"/>
                    </a:lnTo>
                    <a:lnTo>
                      <a:pt x="155" y="16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6" y="10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69" y="12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71" y="20"/>
                    </a:lnTo>
                    <a:lnTo>
                      <a:pt x="172" y="23"/>
                    </a:lnTo>
                    <a:lnTo>
                      <a:pt x="175" y="25"/>
                    </a:lnTo>
                    <a:lnTo>
                      <a:pt x="180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4" y="33"/>
                    </a:lnTo>
                    <a:lnTo>
                      <a:pt x="183" y="36"/>
                    </a:lnTo>
                    <a:lnTo>
                      <a:pt x="183" y="37"/>
                    </a:lnTo>
                    <a:lnTo>
                      <a:pt x="183" y="3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Freeform 219"/>
              <p:cNvSpPr/>
              <p:nvPr/>
            </p:nvSpPr>
            <p:spPr bwMode="auto">
              <a:xfrm>
                <a:off x="8945520" y="3175246"/>
                <a:ext cx="17463" cy="33340"/>
              </a:xfrm>
              <a:custGeom>
                <a:avLst/>
                <a:gdLst>
                  <a:gd name="T0" fmla="*/ 2 w 11"/>
                  <a:gd name="T1" fmla="*/ 21 h 21"/>
                  <a:gd name="T2" fmla="*/ 2 w 11"/>
                  <a:gd name="T3" fmla="*/ 21 h 21"/>
                  <a:gd name="T4" fmla="*/ 8 w 11"/>
                  <a:gd name="T5" fmla="*/ 17 h 21"/>
                  <a:gd name="T6" fmla="*/ 8 w 11"/>
                  <a:gd name="T7" fmla="*/ 17 h 21"/>
                  <a:gd name="T8" fmla="*/ 10 w 11"/>
                  <a:gd name="T9" fmla="*/ 14 h 21"/>
                  <a:gd name="T10" fmla="*/ 11 w 11"/>
                  <a:gd name="T11" fmla="*/ 9 h 21"/>
                  <a:gd name="T12" fmla="*/ 11 w 11"/>
                  <a:gd name="T13" fmla="*/ 4 h 21"/>
                  <a:gd name="T14" fmla="*/ 10 w 11"/>
                  <a:gd name="T15" fmla="*/ 1 h 21"/>
                  <a:gd name="T16" fmla="*/ 10 w 11"/>
                  <a:gd name="T17" fmla="*/ 1 h 21"/>
                  <a:gd name="T18" fmla="*/ 9 w 11"/>
                  <a:gd name="T19" fmla="*/ 0 h 21"/>
                  <a:gd name="T20" fmla="*/ 8 w 11"/>
                  <a:gd name="T21" fmla="*/ 0 h 21"/>
                  <a:gd name="T22" fmla="*/ 7 w 11"/>
                  <a:gd name="T23" fmla="*/ 1 h 21"/>
                  <a:gd name="T24" fmla="*/ 7 w 11"/>
                  <a:gd name="T25" fmla="*/ 4 h 21"/>
                  <a:gd name="T26" fmla="*/ 7 w 11"/>
                  <a:gd name="T27" fmla="*/ 4 h 21"/>
                  <a:gd name="T28" fmla="*/ 7 w 11"/>
                  <a:gd name="T29" fmla="*/ 7 h 21"/>
                  <a:gd name="T30" fmla="*/ 6 w 11"/>
                  <a:gd name="T31" fmla="*/ 11 h 21"/>
                  <a:gd name="T32" fmla="*/ 5 w 11"/>
                  <a:gd name="T33" fmla="*/ 13 h 21"/>
                  <a:gd name="T34" fmla="*/ 3 w 11"/>
                  <a:gd name="T35" fmla="*/ 14 h 21"/>
                  <a:gd name="T36" fmla="*/ 3 w 11"/>
                  <a:gd name="T37" fmla="*/ 14 h 21"/>
                  <a:gd name="T38" fmla="*/ 2 w 11"/>
                  <a:gd name="T39" fmla="*/ 15 h 21"/>
                  <a:gd name="T40" fmla="*/ 0 w 11"/>
                  <a:gd name="T41" fmla="*/ 16 h 21"/>
                  <a:gd name="T42" fmla="*/ 0 w 11"/>
                  <a:gd name="T43" fmla="*/ 18 h 21"/>
                  <a:gd name="T44" fmla="*/ 2 w 11"/>
                  <a:gd name="T45" fmla="*/ 21 h 21"/>
                  <a:gd name="T46" fmla="*/ 2 w 11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21">
                    <a:moveTo>
                      <a:pt x="2" y="21"/>
                    </a:moveTo>
                    <a:lnTo>
                      <a:pt x="2" y="21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0" y="14"/>
                    </a:lnTo>
                    <a:lnTo>
                      <a:pt x="11" y="9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5" name="Freeform 220"/>
              <p:cNvSpPr/>
              <p:nvPr/>
            </p:nvSpPr>
            <p:spPr bwMode="auto">
              <a:xfrm>
                <a:off x="8872495" y="3216524"/>
                <a:ext cx="20638" cy="6350"/>
              </a:xfrm>
              <a:custGeom>
                <a:avLst/>
                <a:gdLst>
                  <a:gd name="T0" fmla="*/ 13 w 13"/>
                  <a:gd name="T1" fmla="*/ 3 h 4"/>
                  <a:gd name="T2" fmla="*/ 13 w 13"/>
                  <a:gd name="T3" fmla="*/ 3 h 4"/>
                  <a:gd name="T4" fmla="*/ 6 w 13"/>
                  <a:gd name="T5" fmla="*/ 4 h 4"/>
                  <a:gd name="T6" fmla="*/ 1 w 13"/>
                  <a:gd name="T7" fmla="*/ 3 h 4"/>
                  <a:gd name="T8" fmla="*/ 0 w 13"/>
                  <a:gd name="T9" fmla="*/ 3 h 4"/>
                  <a:gd name="T10" fmla="*/ 0 w 13"/>
                  <a:gd name="T11" fmla="*/ 2 h 4"/>
                  <a:gd name="T12" fmla="*/ 0 w 13"/>
                  <a:gd name="T13" fmla="*/ 2 h 4"/>
                  <a:gd name="T14" fmla="*/ 1 w 13"/>
                  <a:gd name="T15" fmla="*/ 1 h 4"/>
                  <a:gd name="T16" fmla="*/ 3 w 13"/>
                  <a:gd name="T17" fmla="*/ 0 h 4"/>
                  <a:gd name="T18" fmla="*/ 9 w 13"/>
                  <a:gd name="T19" fmla="*/ 0 h 4"/>
                  <a:gd name="T20" fmla="*/ 9 w 13"/>
                  <a:gd name="T21" fmla="*/ 0 h 4"/>
                  <a:gd name="T22" fmla="*/ 11 w 13"/>
                  <a:gd name="T23" fmla="*/ 1 h 4"/>
                  <a:gd name="T24" fmla="*/ 12 w 13"/>
                  <a:gd name="T25" fmla="*/ 1 h 4"/>
                  <a:gd name="T26" fmla="*/ 13 w 13"/>
                  <a:gd name="T27" fmla="*/ 3 h 4"/>
                  <a:gd name="T28" fmla="*/ 13 w 13"/>
                  <a:gd name="T2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4">
                    <a:moveTo>
                      <a:pt x="13" y="3"/>
                    </a:moveTo>
                    <a:lnTo>
                      <a:pt x="13" y="3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3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6" name="Freeform 221"/>
              <p:cNvSpPr/>
              <p:nvPr/>
            </p:nvSpPr>
            <p:spPr bwMode="auto">
              <a:xfrm>
                <a:off x="8839160" y="3272091"/>
                <a:ext cx="3176" cy="1111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2 h 7"/>
                  <a:gd name="T6" fmla="*/ 0 w 2"/>
                  <a:gd name="T7" fmla="*/ 5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5 h 7"/>
                  <a:gd name="T14" fmla="*/ 2 w 2"/>
                  <a:gd name="T15" fmla="*/ 5 h 7"/>
                  <a:gd name="T16" fmla="*/ 2 w 2"/>
                  <a:gd name="T17" fmla="*/ 3 h 7"/>
                  <a:gd name="T18" fmla="*/ 1 w 2"/>
                  <a:gd name="T19" fmla="*/ 1 h 7"/>
                  <a:gd name="T20" fmla="*/ 0 w 2"/>
                  <a:gd name="T21" fmla="*/ 0 h 7"/>
                  <a:gd name="T22" fmla="*/ 0 w 2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Freeform 222"/>
              <p:cNvSpPr/>
              <p:nvPr/>
            </p:nvSpPr>
            <p:spPr bwMode="auto">
              <a:xfrm>
                <a:off x="8829636" y="3287967"/>
                <a:ext cx="7937" cy="9526"/>
              </a:xfrm>
              <a:custGeom>
                <a:avLst/>
                <a:gdLst>
                  <a:gd name="T0" fmla="*/ 5 w 5"/>
                  <a:gd name="T1" fmla="*/ 3 h 6"/>
                  <a:gd name="T2" fmla="*/ 5 w 5"/>
                  <a:gd name="T3" fmla="*/ 3 h 6"/>
                  <a:gd name="T4" fmla="*/ 5 w 5"/>
                  <a:gd name="T5" fmla="*/ 4 h 6"/>
                  <a:gd name="T6" fmla="*/ 4 w 5"/>
                  <a:gd name="T7" fmla="*/ 5 h 6"/>
                  <a:gd name="T8" fmla="*/ 1 w 5"/>
                  <a:gd name="T9" fmla="*/ 6 h 6"/>
                  <a:gd name="T10" fmla="*/ 0 w 5"/>
                  <a:gd name="T11" fmla="*/ 4 h 6"/>
                  <a:gd name="T12" fmla="*/ 0 w 5"/>
                  <a:gd name="T13" fmla="*/ 4 h 6"/>
                  <a:gd name="T14" fmla="*/ 0 w 5"/>
                  <a:gd name="T15" fmla="*/ 3 h 6"/>
                  <a:gd name="T16" fmla="*/ 1 w 5"/>
                  <a:gd name="T17" fmla="*/ 2 h 6"/>
                  <a:gd name="T18" fmla="*/ 3 w 5"/>
                  <a:gd name="T19" fmla="*/ 0 h 6"/>
                  <a:gd name="T20" fmla="*/ 3 w 5"/>
                  <a:gd name="T21" fmla="*/ 0 h 6"/>
                  <a:gd name="T22" fmla="*/ 4 w 5"/>
                  <a:gd name="T23" fmla="*/ 0 h 6"/>
                  <a:gd name="T24" fmla="*/ 5 w 5"/>
                  <a:gd name="T25" fmla="*/ 1 h 6"/>
                  <a:gd name="T26" fmla="*/ 5 w 5"/>
                  <a:gd name="T27" fmla="*/ 3 h 6"/>
                  <a:gd name="T28" fmla="*/ 5 w 5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8" name="Freeform 223"/>
              <p:cNvSpPr/>
              <p:nvPr/>
            </p:nvSpPr>
            <p:spPr bwMode="auto">
              <a:xfrm>
                <a:off x="9123321" y="4324685"/>
                <a:ext cx="1247769" cy="912883"/>
              </a:xfrm>
              <a:custGeom>
                <a:avLst/>
                <a:gdLst>
                  <a:gd name="T0" fmla="*/ 33 w 786"/>
                  <a:gd name="T1" fmla="*/ 334 h 575"/>
                  <a:gd name="T2" fmla="*/ 53 w 786"/>
                  <a:gd name="T3" fmla="*/ 325 h 575"/>
                  <a:gd name="T4" fmla="*/ 79 w 786"/>
                  <a:gd name="T5" fmla="*/ 272 h 575"/>
                  <a:gd name="T6" fmla="*/ 96 w 786"/>
                  <a:gd name="T7" fmla="*/ 235 h 575"/>
                  <a:gd name="T8" fmla="*/ 113 w 786"/>
                  <a:gd name="T9" fmla="*/ 156 h 575"/>
                  <a:gd name="T10" fmla="*/ 131 w 786"/>
                  <a:gd name="T11" fmla="*/ 135 h 575"/>
                  <a:gd name="T12" fmla="*/ 148 w 786"/>
                  <a:gd name="T13" fmla="*/ 120 h 575"/>
                  <a:gd name="T14" fmla="*/ 186 w 786"/>
                  <a:gd name="T15" fmla="*/ 91 h 575"/>
                  <a:gd name="T16" fmla="*/ 202 w 786"/>
                  <a:gd name="T17" fmla="*/ 82 h 575"/>
                  <a:gd name="T18" fmla="*/ 231 w 786"/>
                  <a:gd name="T19" fmla="*/ 78 h 575"/>
                  <a:gd name="T20" fmla="*/ 272 w 786"/>
                  <a:gd name="T21" fmla="*/ 80 h 575"/>
                  <a:gd name="T22" fmla="*/ 325 w 786"/>
                  <a:gd name="T23" fmla="*/ 89 h 575"/>
                  <a:gd name="T24" fmla="*/ 355 w 786"/>
                  <a:gd name="T25" fmla="*/ 80 h 575"/>
                  <a:gd name="T26" fmla="*/ 428 w 786"/>
                  <a:gd name="T27" fmla="*/ 40 h 575"/>
                  <a:gd name="T28" fmla="*/ 448 w 786"/>
                  <a:gd name="T29" fmla="*/ 7 h 575"/>
                  <a:gd name="T30" fmla="*/ 506 w 786"/>
                  <a:gd name="T31" fmla="*/ 29 h 575"/>
                  <a:gd name="T32" fmla="*/ 528 w 786"/>
                  <a:gd name="T33" fmla="*/ 69 h 575"/>
                  <a:gd name="T34" fmla="*/ 554 w 786"/>
                  <a:gd name="T35" fmla="*/ 92 h 575"/>
                  <a:gd name="T36" fmla="*/ 615 w 786"/>
                  <a:gd name="T37" fmla="*/ 159 h 575"/>
                  <a:gd name="T38" fmla="*/ 655 w 786"/>
                  <a:gd name="T39" fmla="*/ 296 h 575"/>
                  <a:gd name="T40" fmla="*/ 710 w 786"/>
                  <a:gd name="T41" fmla="*/ 312 h 575"/>
                  <a:gd name="T42" fmla="*/ 738 w 786"/>
                  <a:gd name="T43" fmla="*/ 290 h 575"/>
                  <a:gd name="T44" fmla="*/ 777 w 786"/>
                  <a:gd name="T45" fmla="*/ 295 h 575"/>
                  <a:gd name="T46" fmla="*/ 777 w 786"/>
                  <a:gd name="T47" fmla="*/ 337 h 575"/>
                  <a:gd name="T48" fmla="*/ 755 w 786"/>
                  <a:gd name="T49" fmla="*/ 355 h 575"/>
                  <a:gd name="T50" fmla="*/ 747 w 786"/>
                  <a:gd name="T51" fmla="*/ 347 h 575"/>
                  <a:gd name="T52" fmla="*/ 731 w 786"/>
                  <a:gd name="T53" fmla="*/ 333 h 575"/>
                  <a:gd name="T54" fmla="*/ 735 w 786"/>
                  <a:gd name="T55" fmla="*/ 351 h 575"/>
                  <a:gd name="T56" fmla="*/ 734 w 786"/>
                  <a:gd name="T57" fmla="*/ 368 h 575"/>
                  <a:gd name="T58" fmla="*/ 728 w 786"/>
                  <a:gd name="T59" fmla="*/ 382 h 575"/>
                  <a:gd name="T60" fmla="*/ 747 w 786"/>
                  <a:gd name="T61" fmla="*/ 362 h 575"/>
                  <a:gd name="T62" fmla="*/ 740 w 786"/>
                  <a:gd name="T63" fmla="*/ 374 h 575"/>
                  <a:gd name="T64" fmla="*/ 734 w 786"/>
                  <a:gd name="T65" fmla="*/ 394 h 575"/>
                  <a:gd name="T66" fmla="*/ 731 w 786"/>
                  <a:gd name="T67" fmla="*/ 412 h 575"/>
                  <a:gd name="T68" fmla="*/ 728 w 786"/>
                  <a:gd name="T69" fmla="*/ 438 h 575"/>
                  <a:gd name="T70" fmla="*/ 735 w 786"/>
                  <a:gd name="T71" fmla="*/ 464 h 575"/>
                  <a:gd name="T72" fmla="*/ 736 w 786"/>
                  <a:gd name="T73" fmla="*/ 479 h 575"/>
                  <a:gd name="T74" fmla="*/ 688 w 786"/>
                  <a:gd name="T75" fmla="*/ 464 h 575"/>
                  <a:gd name="T76" fmla="*/ 667 w 786"/>
                  <a:gd name="T77" fmla="*/ 469 h 575"/>
                  <a:gd name="T78" fmla="*/ 649 w 786"/>
                  <a:gd name="T79" fmla="*/ 462 h 575"/>
                  <a:gd name="T80" fmla="*/ 619 w 786"/>
                  <a:gd name="T81" fmla="*/ 462 h 575"/>
                  <a:gd name="T82" fmla="*/ 597 w 786"/>
                  <a:gd name="T83" fmla="*/ 464 h 575"/>
                  <a:gd name="T84" fmla="*/ 557 w 786"/>
                  <a:gd name="T85" fmla="*/ 482 h 575"/>
                  <a:gd name="T86" fmla="*/ 510 w 786"/>
                  <a:gd name="T87" fmla="*/ 523 h 575"/>
                  <a:gd name="T88" fmla="*/ 444 w 786"/>
                  <a:gd name="T89" fmla="*/ 549 h 575"/>
                  <a:gd name="T90" fmla="*/ 394 w 786"/>
                  <a:gd name="T91" fmla="*/ 554 h 575"/>
                  <a:gd name="T92" fmla="*/ 359 w 786"/>
                  <a:gd name="T93" fmla="*/ 574 h 575"/>
                  <a:gd name="T94" fmla="*/ 278 w 786"/>
                  <a:gd name="T95" fmla="*/ 562 h 575"/>
                  <a:gd name="T96" fmla="*/ 251 w 786"/>
                  <a:gd name="T97" fmla="*/ 565 h 575"/>
                  <a:gd name="T98" fmla="*/ 254 w 786"/>
                  <a:gd name="T99" fmla="*/ 535 h 575"/>
                  <a:gd name="T100" fmla="*/ 218 w 786"/>
                  <a:gd name="T101" fmla="*/ 509 h 575"/>
                  <a:gd name="T102" fmla="*/ 236 w 786"/>
                  <a:gd name="T103" fmla="*/ 485 h 575"/>
                  <a:gd name="T104" fmla="*/ 200 w 786"/>
                  <a:gd name="T105" fmla="*/ 480 h 575"/>
                  <a:gd name="T106" fmla="*/ 181 w 786"/>
                  <a:gd name="T107" fmla="*/ 507 h 575"/>
                  <a:gd name="T108" fmla="*/ 124 w 786"/>
                  <a:gd name="T109" fmla="*/ 489 h 575"/>
                  <a:gd name="T110" fmla="*/ 115 w 786"/>
                  <a:gd name="T111" fmla="*/ 462 h 575"/>
                  <a:gd name="T112" fmla="*/ 119 w 786"/>
                  <a:gd name="T113" fmla="*/ 440 h 575"/>
                  <a:gd name="T114" fmla="*/ 80 w 786"/>
                  <a:gd name="T115" fmla="*/ 421 h 575"/>
                  <a:gd name="T116" fmla="*/ 49 w 786"/>
                  <a:gd name="T117" fmla="*/ 391 h 575"/>
                  <a:gd name="T118" fmla="*/ 25 w 786"/>
                  <a:gd name="T119" fmla="*/ 358 h 575"/>
                  <a:gd name="T120" fmla="*/ 0 w 786"/>
                  <a:gd name="T121" fmla="*/ 34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6" h="575">
                    <a:moveTo>
                      <a:pt x="0" y="342"/>
                    </a:moveTo>
                    <a:lnTo>
                      <a:pt x="0" y="342"/>
                    </a:lnTo>
                    <a:lnTo>
                      <a:pt x="1" y="341"/>
                    </a:lnTo>
                    <a:lnTo>
                      <a:pt x="12" y="341"/>
                    </a:lnTo>
                    <a:lnTo>
                      <a:pt x="12" y="341"/>
                    </a:lnTo>
                    <a:lnTo>
                      <a:pt x="20" y="340"/>
                    </a:lnTo>
                    <a:lnTo>
                      <a:pt x="26" y="339"/>
                    </a:lnTo>
                    <a:lnTo>
                      <a:pt x="31" y="336"/>
                    </a:lnTo>
                    <a:lnTo>
                      <a:pt x="33" y="334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36" y="328"/>
                    </a:lnTo>
                    <a:lnTo>
                      <a:pt x="37" y="327"/>
                    </a:lnTo>
                    <a:lnTo>
                      <a:pt x="42" y="327"/>
                    </a:lnTo>
                    <a:lnTo>
                      <a:pt x="48" y="328"/>
                    </a:lnTo>
                    <a:lnTo>
                      <a:pt x="51" y="327"/>
                    </a:lnTo>
                    <a:lnTo>
                      <a:pt x="53" y="325"/>
                    </a:lnTo>
                    <a:lnTo>
                      <a:pt x="53" y="325"/>
                    </a:lnTo>
                    <a:lnTo>
                      <a:pt x="61" y="317"/>
                    </a:lnTo>
                    <a:lnTo>
                      <a:pt x="68" y="305"/>
                    </a:lnTo>
                    <a:lnTo>
                      <a:pt x="75" y="292"/>
                    </a:lnTo>
                    <a:lnTo>
                      <a:pt x="77" y="286"/>
                    </a:lnTo>
                    <a:lnTo>
                      <a:pt x="77" y="282"/>
                    </a:lnTo>
                    <a:lnTo>
                      <a:pt x="77" y="282"/>
                    </a:lnTo>
                    <a:lnTo>
                      <a:pt x="77" y="278"/>
                    </a:lnTo>
                    <a:lnTo>
                      <a:pt x="77" y="275"/>
                    </a:lnTo>
                    <a:lnTo>
                      <a:pt x="79" y="272"/>
                    </a:lnTo>
                    <a:lnTo>
                      <a:pt x="83" y="269"/>
                    </a:lnTo>
                    <a:lnTo>
                      <a:pt x="83" y="269"/>
                    </a:lnTo>
                    <a:lnTo>
                      <a:pt x="88" y="266"/>
                    </a:lnTo>
                    <a:lnTo>
                      <a:pt x="91" y="262"/>
                    </a:lnTo>
                    <a:lnTo>
                      <a:pt x="92" y="256"/>
                    </a:lnTo>
                    <a:lnTo>
                      <a:pt x="92" y="249"/>
                    </a:lnTo>
                    <a:lnTo>
                      <a:pt x="92" y="249"/>
                    </a:lnTo>
                    <a:lnTo>
                      <a:pt x="93" y="241"/>
                    </a:lnTo>
                    <a:lnTo>
                      <a:pt x="96" y="235"/>
                    </a:lnTo>
                    <a:lnTo>
                      <a:pt x="99" y="228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8" y="206"/>
                    </a:lnTo>
                    <a:lnTo>
                      <a:pt x="111" y="192"/>
                    </a:lnTo>
                    <a:lnTo>
                      <a:pt x="112" y="177"/>
                    </a:lnTo>
                    <a:lnTo>
                      <a:pt x="113" y="165"/>
                    </a:lnTo>
                    <a:lnTo>
                      <a:pt x="113" y="165"/>
                    </a:lnTo>
                    <a:lnTo>
                      <a:pt x="113" y="156"/>
                    </a:lnTo>
                    <a:lnTo>
                      <a:pt x="114" y="152"/>
                    </a:lnTo>
                    <a:lnTo>
                      <a:pt x="115" y="151"/>
                    </a:lnTo>
                    <a:lnTo>
                      <a:pt x="116" y="150"/>
                    </a:lnTo>
                    <a:lnTo>
                      <a:pt x="121" y="150"/>
                    </a:lnTo>
                    <a:lnTo>
                      <a:pt x="121" y="150"/>
                    </a:lnTo>
                    <a:lnTo>
                      <a:pt x="123" y="149"/>
                    </a:lnTo>
                    <a:lnTo>
                      <a:pt x="125" y="148"/>
                    </a:lnTo>
                    <a:lnTo>
                      <a:pt x="129" y="142"/>
                    </a:lnTo>
                    <a:lnTo>
                      <a:pt x="131" y="135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3" y="126"/>
                    </a:lnTo>
                    <a:lnTo>
                      <a:pt x="134" y="124"/>
                    </a:lnTo>
                    <a:lnTo>
                      <a:pt x="135" y="122"/>
                    </a:lnTo>
                    <a:lnTo>
                      <a:pt x="137" y="121"/>
                    </a:lnTo>
                    <a:lnTo>
                      <a:pt x="142" y="120"/>
                    </a:lnTo>
                    <a:lnTo>
                      <a:pt x="148" y="120"/>
                    </a:lnTo>
                    <a:lnTo>
                      <a:pt x="148" y="120"/>
                    </a:lnTo>
                    <a:lnTo>
                      <a:pt x="152" y="119"/>
                    </a:lnTo>
                    <a:lnTo>
                      <a:pt x="156" y="117"/>
                    </a:lnTo>
                    <a:lnTo>
                      <a:pt x="167" y="107"/>
                    </a:lnTo>
                    <a:lnTo>
                      <a:pt x="167" y="107"/>
                    </a:lnTo>
                    <a:lnTo>
                      <a:pt x="178" y="96"/>
                    </a:lnTo>
                    <a:lnTo>
                      <a:pt x="182" y="93"/>
                    </a:lnTo>
                    <a:lnTo>
                      <a:pt x="185" y="92"/>
                    </a:lnTo>
                    <a:lnTo>
                      <a:pt x="185" y="92"/>
                    </a:lnTo>
                    <a:lnTo>
                      <a:pt x="186" y="91"/>
                    </a:lnTo>
                    <a:lnTo>
                      <a:pt x="187" y="90"/>
                    </a:lnTo>
                    <a:lnTo>
                      <a:pt x="188" y="86"/>
                    </a:lnTo>
                    <a:lnTo>
                      <a:pt x="190" y="83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5" y="79"/>
                    </a:lnTo>
                    <a:lnTo>
                      <a:pt x="197" y="79"/>
                    </a:lnTo>
                    <a:lnTo>
                      <a:pt x="200" y="80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7" y="84"/>
                    </a:lnTo>
                    <a:lnTo>
                      <a:pt x="212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2" y="85"/>
                    </a:lnTo>
                    <a:lnTo>
                      <a:pt x="222" y="85"/>
                    </a:lnTo>
                    <a:lnTo>
                      <a:pt x="226" y="82"/>
                    </a:lnTo>
                    <a:lnTo>
                      <a:pt x="231" y="78"/>
                    </a:lnTo>
                    <a:lnTo>
                      <a:pt x="235" y="77"/>
                    </a:lnTo>
                    <a:lnTo>
                      <a:pt x="238" y="77"/>
                    </a:lnTo>
                    <a:lnTo>
                      <a:pt x="242" y="77"/>
                    </a:lnTo>
                    <a:lnTo>
                      <a:pt x="245" y="78"/>
                    </a:lnTo>
                    <a:lnTo>
                      <a:pt x="245" y="78"/>
                    </a:lnTo>
                    <a:lnTo>
                      <a:pt x="252" y="81"/>
                    </a:lnTo>
                    <a:lnTo>
                      <a:pt x="257" y="83"/>
                    </a:lnTo>
                    <a:lnTo>
                      <a:pt x="264" y="83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83" y="77"/>
                    </a:lnTo>
                    <a:lnTo>
                      <a:pt x="294" y="76"/>
                    </a:lnTo>
                    <a:lnTo>
                      <a:pt x="299" y="76"/>
                    </a:lnTo>
                    <a:lnTo>
                      <a:pt x="306" y="77"/>
                    </a:lnTo>
                    <a:lnTo>
                      <a:pt x="311" y="79"/>
                    </a:lnTo>
                    <a:lnTo>
                      <a:pt x="316" y="82"/>
                    </a:lnTo>
                    <a:lnTo>
                      <a:pt x="316" y="82"/>
                    </a:lnTo>
                    <a:lnTo>
                      <a:pt x="325" y="89"/>
                    </a:lnTo>
                    <a:lnTo>
                      <a:pt x="333" y="95"/>
                    </a:lnTo>
                    <a:lnTo>
                      <a:pt x="336" y="97"/>
                    </a:lnTo>
                    <a:lnTo>
                      <a:pt x="339" y="99"/>
                    </a:lnTo>
                    <a:lnTo>
                      <a:pt x="342" y="98"/>
                    </a:lnTo>
                    <a:lnTo>
                      <a:pt x="345" y="97"/>
                    </a:lnTo>
                    <a:lnTo>
                      <a:pt x="345" y="97"/>
                    </a:lnTo>
                    <a:lnTo>
                      <a:pt x="348" y="93"/>
                    </a:lnTo>
                    <a:lnTo>
                      <a:pt x="351" y="89"/>
                    </a:lnTo>
                    <a:lnTo>
                      <a:pt x="355" y="80"/>
                    </a:lnTo>
                    <a:lnTo>
                      <a:pt x="357" y="75"/>
                    </a:lnTo>
                    <a:lnTo>
                      <a:pt x="361" y="70"/>
                    </a:lnTo>
                    <a:lnTo>
                      <a:pt x="364" y="67"/>
                    </a:lnTo>
                    <a:lnTo>
                      <a:pt x="368" y="64"/>
                    </a:lnTo>
                    <a:lnTo>
                      <a:pt x="368" y="64"/>
                    </a:lnTo>
                    <a:lnTo>
                      <a:pt x="404" y="52"/>
                    </a:lnTo>
                    <a:lnTo>
                      <a:pt x="413" y="49"/>
                    </a:lnTo>
                    <a:lnTo>
                      <a:pt x="422" y="45"/>
                    </a:lnTo>
                    <a:lnTo>
                      <a:pt x="428" y="40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6" y="27"/>
                    </a:lnTo>
                    <a:lnTo>
                      <a:pt x="437" y="20"/>
                    </a:lnTo>
                    <a:lnTo>
                      <a:pt x="439" y="17"/>
                    </a:lnTo>
                    <a:lnTo>
                      <a:pt x="441" y="13"/>
                    </a:lnTo>
                    <a:lnTo>
                      <a:pt x="443" y="10"/>
                    </a:lnTo>
                    <a:lnTo>
                      <a:pt x="448" y="7"/>
                    </a:lnTo>
                    <a:lnTo>
                      <a:pt x="448" y="7"/>
                    </a:lnTo>
                    <a:lnTo>
                      <a:pt x="458" y="3"/>
                    </a:lnTo>
                    <a:lnTo>
                      <a:pt x="464" y="0"/>
                    </a:lnTo>
                    <a:lnTo>
                      <a:pt x="469" y="0"/>
                    </a:lnTo>
                    <a:lnTo>
                      <a:pt x="474" y="2"/>
                    </a:lnTo>
                    <a:lnTo>
                      <a:pt x="481" y="4"/>
                    </a:lnTo>
                    <a:lnTo>
                      <a:pt x="487" y="8"/>
                    </a:lnTo>
                    <a:lnTo>
                      <a:pt x="494" y="16"/>
                    </a:lnTo>
                    <a:lnTo>
                      <a:pt x="494" y="16"/>
                    </a:lnTo>
                    <a:lnTo>
                      <a:pt x="506" y="29"/>
                    </a:lnTo>
                    <a:lnTo>
                      <a:pt x="516" y="39"/>
                    </a:lnTo>
                    <a:lnTo>
                      <a:pt x="520" y="43"/>
                    </a:lnTo>
                    <a:lnTo>
                      <a:pt x="523" y="48"/>
                    </a:lnTo>
                    <a:lnTo>
                      <a:pt x="524" y="52"/>
                    </a:lnTo>
                    <a:lnTo>
                      <a:pt x="525" y="56"/>
                    </a:lnTo>
                    <a:lnTo>
                      <a:pt x="525" y="56"/>
                    </a:lnTo>
                    <a:lnTo>
                      <a:pt x="525" y="63"/>
                    </a:lnTo>
                    <a:lnTo>
                      <a:pt x="526" y="67"/>
                    </a:lnTo>
                    <a:lnTo>
                      <a:pt x="528" y="69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8" y="74"/>
                    </a:lnTo>
                    <a:lnTo>
                      <a:pt x="540" y="75"/>
                    </a:lnTo>
                    <a:lnTo>
                      <a:pt x="543" y="79"/>
                    </a:lnTo>
                    <a:lnTo>
                      <a:pt x="544" y="83"/>
                    </a:lnTo>
                    <a:lnTo>
                      <a:pt x="547" y="86"/>
                    </a:lnTo>
                    <a:lnTo>
                      <a:pt x="547" y="86"/>
                    </a:lnTo>
                    <a:lnTo>
                      <a:pt x="554" y="92"/>
                    </a:lnTo>
                    <a:lnTo>
                      <a:pt x="568" y="99"/>
                    </a:lnTo>
                    <a:lnTo>
                      <a:pt x="577" y="106"/>
                    </a:lnTo>
                    <a:lnTo>
                      <a:pt x="585" y="112"/>
                    </a:lnTo>
                    <a:lnTo>
                      <a:pt x="593" y="121"/>
                    </a:lnTo>
                    <a:lnTo>
                      <a:pt x="599" y="129"/>
                    </a:lnTo>
                    <a:lnTo>
                      <a:pt x="599" y="129"/>
                    </a:lnTo>
                    <a:lnTo>
                      <a:pt x="609" y="146"/>
                    </a:lnTo>
                    <a:lnTo>
                      <a:pt x="612" y="152"/>
                    </a:lnTo>
                    <a:lnTo>
                      <a:pt x="615" y="159"/>
                    </a:lnTo>
                    <a:lnTo>
                      <a:pt x="620" y="176"/>
                    </a:lnTo>
                    <a:lnTo>
                      <a:pt x="626" y="206"/>
                    </a:lnTo>
                    <a:lnTo>
                      <a:pt x="626" y="206"/>
                    </a:lnTo>
                    <a:lnTo>
                      <a:pt x="634" y="241"/>
                    </a:lnTo>
                    <a:lnTo>
                      <a:pt x="638" y="256"/>
                    </a:lnTo>
                    <a:lnTo>
                      <a:pt x="642" y="269"/>
                    </a:lnTo>
                    <a:lnTo>
                      <a:pt x="647" y="281"/>
                    </a:lnTo>
                    <a:lnTo>
                      <a:pt x="651" y="290"/>
                    </a:lnTo>
                    <a:lnTo>
                      <a:pt x="655" y="296"/>
                    </a:lnTo>
                    <a:lnTo>
                      <a:pt x="660" y="300"/>
                    </a:lnTo>
                    <a:lnTo>
                      <a:pt x="660" y="300"/>
                    </a:lnTo>
                    <a:lnTo>
                      <a:pt x="673" y="308"/>
                    </a:lnTo>
                    <a:lnTo>
                      <a:pt x="686" y="314"/>
                    </a:lnTo>
                    <a:lnTo>
                      <a:pt x="693" y="317"/>
                    </a:lnTo>
                    <a:lnTo>
                      <a:pt x="699" y="318"/>
                    </a:lnTo>
                    <a:lnTo>
                      <a:pt x="705" y="317"/>
                    </a:lnTo>
                    <a:lnTo>
                      <a:pt x="708" y="314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14" y="309"/>
                    </a:lnTo>
                    <a:lnTo>
                      <a:pt x="719" y="306"/>
                    </a:lnTo>
                    <a:lnTo>
                      <a:pt x="726" y="303"/>
                    </a:lnTo>
                    <a:lnTo>
                      <a:pt x="733" y="299"/>
                    </a:lnTo>
                    <a:lnTo>
                      <a:pt x="735" y="298"/>
                    </a:lnTo>
                    <a:lnTo>
                      <a:pt x="736" y="296"/>
                    </a:lnTo>
                    <a:lnTo>
                      <a:pt x="736" y="296"/>
                    </a:lnTo>
                    <a:lnTo>
                      <a:pt x="738" y="290"/>
                    </a:lnTo>
                    <a:lnTo>
                      <a:pt x="740" y="288"/>
                    </a:lnTo>
                    <a:lnTo>
                      <a:pt x="742" y="285"/>
                    </a:lnTo>
                    <a:lnTo>
                      <a:pt x="745" y="284"/>
                    </a:lnTo>
                    <a:lnTo>
                      <a:pt x="750" y="283"/>
                    </a:lnTo>
                    <a:lnTo>
                      <a:pt x="755" y="284"/>
                    </a:lnTo>
                    <a:lnTo>
                      <a:pt x="760" y="286"/>
                    </a:lnTo>
                    <a:lnTo>
                      <a:pt x="760" y="286"/>
                    </a:lnTo>
                    <a:lnTo>
                      <a:pt x="771" y="292"/>
                    </a:lnTo>
                    <a:lnTo>
                      <a:pt x="777" y="295"/>
                    </a:lnTo>
                    <a:lnTo>
                      <a:pt x="780" y="299"/>
                    </a:lnTo>
                    <a:lnTo>
                      <a:pt x="783" y="303"/>
                    </a:lnTo>
                    <a:lnTo>
                      <a:pt x="785" y="307"/>
                    </a:lnTo>
                    <a:lnTo>
                      <a:pt x="786" y="312"/>
                    </a:lnTo>
                    <a:lnTo>
                      <a:pt x="785" y="318"/>
                    </a:lnTo>
                    <a:lnTo>
                      <a:pt x="785" y="318"/>
                    </a:lnTo>
                    <a:lnTo>
                      <a:pt x="783" y="327"/>
                    </a:lnTo>
                    <a:lnTo>
                      <a:pt x="781" y="334"/>
                    </a:lnTo>
                    <a:lnTo>
                      <a:pt x="777" y="337"/>
                    </a:lnTo>
                    <a:lnTo>
                      <a:pt x="772" y="338"/>
                    </a:lnTo>
                    <a:lnTo>
                      <a:pt x="772" y="338"/>
                    </a:lnTo>
                    <a:lnTo>
                      <a:pt x="767" y="339"/>
                    </a:lnTo>
                    <a:lnTo>
                      <a:pt x="764" y="340"/>
                    </a:lnTo>
                    <a:lnTo>
                      <a:pt x="762" y="342"/>
                    </a:lnTo>
                    <a:lnTo>
                      <a:pt x="759" y="348"/>
                    </a:lnTo>
                    <a:lnTo>
                      <a:pt x="759" y="348"/>
                    </a:lnTo>
                    <a:lnTo>
                      <a:pt x="758" y="352"/>
                    </a:lnTo>
                    <a:lnTo>
                      <a:pt x="755" y="355"/>
                    </a:lnTo>
                    <a:lnTo>
                      <a:pt x="753" y="355"/>
                    </a:lnTo>
                    <a:lnTo>
                      <a:pt x="750" y="355"/>
                    </a:lnTo>
                    <a:lnTo>
                      <a:pt x="750" y="355"/>
                    </a:lnTo>
                    <a:lnTo>
                      <a:pt x="749" y="354"/>
                    </a:lnTo>
                    <a:lnTo>
                      <a:pt x="748" y="353"/>
                    </a:lnTo>
                    <a:lnTo>
                      <a:pt x="749" y="352"/>
                    </a:lnTo>
                    <a:lnTo>
                      <a:pt x="749" y="350"/>
                    </a:lnTo>
                    <a:lnTo>
                      <a:pt x="749" y="348"/>
                    </a:lnTo>
                    <a:lnTo>
                      <a:pt x="747" y="347"/>
                    </a:lnTo>
                    <a:lnTo>
                      <a:pt x="747" y="347"/>
                    </a:lnTo>
                    <a:lnTo>
                      <a:pt x="743" y="343"/>
                    </a:lnTo>
                    <a:lnTo>
                      <a:pt x="742" y="340"/>
                    </a:lnTo>
                    <a:lnTo>
                      <a:pt x="740" y="338"/>
                    </a:lnTo>
                    <a:lnTo>
                      <a:pt x="739" y="335"/>
                    </a:lnTo>
                    <a:lnTo>
                      <a:pt x="739" y="335"/>
                    </a:lnTo>
                    <a:lnTo>
                      <a:pt x="736" y="332"/>
                    </a:lnTo>
                    <a:lnTo>
                      <a:pt x="734" y="332"/>
                    </a:lnTo>
                    <a:lnTo>
                      <a:pt x="731" y="333"/>
                    </a:lnTo>
                    <a:lnTo>
                      <a:pt x="730" y="336"/>
                    </a:lnTo>
                    <a:lnTo>
                      <a:pt x="730" y="336"/>
                    </a:lnTo>
                    <a:lnTo>
                      <a:pt x="731" y="338"/>
                    </a:lnTo>
                    <a:lnTo>
                      <a:pt x="733" y="340"/>
                    </a:lnTo>
                    <a:lnTo>
                      <a:pt x="736" y="345"/>
                    </a:lnTo>
                    <a:lnTo>
                      <a:pt x="737" y="348"/>
                    </a:lnTo>
                    <a:lnTo>
                      <a:pt x="737" y="350"/>
                    </a:lnTo>
                    <a:lnTo>
                      <a:pt x="735" y="351"/>
                    </a:lnTo>
                    <a:lnTo>
                      <a:pt x="735" y="351"/>
                    </a:lnTo>
                    <a:lnTo>
                      <a:pt x="731" y="354"/>
                    </a:lnTo>
                    <a:lnTo>
                      <a:pt x="729" y="356"/>
                    </a:lnTo>
                    <a:lnTo>
                      <a:pt x="729" y="360"/>
                    </a:lnTo>
                    <a:lnTo>
                      <a:pt x="731" y="361"/>
                    </a:lnTo>
                    <a:lnTo>
                      <a:pt x="731" y="361"/>
                    </a:lnTo>
                    <a:lnTo>
                      <a:pt x="734" y="363"/>
                    </a:lnTo>
                    <a:lnTo>
                      <a:pt x="735" y="365"/>
                    </a:lnTo>
                    <a:lnTo>
                      <a:pt x="735" y="368"/>
                    </a:lnTo>
                    <a:lnTo>
                      <a:pt x="734" y="368"/>
                    </a:lnTo>
                    <a:lnTo>
                      <a:pt x="733" y="368"/>
                    </a:lnTo>
                    <a:lnTo>
                      <a:pt x="733" y="368"/>
                    </a:lnTo>
                    <a:lnTo>
                      <a:pt x="730" y="369"/>
                    </a:lnTo>
                    <a:lnTo>
                      <a:pt x="728" y="369"/>
                    </a:lnTo>
                    <a:lnTo>
                      <a:pt x="727" y="371"/>
                    </a:lnTo>
                    <a:lnTo>
                      <a:pt x="727" y="375"/>
                    </a:lnTo>
                    <a:lnTo>
                      <a:pt x="727" y="375"/>
                    </a:lnTo>
                    <a:lnTo>
                      <a:pt x="727" y="379"/>
                    </a:lnTo>
                    <a:lnTo>
                      <a:pt x="728" y="382"/>
                    </a:lnTo>
                    <a:lnTo>
                      <a:pt x="729" y="383"/>
                    </a:lnTo>
                    <a:lnTo>
                      <a:pt x="730" y="383"/>
                    </a:lnTo>
                    <a:lnTo>
                      <a:pt x="730" y="381"/>
                    </a:lnTo>
                    <a:lnTo>
                      <a:pt x="730" y="381"/>
                    </a:lnTo>
                    <a:lnTo>
                      <a:pt x="734" y="375"/>
                    </a:lnTo>
                    <a:lnTo>
                      <a:pt x="739" y="368"/>
                    </a:lnTo>
                    <a:lnTo>
                      <a:pt x="739" y="368"/>
                    </a:lnTo>
                    <a:lnTo>
                      <a:pt x="742" y="364"/>
                    </a:lnTo>
                    <a:lnTo>
                      <a:pt x="747" y="362"/>
                    </a:lnTo>
                    <a:lnTo>
                      <a:pt x="749" y="361"/>
                    </a:lnTo>
                    <a:lnTo>
                      <a:pt x="750" y="362"/>
                    </a:lnTo>
                    <a:lnTo>
                      <a:pt x="749" y="363"/>
                    </a:lnTo>
                    <a:lnTo>
                      <a:pt x="749" y="363"/>
                    </a:lnTo>
                    <a:lnTo>
                      <a:pt x="745" y="366"/>
                    </a:lnTo>
                    <a:lnTo>
                      <a:pt x="742" y="369"/>
                    </a:lnTo>
                    <a:lnTo>
                      <a:pt x="741" y="370"/>
                    </a:lnTo>
                    <a:lnTo>
                      <a:pt x="740" y="371"/>
                    </a:lnTo>
                    <a:lnTo>
                      <a:pt x="740" y="374"/>
                    </a:lnTo>
                    <a:lnTo>
                      <a:pt x="741" y="377"/>
                    </a:lnTo>
                    <a:lnTo>
                      <a:pt x="741" y="377"/>
                    </a:lnTo>
                    <a:lnTo>
                      <a:pt x="742" y="382"/>
                    </a:lnTo>
                    <a:lnTo>
                      <a:pt x="742" y="385"/>
                    </a:lnTo>
                    <a:lnTo>
                      <a:pt x="740" y="386"/>
                    </a:lnTo>
                    <a:lnTo>
                      <a:pt x="739" y="388"/>
                    </a:lnTo>
                    <a:lnTo>
                      <a:pt x="739" y="388"/>
                    </a:lnTo>
                    <a:lnTo>
                      <a:pt x="736" y="391"/>
                    </a:lnTo>
                    <a:lnTo>
                      <a:pt x="734" y="394"/>
                    </a:lnTo>
                    <a:lnTo>
                      <a:pt x="733" y="397"/>
                    </a:lnTo>
                    <a:lnTo>
                      <a:pt x="734" y="400"/>
                    </a:lnTo>
                    <a:lnTo>
                      <a:pt x="734" y="400"/>
                    </a:lnTo>
                    <a:lnTo>
                      <a:pt x="736" y="405"/>
                    </a:lnTo>
                    <a:lnTo>
                      <a:pt x="735" y="406"/>
                    </a:lnTo>
                    <a:lnTo>
                      <a:pt x="734" y="408"/>
                    </a:lnTo>
                    <a:lnTo>
                      <a:pt x="734" y="408"/>
                    </a:lnTo>
                    <a:lnTo>
                      <a:pt x="731" y="410"/>
                    </a:lnTo>
                    <a:lnTo>
                      <a:pt x="731" y="412"/>
                    </a:lnTo>
                    <a:lnTo>
                      <a:pt x="733" y="415"/>
                    </a:lnTo>
                    <a:lnTo>
                      <a:pt x="731" y="417"/>
                    </a:lnTo>
                    <a:lnTo>
                      <a:pt x="731" y="417"/>
                    </a:lnTo>
                    <a:lnTo>
                      <a:pt x="728" y="419"/>
                    </a:lnTo>
                    <a:lnTo>
                      <a:pt x="727" y="420"/>
                    </a:lnTo>
                    <a:lnTo>
                      <a:pt x="726" y="422"/>
                    </a:lnTo>
                    <a:lnTo>
                      <a:pt x="726" y="422"/>
                    </a:lnTo>
                    <a:lnTo>
                      <a:pt x="727" y="433"/>
                    </a:lnTo>
                    <a:lnTo>
                      <a:pt x="728" y="438"/>
                    </a:lnTo>
                    <a:lnTo>
                      <a:pt x="728" y="439"/>
                    </a:lnTo>
                    <a:lnTo>
                      <a:pt x="729" y="440"/>
                    </a:lnTo>
                    <a:lnTo>
                      <a:pt x="729" y="440"/>
                    </a:lnTo>
                    <a:lnTo>
                      <a:pt x="731" y="442"/>
                    </a:lnTo>
                    <a:lnTo>
                      <a:pt x="733" y="445"/>
                    </a:lnTo>
                    <a:lnTo>
                      <a:pt x="734" y="452"/>
                    </a:lnTo>
                    <a:lnTo>
                      <a:pt x="734" y="452"/>
                    </a:lnTo>
                    <a:lnTo>
                      <a:pt x="734" y="461"/>
                    </a:lnTo>
                    <a:lnTo>
                      <a:pt x="735" y="464"/>
                    </a:lnTo>
                    <a:lnTo>
                      <a:pt x="737" y="465"/>
                    </a:lnTo>
                    <a:lnTo>
                      <a:pt x="737" y="465"/>
                    </a:lnTo>
                    <a:lnTo>
                      <a:pt x="738" y="466"/>
                    </a:lnTo>
                    <a:lnTo>
                      <a:pt x="739" y="468"/>
                    </a:lnTo>
                    <a:lnTo>
                      <a:pt x="739" y="472"/>
                    </a:lnTo>
                    <a:lnTo>
                      <a:pt x="738" y="477"/>
                    </a:lnTo>
                    <a:lnTo>
                      <a:pt x="737" y="478"/>
                    </a:lnTo>
                    <a:lnTo>
                      <a:pt x="736" y="479"/>
                    </a:lnTo>
                    <a:lnTo>
                      <a:pt x="736" y="479"/>
                    </a:lnTo>
                    <a:lnTo>
                      <a:pt x="728" y="479"/>
                    </a:lnTo>
                    <a:lnTo>
                      <a:pt x="715" y="480"/>
                    </a:lnTo>
                    <a:lnTo>
                      <a:pt x="709" y="480"/>
                    </a:lnTo>
                    <a:lnTo>
                      <a:pt x="703" y="479"/>
                    </a:lnTo>
                    <a:lnTo>
                      <a:pt x="699" y="477"/>
                    </a:lnTo>
                    <a:lnTo>
                      <a:pt x="696" y="475"/>
                    </a:lnTo>
                    <a:lnTo>
                      <a:pt x="696" y="475"/>
                    </a:lnTo>
                    <a:lnTo>
                      <a:pt x="693" y="469"/>
                    </a:lnTo>
                    <a:lnTo>
                      <a:pt x="688" y="464"/>
                    </a:lnTo>
                    <a:lnTo>
                      <a:pt x="684" y="461"/>
                    </a:lnTo>
                    <a:lnTo>
                      <a:pt x="682" y="461"/>
                    </a:lnTo>
                    <a:lnTo>
                      <a:pt x="680" y="460"/>
                    </a:lnTo>
                    <a:lnTo>
                      <a:pt x="680" y="460"/>
                    </a:lnTo>
                    <a:lnTo>
                      <a:pt x="677" y="461"/>
                    </a:lnTo>
                    <a:lnTo>
                      <a:pt x="674" y="462"/>
                    </a:lnTo>
                    <a:lnTo>
                      <a:pt x="671" y="465"/>
                    </a:lnTo>
                    <a:lnTo>
                      <a:pt x="668" y="468"/>
                    </a:lnTo>
                    <a:lnTo>
                      <a:pt x="667" y="469"/>
                    </a:lnTo>
                    <a:lnTo>
                      <a:pt x="665" y="469"/>
                    </a:lnTo>
                    <a:lnTo>
                      <a:pt x="665" y="469"/>
                    </a:lnTo>
                    <a:lnTo>
                      <a:pt x="662" y="467"/>
                    </a:lnTo>
                    <a:lnTo>
                      <a:pt x="659" y="465"/>
                    </a:lnTo>
                    <a:lnTo>
                      <a:pt x="656" y="462"/>
                    </a:lnTo>
                    <a:lnTo>
                      <a:pt x="654" y="461"/>
                    </a:lnTo>
                    <a:lnTo>
                      <a:pt x="653" y="461"/>
                    </a:lnTo>
                    <a:lnTo>
                      <a:pt x="653" y="461"/>
                    </a:lnTo>
                    <a:lnTo>
                      <a:pt x="649" y="462"/>
                    </a:lnTo>
                    <a:lnTo>
                      <a:pt x="645" y="465"/>
                    </a:lnTo>
                    <a:lnTo>
                      <a:pt x="640" y="467"/>
                    </a:lnTo>
                    <a:lnTo>
                      <a:pt x="637" y="468"/>
                    </a:lnTo>
                    <a:lnTo>
                      <a:pt x="634" y="468"/>
                    </a:lnTo>
                    <a:lnTo>
                      <a:pt x="634" y="468"/>
                    </a:lnTo>
                    <a:lnTo>
                      <a:pt x="629" y="467"/>
                    </a:lnTo>
                    <a:lnTo>
                      <a:pt x="627" y="467"/>
                    </a:lnTo>
                    <a:lnTo>
                      <a:pt x="623" y="464"/>
                    </a:lnTo>
                    <a:lnTo>
                      <a:pt x="619" y="462"/>
                    </a:lnTo>
                    <a:lnTo>
                      <a:pt x="616" y="461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0" y="461"/>
                    </a:lnTo>
                    <a:lnTo>
                      <a:pt x="608" y="462"/>
                    </a:lnTo>
                    <a:lnTo>
                      <a:pt x="606" y="464"/>
                    </a:lnTo>
                    <a:lnTo>
                      <a:pt x="602" y="465"/>
                    </a:lnTo>
                    <a:lnTo>
                      <a:pt x="602" y="465"/>
                    </a:lnTo>
                    <a:lnTo>
                      <a:pt x="597" y="464"/>
                    </a:lnTo>
                    <a:lnTo>
                      <a:pt x="590" y="465"/>
                    </a:lnTo>
                    <a:lnTo>
                      <a:pt x="586" y="465"/>
                    </a:lnTo>
                    <a:lnTo>
                      <a:pt x="583" y="466"/>
                    </a:lnTo>
                    <a:lnTo>
                      <a:pt x="580" y="468"/>
                    </a:lnTo>
                    <a:lnTo>
                      <a:pt x="578" y="471"/>
                    </a:lnTo>
                    <a:lnTo>
                      <a:pt x="578" y="471"/>
                    </a:lnTo>
                    <a:lnTo>
                      <a:pt x="572" y="477"/>
                    </a:lnTo>
                    <a:lnTo>
                      <a:pt x="565" y="480"/>
                    </a:lnTo>
                    <a:lnTo>
                      <a:pt x="557" y="482"/>
                    </a:lnTo>
                    <a:lnTo>
                      <a:pt x="548" y="484"/>
                    </a:lnTo>
                    <a:lnTo>
                      <a:pt x="548" y="484"/>
                    </a:lnTo>
                    <a:lnTo>
                      <a:pt x="539" y="486"/>
                    </a:lnTo>
                    <a:lnTo>
                      <a:pt x="536" y="489"/>
                    </a:lnTo>
                    <a:lnTo>
                      <a:pt x="533" y="491"/>
                    </a:lnTo>
                    <a:lnTo>
                      <a:pt x="526" y="497"/>
                    </a:lnTo>
                    <a:lnTo>
                      <a:pt x="519" y="509"/>
                    </a:lnTo>
                    <a:lnTo>
                      <a:pt x="519" y="509"/>
                    </a:lnTo>
                    <a:lnTo>
                      <a:pt x="510" y="523"/>
                    </a:lnTo>
                    <a:lnTo>
                      <a:pt x="500" y="537"/>
                    </a:lnTo>
                    <a:lnTo>
                      <a:pt x="496" y="543"/>
                    </a:lnTo>
                    <a:lnTo>
                      <a:pt x="492" y="548"/>
                    </a:lnTo>
                    <a:lnTo>
                      <a:pt x="488" y="551"/>
                    </a:lnTo>
                    <a:lnTo>
                      <a:pt x="484" y="552"/>
                    </a:lnTo>
                    <a:lnTo>
                      <a:pt x="484" y="552"/>
                    </a:lnTo>
                    <a:lnTo>
                      <a:pt x="463" y="549"/>
                    </a:lnTo>
                    <a:lnTo>
                      <a:pt x="451" y="549"/>
                    </a:lnTo>
                    <a:lnTo>
                      <a:pt x="444" y="549"/>
                    </a:lnTo>
                    <a:lnTo>
                      <a:pt x="440" y="550"/>
                    </a:lnTo>
                    <a:lnTo>
                      <a:pt x="440" y="550"/>
                    </a:lnTo>
                    <a:lnTo>
                      <a:pt x="430" y="553"/>
                    </a:lnTo>
                    <a:lnTo>
                      <a:pt x="423" y="556"/>
                    </a:lnTo>
                    <a:lnTo>
                      <a:pt x="416" y="558"/>
                    </a:lnTo>
                    <a:lnTo>
                      <a:pt x="411" y="560"/>
                    </a:lnTo>
                    <a:lnTo>
                      <a:pt x="411" y="560"/>
                    </a:lnTo>
                    <a:lnTo>
                      <a:pt x="400" y="555"/>
                    </a:lnTo>
                    <a:lnTo>
                      <a:pt x="394" y="554"/>
                    </a:lnTo>
                    <a:lnTo>
                      <a:pt x="392" y="555"/>
                    </a:lnTo>
                    <a:lnTo>
                      <a:pt x="388" y="556"/>
                    </a:lnTo>
                    <a:lnTo>
                      <a:pt x="388" y="556"/>
                    </a:lnTo>
                    <a:lnTo>
                      <a:pt x="383" y="562"/>
                    </a:lnTo>
                    <a:lnTo>
                      <a:pt x="374" y="568"/>
                    </a:lnTo>
                    <a:lnTo>
                      <a:pt x="366" y="572"/>
                    </a:lnTo>
                    <a:lnTo>
                      <a:pt x="362" y="575"/>
                    </a:lnTo>
                    <a:lnTo>
                      <a:pt x="359" y="574"/>
                    </a:lnTo>
                    <a:lnTo>
                      <a:pt x="359" y="574"/>
                    </a:lnTo>
                    <a:lnTo>
                      <a:pt x="355" y="571"/>
                    </a:lnTo>
                    <a:lnTo>
                      <a:pt x="352" y="568"/>
                    </a:lnTo>
                    <a:lnTo>
                      <a:pt x="349" y="565"/>
                    </a:lnTo>
                    <a:lnTo>
                      <a:pt x="345" y="564"/>
                    </a:lnTo>
                    <a:lnTo>
                      <a:pt x="342" y="564"/>
                    </a:lnTo>
                    <a:lnTo>
                      <a:pt x="342" y="564"/>
                    </a:lnTo>
                    <a:lnTo>
                      <a:pt x="306" y="562"/>
                    </a:lnTo>
                    <a:lnTo>
                      <a:pt x="284" y="561"/>
                    </a:lnTo>
                    <a:lnTo>
                      <a:pt x="278" y="562"/>
                    </a:lnTo>
                    <a:lnTo>
                      <a:pt x="273" y="564"/>
                    </a:lnTo>
                    <a:lnTo>
                      <a:pt x="273" y="564"/>
                    </a:lnTo>
                    <a:lnTo>
                      <a:pt x="271" y="565"/>
                    </a:lnTo>
                    <a:lnTo>
                      <a:pt x="268" y="567"/>
                    </a:lnTo>
                    <a:lnTo>
                      <a:pt x="258" y="568"/>
                    </a:lnTo>
                    <a:lnTo>
                      <a:pt x="255" y="568"/>
                    </a:lnTo>
                    <a:lnTo>
                      <a:pt x="252" y="567"/>
                    </a:lnTo>
                    <a:lnTo>
                      <a:pt x="251" y="566"/>
                    </a:lnTo>
                    <a:lnTo>
                      <a:pt x="251" y="565"/>
                    </a:lnTo>
                    <a:lnTo>
                      <a:pt x="251" y="565"/>
                    </a:lnTo>
                    <a:lnTo>
                      <a:pt x="259" y="557"/>
                    </a:lnTo>
                    <a:lnTo>
                      <a:pt x="263" y="553"/>
                    </a:lnTo>
                    <a:lnTo>
                      <a:pt x="264" y="551"/>
                    </a:lnTo>
                    <a:lnTo>
                      <a:pt x="264" y="548"/>
                    </a:lnTo>
                    <a:lnTo>
                      <a:pt x="264" y="548"/>
                    </a:lnTo>
                    <a:lnTo>
                      <a:pt x="263" y="542"/>
                    </a:lnTo>
                    <a:lnTo>
                      <a:pt x="259" y="539"/>
                    </a:lnTo>
                    <a:lnTo>
                      <a:pt x="254" y="535"/>
                    </a:lnTo>
                    <a:lnTo>
                      <a:pt x="247" y="529"/>
                    </a:lnTo>
                    <a:lnTo>
                      <a:pt x="247" y="529"/>
                    </a:lnTo>
                    <a:lnTo>
                      <a:pt x="237" y="524"/>
                    </a:lnTo>
                    <a:lnTo>
                      <a:pt x="226" y="520"/>
                    </a:lnTo>
                    <a:lnTo>
                      <a:pt x="222" y="518"/>
                    </a:lnTo>
                    <a:lnTo>
                      <a:pt x="220" y="514"/>
                    </a:lnTo>
                    <a:lnTo>
                      <a:pt x="218" y="512"/>
                    </a:lnTo>
                    <a:lnTo>
                      <a:pt x="218" y="509"/>
                    </a:lnTo>
                    <a:lnTo>
                      <a:pt x="218" y="509"/>
                    </a:lnTo>
                    <a:lnTo>
                      <a:pt x="219" y="506"/>
                    </a:lnTo>
                    <a:lnTo>
                      <a:pt x="221" y="503"/>
                    </a:lnTo>
                    <a:lnTo>
                      <a:pt x="225" y="498"/>
                    </a:lnTo>
                    <a:lnTo>
                      <a:pt x="233" y="494"/>
                    </a:lnTo>
                    <a:lnTo>
                      <a:pt x="233" y="494"/>
                    </a:lnTo>
                    <a:lnTo>
                      <a:pt x="235" y="493"/>
                    </a:lnTo>
                    <a:lnTo>
                      <a:pt x="236" y="491"/>
                    </a:lnTo>
                    <a:lnTo>
                      <a:pt x="236" y="488"/>
                    </a:lnTo>
                    <a:lnTo>
                      <a:pt x="236" y="485"/>
                    </a:lnTo>
                    <a:lnTo>
                      <a:pt x="235" y="483"/>
                    </a:lnTo>
                    <a:lnTo>
                      <a:pt x="234" y="481"/>
                    </a:lnTo>
                    <a:lnTo>
                      <a:pt x="231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19" y="478"/>
                    </a:lnTo>
                    <a:lnTo>
                      <a:pt x="209" y="478"/>
                    </a:lnTo>
                    <a:lnTo>
                      <a:pt x="205" y="479"/>
                    </a:lnTo>
                    <a:lnTo>
                      <a:pt x="200" y="480"/>
                    </a:lnTo>
                    <a:lnTo>
                      <a:pt x="198" y="482"/>
                    </a:lnTo>
                    <a:lnTo>
                      <a:pt x="196" y="484"/>
                    </a:lnTo>
                    <a:lnTo>
                      <a:pt x="196" y="484"/>
                    </a:lnTo>
                    <a:lnTo>
                      <a:pt x="193" y="492"/>
                    </a:lnTo>
                    <a:lnTo>
                      <a:pt x="190" y="500"/>
                    </a:lnTo>
                    <a:lnTo>
                      <a:pt x="187" y="505"/>
                    </a:lnTo>
                    <a:lnTo>
                      <a:pt x="185" y="507"/>
                    </a:lnTo>
                    <a:lnTo>
                      <a:pt x="183" y="508"/>
                    </a:lnTo>
                    <a:lnTo>
                      <a:pt x="181" y="507"/>
                    </a:lnTo>
                    <a:lnTo>
                      <a:pt x="181" y="507"/>
                    </a:lnTo>
                    <a:lnTo>
                      <a:pt x="176" y="501"/>
                    </a:lnTo>
                    <a:lnTo>
                      <a:pt x="169" y="496"/>
                    </a:lnTo>
                    <a:lnTo>
                      <a:pt x="162" y="492"/>
                    </a:lnTo>
                    <a:lnTo>
                      <a:pt x="157" y="491"/>
                    </a:lnTo>
                    <a:lnTo>
                      <a:pt x="153" y="490"/>
                    </a:lnTo>
                    <a:lnTo>
                      <a:pt x="153" y="490"/>
                    </a:lnTo>
                    <a:lnTo>
                      <a:pt x="133" y="490"/>
                    </a:lnTo>
                    <a:lnTo>
                      <a:pt x="124" y="489"/>
                    </a:lnTo>
                    <a:lnTo>
                      <a:pt x="121" y="488"/>
                    </a:lnTo>
                    <a:lnTo>
                      <a:pt x="120" y="485"/>
                    </a:lnTo>
                    <a:lnTo>
                      <a:pt x="120" y="485"/>
                    </a:lnTo>
                    <a:lnTo>
                      <a:pt x="121" y="472"/>
                    </a:lnTo>
                    <a:lnTo>
                      <a:pt x="121" y="469"/>
                    </a:lnTo>
                    <a:lnTo>
                      <a:pt x="121" y="466"/>
                    </a:lnTo>
                    <a:lnTo>
                      <a:pt x="119" y="463"/>
                    </a:lnTo>
                    <a:lnTo>
                      <a:pt x="115" y="462"/>
                    </a:lnTo>
                    <a:lnTo>
                      <a:pt x="115" y="462"/>
                    </a:lnTo>
                    <a:lnTo>
                      <a:pt x="111" y="460"/>
                    </a:lnTo>
                    <a:lnTo>
                      <a:pt x="110" y="457"/>
                    </a:lnTo>
                    <a:lnTo>
                      <a:pt x="109" y="456"/>
                    </a:lnTo>
                    <a:lnTo>
                      <a:pt x="110" y="453"/>
                    </a:lnTo>
                    <a:lnTo>
                      <a:pt x="113" y="449"/>
                    </a:lnTo>
                    <a:lnTo>
                      <a:pt x="113" y="449"/>
                    </a:lnTo>
                    <a:lnTo>
                      <a:pt x="118" y="446"/>
                    </a:lnTo>
                    <a:lnTo>
                      <a:pt x="119" y="442"/>
                    </a:lnTo>
                    <a:lnTo>
                      <a:pt x="119" y="440"/>
                    </a:lnTo>
                    <a:lnTo>
                      <a:pt x="118" y="439"/>
                    </a:lnTo>
                    <a:lnTo>
                      <a:pt x="111" y="436"/>
                    </a:lnTo>
                    <a:lnTo>
                      <a:pt x="111" y="436"/>
                    </a:lnTo>
                    <a:lnTo>
                      <a:pt x="104" y="433"/>
                    </a:lnTo>
                    <a:lnTo>
                      <a:pt x="96" y="428"/>
                    </a:lnTo>
                    <a:lnTo>
                      <a:pt x="88" y="424"/>
                    </a:lnTo>
                    <a:lnTo>
                      <a:pt x="84" y="422"/>
                    </a:lnTo>
                    <a:lnTo>
                      <a:pt x="80" y="421"/>
                    </a:lnTo>
                    <a:lnTo>
                      <a:pt x="80" y="421"/>
                    </a:lnTo>
                    <a:lnTo>
                      <a:pt x="70" y="419"/>
                    </a:lnTo>
                    <a:lnTo>
                      <a:pt x="62" y="415"/>
                    </a:lnTo>
                    <a:lnTo>
                      <a:pt x="58" y="413"/>
                    </a:lnTo>
                    <a:lnTo>
                      <a:pt x="55" y="411"/>
                    </a:lnTo>
                    <a:lnTo>
                      <a:pt x="53" y="408"/>
                    </a:lnTo>
                    <a:lnTo>
                      <a:pt x="52" y="404"/>
                    </a:lnTo>
                    <a:lnTo>
                      <a:pt x="52" y="404"/>
                    </a:lnTo>
                    <a:lnTo>
                      <a:pt x="51" y="396"/>
                    </a:lnTo>
                    <a:lnTo>
                      <a:pt x="49" y="391"/>
                    </a:lnTo>
                    <a:lnTo>
                      <a:pt x="45" y="385"/>
                    </a:lnTo>
                    <a:lnTo>
                      <a:pt x="41" y="380"/>
                    </a:lnTo>
                    <a:lnTo>
                      <a:pt x="41" y="380"/>
                    </a:lnTo>
                    <a:lnTo>
                      <a:pt x="37" y="374"/>
                    </a:lnTo>
                    <a:lnTo>
                      <a:pt x="34" y="367"/>
                    </a:lnTo>
                    <a:lnTo>
                      <a:pt x="30" y="363"/>
                    </a:lnTo>
                    <a:lnTo>
                      <a:pt x="28" y="361"/>
                    </a:lnTo>
                    <a:lnTo>
                      <a:pt x="25" y="358"/>
                    </a:lnTo>
                    <a:lnTo>
                      <a:pt x="25" y="358"/>
                    </a:lnTo>
                    <a:lnTo>
                      <a:pt x="22" y="357"/>
                    </a:lnTo>
                    <a:lnTo>
                      <a:pt x="21" y="355"/>
                    </a:lnTo>
                    <a:lnTo>
                      <a:pt x="18" y="352"/>
                    </a:lnTo>
                    <a:lnTo>
                      <a:pt x="16" y="350"/>
                    </a:lnTo>
                    <a:lnTo>
                      <a:pt x="14" y="349"/>
                    </a:lnTo>
                    <a:lnTo>
                      <a:pt x="12" y="348"/>
                    </a:lnTo>
                    <a:lnTo>
                      <a:pt x="12" y="348"/>
                    </a:lnTo>
                    <a:lnTo>
                      <a:pt x="2" y="34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9" name="Freeform 224"/>
              <p:cNvSpPr/>
              <p:nvPr/>
            </p:nvSpPr>
            <p:spPr bwMode="auto">
              <a:xfrm>
                <a:off x="9469394" y="5072455"/>
                <a:ext cx="846134" cy="631874"/>
              </a:xfrm>
              <a:custGeom>
                <a:avLst/>
                <a:gdLst>
                  <a:gd name="T0" fmla="*/ 5 w 533"/>
                  <a:gd name="T1" fmla="*/ 92 h 398"/>
                  <a:gd name="T2" fmla="*/ 1 w 533"/>
                  <a:gd name="T3" fmla="*/ 118 h 398"/>
                  <a:gd name="T4" fmla="*/ 19 w 533"/>
                  <a:gd name="T5" fmla="*/ 147 h 398"/>
                  <a:gd name="T6" fmla="*/ 55 w 533"/>
                  <a:gd name="T7" fmla="*/ 168 h 398"/>
                  <a:gd name="T8" fmla="*/ 64 w 533"/>
                  <a:gd name="T9" fmla="*/ 194 h 398"/>
                  <a:gd name="T10" fmla="*/ 51 w 533"/>
                  <a:gd name="T11" fmla="*/ 219 h 398"/>
                  <a:gd name="T12" fmla="*/ 39 w 533"/>
                  <a:gd name="T13" fmla="*/ 226 h 398"/>
                  <a:gd name="T14" fmla="*/ 30 w 533"/>
                  <a:gd name="T15" fmla="*/ 234 h 398"/>
                  <a:gd name="T16" fmla="*/ 38 w 533"/>
                  <a:gd name="T17" fmla="*/ 271 h 398"/>
                  <a:gd name="T18" fmla="*/ 39 w 533"/>
                  <a:gd name="T19" fmla="*/ 296 h 398"/>
                  <a:gd name="T20" fmla="*/ 86 w 533"/>
                  <a:gd name="T21" fmla="*/ 323 h 398"/>
                  <a:gd name="T22" fmla="*/ 100 w 533"/>
                  <a:gd name="T23" fmla="*/ 357 h 398"/>
                  <a:gd name="T24" fmla="*/ 103 w 533"/>
                  <a:gd name="T25" fmla="*/ 397 h 398"/>
                  <a:gd name="T26" fmla="*/ 115 w 533"/>
                  <a:gd name="T27" fmla="*/ 390 h 398"/>
                  <a:gd name="T28" fmla="*/ 151 w 533"/>
                  <a:gd name="T29" fmla="*/ 382 h 398"/>
                  <a:gd name="T30" fmla="*/ 192 w 533"/>
                  <a:gd name="T31" fmla="*/ 356 h 398"/>
                  <a:gd name="T32" fmla="*/ 222 w 533"/>
                  <a:gd name="T33" fmla="*/ 346 h 398"/>
                  <a:gd name="T34" fmla="*/ 249 w 533"/>
                  <a:gd name="T35" fmla="*/ 350 h 398"/>
                  <a:gd name="T36" fmla="*/ 278 w 533"/>
                  <a:gd name="T37" fmla="*/ 362 h 398"/>
                  <a:gd name="T38" fmla="*/ 302 w 533"/>
                  <a:gd name="T39" fmla="*/ 366 h 398"/>
                  <a:gd name="T40" fmla="*/ 335 w 533"/>
                  <a:gd name="T41" fmla="*/ 357 h 398"/>
                  <a:gd name="T42" fmla="*/ 381 w 533"/>
                  <a:gd name="T43" fmla="*/ 333 h 398"/>
                  <a:gd name="T44" fmla="*/ 373 w 533"/>
                  <a:gd name="T45" fmla="*/ 314 h 398"/>
                  <a:gd name="T46" fmla="*/ 387 w 533"/>
                  <a:gd name="T47" fmla="*/ 286 h 398"/>
                  <a:gd name="T48" fmla="*/ 401 w 533"/>
                  <a:gd name="T49" fmla="*/ 267 h 398"/>
                  <a:gd name="T50" fmla="*/ 424 w 533"/>
                  <a:gd name="T51" fmla="*/ 253 h 398"/>
                  <a:gd name="T52" fmla="*/ 447 w 533"/>
                  <a:gd name="T53" fmla="*/ 234 h 398"/>
                  <a:gd name="T54" fmla="*/ 474 w 533"/>
                  <a:gd name="T55" fmla="*/ 227 h 398"/>
                  <a:gd name="T56" fmla="*/ 487 w 533"/>
                  <a:gd name="T57" fmla="*/ 241 h 398"/>
                  <a:gd name="T58" fmla="*/ 510 w 533"/>
                  <a:gd name="T59" fmla="*/ 230 h 398"/>
                  <a:gd name="T60" fmla="*/ 510 w 533"/>
                  <a:gd name="T61" fmla="*/ 213 h 398"/>
                  <a:gd name="T62" fmla="*/ 492 w 533"/>
                  <a:gd name="T63" fmla="*/ 201 h 398"/>
                  <a:gd name="T64" fmla="*/ 479 w 533"/>
                  <a:gd name="T65" fmla="*/ 192 h 398"/>
                  <a:gd name="T66" fmla="*/ 465 w 533"/>
                  <a:gd name="T67" fmla="*/ 195 h 398"/>
                  <a:gd name="T68" fmla="*/ 468 w 533"/>
                  <a:gd name="T69" fmla="*/ 179 h 398"/>
                  <a:gd name="T70" fmla="*/ 491 w 533"/>
                  <a:gd name="T71" fmla="*/ 169 h 398"/>
                  <a:gd name="T72" fmla="*/ 495 w 533"/>
                  <a:gd name="T73" fmla="*/ 152 h 398"/>
                  <a:gd name="T74" fmla="*/ 493 w 533"/>
                  <a:gd name="T75" fmla="*/ 93 h 398"/>
                  <a:gd name="T76" fmla="*/ 510 w 533"/>
                  <a:gd name="T77" fmla="*/ 63 h 398"/>
                  <a:gd name="T78" fmla="*/ 531 w 533"/>
                  <a:gd name="T79" fmla="*/ 66 h 398"/>
                  <a:gd name="T80" fmla="*/ 527 w 533"/>
                  <a:gd name="T81" fmla="*/ 37 h 398"/>
                  <a:gd name="T82" fmla="*/ 513 w 533"/>
                  <a:gd name="T83" fmla="*/ 18 h 398"/>
                  <a:gd name="T84" fmla="*/ 470 w 533"/>
                  <a:gd name="T85" fmla="*/ 13 h 398"/>
                  <a:gd name="T86" fmla="*/ 460 w 533"/>
                  <a:gd name="T87" fmla="*/ 0 h 398"/>
                  <a:gd name="T88" fmla="*/ 446 w 533"/>
                  <a:gd name="T89" fmla="*/ 12 h 398"/>
                  <a:gd name="T90" fmla="*/ 430 w 533"/>
                  <a:gd name="T91" fmla="*/ 1 h 398"/>
                  <a:gd name="T92" fmla="*/ 403 w 533"/>
                  <a:gd name="T93" fmla="*/ 6 h 398"/>
                  <a:gd name="T94" fmla="*/ 372 w 533"/>
                  <a:gd name="T95" fmla="*/ 7 h 398"/>
                  <a:gd name="T96" fmla="*/ 329 w 533"/>
                  <a:gd name="T97" fmla="*/ 25 h 398"/>
                  <a:gd name="T98" fmla="*/ 295 w 533"/>
                  <a:gd name="T99" fmla="*/ 63 h 398"/>
                  <a:gd name="T100" fmla="*/ 259 w 533"/>
                  <a:gd name="T101" fmla="*/ 90 h 398"/>
                  <a:gd name="T102" fmla="*/ 204 w 533"/>
                  <a:gd name="T103" fmla="*/ 96 h 398"/>
                  <a:gd name="T104" fmla="*/ 175 w 533"/>
                  <a:gd name="T105" fmla="*/ 98 h 398"/>
                  <a:gd name="T106" fmla="*/ 150 w 533"/>
                  <a:gd name="T107" fmla="*/ 113 h 398"/>
                  <a:gd name="T108" fmla="*/ 129 w 533"/>
                  <a:gd name="T109" fmla="*/ 108 h 398"/>
                  <a:gd name="T110" fmla="*/ 82 w 533"/>
                  <a:gd name="T111" fmla="*/ 99 h 398"/>
                  <a:gd name="T112" fmla="*/ 52 w 533"/>
                  <a:gd name="T113" fmla="*/ 107 h 398"/>
                  <a:gd name="T114" fmla="*/ 26 w 533"/>
                  <a:gd name="T115" fmla="*/ 105 h 398"/>
                  <a:gd name="T116" fmla="*/ 30 w 533"/>
                  <a:gd name="T117" fmla="*/ 90 h 398"/>
                  <a:gd name="T118" fmla="*/ 34 w 533"/>
                  <a:gd name="T119" fmla="*/ 78 h 398"/>
                  <a:gd name="T120" fmla="*/ 16 w 533"/>
                  <a:gd name="T121" fmla="*/ 6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3" h="398">
                    <a:moveTo>
                      <a:pt x="15" y="67"/>
                    </a:moveTo>
                    <a:lnTo>
                      <a:pt x="15" y="67"/>
                    </a:lnTo>
                    <a:lnTo>
                      <a:pt x="11" y="79"/>
                    </a:lnTo>
                    <a:lnTo>
                      <a:pt x="8" y="86"/>
                    </a:lnTo>
                    <a:lnTo>
                      <a:pt x="6" y="90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2" y="97"/>
                    </a:lnTo>
                    <a:lnTo>
                      <a:pt x="0" y="106"/>
                    </a:lnTo>
                    <a:lnTo>
                      <a:pt x="0" y="111"/>
                    </a:lnTo>
                    <a:lnTo>
                      <a:pt x="1" y="118"/>
                    </a:lnTo>
                    <a:lnTo>
                      <a:pt x="2" y="123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7" y="135"/>
                    </a:lnTo>
                    <a:lnTo>
                      <a:pt x="12" y="140"/>
                    </a:lnTo>
                    <a:lnTo>
                      <a:pt x="19" y="147"/>
                    </a:lnTo>
                    <a:lnTo>
                      <a:pt x="26" y="151"/>
                    </a:lnTo>
                    <a:lnTo>
                      <a:pt x="40" y="160"/>
                    </a:lnTo>
                    <a:lnTo>
                      <a:pt x="50" y="164"/>
                    </a:lnTo>
                    <a:lnTo>
                      <a:pt x="50" y="164"/>
                    </a:lnTo>
                    <a:lnTo>
                      <a:pt x="52" y="166"/>
                    </a:lnTo>
                    <a:lnTo>
                      <a:pt x="55" y="168"/>
                    </a:lnTo>
                    <a:lnTo>
                      <a:pt x="61" y="176"/>
                    </a:lnTo>
                    <a:lnTo>
                      <a:pt x="63" y="181"/>
                    </a:lnTo>
                    <a:lnTo>
                      <a:pt x="64" y="185"/>
                    </a:lnTo>
                    <a:lnTo>
                      <a:pt x="64" y="190"/>
                    </a:lnTo>
                    <a:lnTo>
                      <a:pt x="64" y="194"/>
                    </a:lnTo>
                    <a:lnTo>
                      <a:pt x="64" y="194"/>
                    </a:lnTo>
                    <a:lnTo>
                      <a:pt x="61" y="200"/>
                    </a:lnTo>
                    <a:lnTo>
                      <a:pt x="56" y="207"/>
                    </a:lnTo>
                    <a:lnTo>
                      <a:pt x="53" y="212"/>
                    </a:lnTo>
                    <a:lnTo>
                      <a:pt x="52" y="215"/>
                    </a:lnTo>
                    <a:lnTo>
                      <a:pt x="51" y="219"/>
                    </a:lnTo>
                    <a:lnTo>
                      <a:pt x="51" y="219"/>
                    </a:lnTo>
                    <a:lnTo>
                      <a:pt x="50" y="224"/>
                    </a:lnTo>
                    <a:lnTo>
                      <a:pt x="49" y="226"/>
                    </a:lnTo>
                    <a:lnTo>
                      <a:pt x="48" y="227"/>
                    </a:lnTo>
                    <a:lnTo>
                      <a:pt x="44" y="228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35" y="225"/>
                    </a:lnTo>
                    <a:lnTo>
                      <a:pt x="33" y="226"/>
                    </a:lnTo>
                    <a:lnTo>
                      <a:pt x="32" y="226"/>
                    </a:lnTo>
                    <a:lnTo>
                      <a:pt x="30" y="229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32" y="239"/>
                    </a:lnTo>
                    <a:lnTo>
                      <a:pt x="34" y="244"/>
                    </a:lnTo>
                    <a:lnTo>
                      <a:pt x="36" y="250"/>
                    </a:lnTo>
                    <a:lnTo>
                      <a:pt x="37" y="255"/>
                    </a:lnTo>
                    <a:lnTo>
                      <a:pt x="37" y="255"/>
                    </a:lnTo>
                    <a:lnTo>
                      <a:pt x="38" y="271"/>
                    </a:lnTo>
                    <a:lnTo>
                      <a:pt x="38" y="279"/>
                    </a:lnTo>
                    <a:lnTo>
                      <a:pt x="37" y="283"/>
                    </a:lnTo>
                    <a:lnTo>
                      <a:pt x="37" y="283"/>
                    </a:lnTo>
                    <a:lnTo>
                      <a:pt x="37" y="287"/>
                    </a:lnTo>
                    <a:lnTo>
                      <a:pt x="37" y="291"/>
                    </a:lnTo>
                    <a:lnTo>
                      <a:pt x="39" y="296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52" y="305"/>
                    </a:lnTo>
                    <a:lnTo>
                      <a:pt x="66" y="311"/>
                    </a:lnTo>
                    <a:lnTo>
                      <a:pt x="80" y="320"/>
                    </a:lnTo>
                    <a:lnTo>
                      <a:pt x="86" y="323"/>
                    </a:lnTo>
                    <a:lnTo>
                      <a:pt x="89" y="327"/>
                    </a:lnTo>
                    <a:lnTo>
                      <a:pt x="89" y="327"/>
                    </a:lnTo>
                    <a:lnTo>
                      <a:pt x="93" y="334"/>
                    </a:lnTo>
                    <a:lnTo>
                      <a:pt x="97" y="338"/>
                    </a:lnTo>
                    <a:lnTo>
                      <a:pt x="100" y="346"/>
                    </a:lnTo>
                    <a:lnTo>
                      <a:pt x="100" y="357"/>
                    </a:lnTo>
                    <a:lnTo>
                      <a:pt x="100" y="357"/>
                    </a:lnTo>
                    <a:lnTo>
                      <a:pt x="100" y="373"/>
                    </a:lnTo>
                    <a:lnTo>
                      <a:pt x="100" y="386"/>
                    </a:lnTo>
                    <a:lnTo>
                      <a:pt x="101" y="392"/>
                    </a:lnTo>
                    <a:lnTo>
                      <a:pt x="102" y="395"/>
                    </a:lnTo>
                    <a:lnTo>
                      <a:pt x="103" y="397"/>
                    </a:lnTo>
                    <a:lnTo>
                      <a:pt x="106" y="398"/>
                    </a:lnTo>
                    <a:lnTo>
                      <a:pt x="106" y="398"/>
                    </a:lnTo>
                    <a:lnTo>
                      <a:pt x="108" y="397"/>
                    </a:lnTo>
                    <a:lnTo>
                      <a:pt x="110" y="395"/>
                    </a:lnTo>
                    <a:lnTo>
                      <a:pt x="112" y="391"/>
                    </a:lnTo>
                    <a:lnTo>
                      <a:pt x="115" y="390"/>
                    </a:lnTo>
                    <a:lnTo>
                      <a:pt x="117" y="387"/>
                    </a:lnTo>
                    <a:lnTo>
                      <a:pt x="120" y="386"/>
                    </a:lnTo>
                    <a:lnTo>
                      <a:pt x="124" y="386"/>
                    </a:lnTo>
                    <a:lnTo>
                      <a:pt x="124" y="386"/>
                    </a:lnTo>
                    <a:lnTo>
                      <a:pt x="137" y="385"/>
                    </a:lnTo>
                    <a:lnTo>
                      <a:pt x="151" y="382"/>
                    </a:lnTo>
                    <a:lnTo>
                      <a:pt x="165" y="377"/>
                    </a:lnTo>
                    <a:lnTo>
                      <a:pt x="170" y="373"/>
                    </a:lnTo>
                    <a:lnTo>
                      <a:pt x="175" y="370"/>
                    </a:lnTo>
                    <a:lnTo>
                      <a:pt x="175" y="370"/>
                    </a:lnTo>
                    <a:lnTo>
                      <a:pt x="183" y="364"/>
                    </a:lnTo>
                    <a:lnTo>
                      <a:pt x="192" y="356"/>
                    </a:lnTo>
                    <a:lnTo>
                      <a:pt x="196" y="353"/>
                    </a:lnTo>
                    <a:lnTo>
                      <a:pt x="201" y="350"/>
                    </a:lnTo>
                    <a:lnTo>
                      <a:pt x="206" y="348"/>
                    </a:lnTo>
                    <a:lnTo>
                      <a:pt x="211" y="348"/>
                    </a:lnTo>
                    <a:lnTo>
                      <a:pt x="211" y="348"/>
                    </a:lnTo>
                    <a:lnTo>
                      <a:pt x="222" y="346"/>
                    </a:lnTo>
                    <a:lnTo>
                      <a:pt x="233" y="344"/>
                    </a:lnTo>
                    <a:lnTo>
                      <a:pt x="237" y="344"/>
                    </a:lnTo>
                    <a:lnTo>
                      <a:pt x="241" y="346"/>
                    </a:lnTo>
                    <a:lnTo>
                      <a:pt x="246" y="347"/>
                    </a:lnTo>
                    <a:lnTo>
                      <a:pt x="249" y="350"/>
                    </a:lnTo>
                    <a:lnTo>
                      <a:pt x="249" y="350"/>
                    </a:lnTo>
                    <a:lnTo>
                      <a:pt x="256" y="356"/>
                    </a:lnTo>
                    <a:lnTo>
                      <a:pt x="264" y="361"/>
                    </a:lnTo>
                    <a:lnTo>
                      <a:pt x="267" y="363"/>
                    </a:lnTo>
                    <a:lnTo>
                      <a:pt x="270" y="363"/>
                    </a:lnTo>
                    <a:lnTo>
                      <a:pt x="274" y="363"/>
                    </a:lnTo>
                    <a:lnTo>
                      <a:pt x="278" y="362"/>
                    </a:lnTo>
                    <a:lnTo>
                      <a:pt x="278" y="362"/>
                    </a:lnTo>
                    <a:lnTo>
                      <a:pt x="284" y="361"/>
                    </a:lnTo>
                    <a:lnTo>
                      <a:pt x="291" y="361"/>
                    </a:lnTo>
                    <a:lnTo>
                      <a:pt x="296" y="363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7" y="367"/>
                    </a:lnTo>
                    <a:lnTo>
                      <a:pt x="312" y="367"/>
                    </a:lnTo>
                    <a:lnTo>
                      <a:pt x="319" y="365"/>
                    </a:lnTo>
                    <a:lnTo>
                      <a:pt x="325" y="362"/>
                    </a:lnTo>
                    <a:lnTo>
                      <a:pt x="325" y="362"/>
                    </a:lnTo>
                    <a:lnTo>
                      <a:pt x="335" y="357"/>
                    </a:lnTo>
                    <a:lnTo>
                      <a:pt x="347" y="353"/>
                    </a:lnTo>
                    <a:lnTo>
                      <a:pt x="369" y="343"/>
                    </a:lnTo>
                    <a:lnTo>
                      <a:pt x="369" y="343"/>
                    </a:lnTo>
                    <a:lnTo>
                      <a:pt x="376" y="340"/>
                    </a:lnTo>
                    <a:lnTo>
                      <a:pt x="380" y="336"/>
                    </a:lnTo>
                    <a:lnTo>
                      <a:pt x="381" y="333"/>
                    </a:lnTo>
                    <a:lnTo>
                      <a:pt x="381" y="330"/>
                    </a:lnTo>
                    <a:lnTo>
                      <a:pt x="380" y="328"/>
                    </a:lnTo>
                    <a:lnTo>
                      <a:pt x="380" y="328"/>
                    </a:lnTo>
                    <a:lnTo>
                      <a:pt x="378" y="325"/>
                    </a:lnTo>
                    <a:lnTo>
                      <a:pt x="375" y="320"/>
                    </a:lnTo>
                    <a:lnTo>
                      <a:pt x="373" y="314"/>
                    </a:lnTo>
                    <a:lnTo>
                      <a:pt x="372" y="307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6" y="294"/>
                    </a:lnTo>
                    <a:lnTo>
                      <a:pt x="380" y="291"/>
                    </a:lnTo>
                    <a:lnTo>
                      <a:pt x="387" y="286"/>
                    </a:lnTo>
                    <a:lnTo>
                      <a:pt x="387" y="286"/>
                    </a:lnTo>
                    <a:lnTo>
                      <a:pt x="393" y="282"/>
                    </a:lnTo>
                    <a:lnTo>
                      <a:pt x="397" y="277"/>
                    </a:lnTo>
                    <a:lnTo>
                      <a:pt x="399" y="271"/>
                    </a:lnTo>
                    <a:lnTo>
                      <a:pt x="401" y="267"/>
                    </a:lnTo>
                    <a:lnTo>
                      <a:pt x="401" y="267"/>
                    </a:lnTo>
                    <a:lnTo>
                      <a:pt x="401" y="264"/>
                    </a:lnTo>
                    <a:lnTo>
                      <a:pt x="404" y="261"/>
                    </a:lnTo>
                    <a:lnTo>
                      <a:pt x="408" y="257"/>
                    </a:lnTo>
                    <a:lnTo>
                      <a:pt x="416" y="255"/>
                    </a:lnTo>
                    <a:lnTo>
                      <a:pt x="416" y="255"/>
                    </a:lnTo>
                    <a:lnTo>
                      <a:pt x="424" y="253"/>
                    </a:lnTo>
                    <a:lnTo>
                      <a:pt x="433" y="249"/>
                    </a:lnTo>
                    <a:lnTo>
                      <a:pt x="439" y="243"/>
                    </a:lnTo>
                    <a:lnTo>
                      <a:pt x="442" y="240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7" y="234"/>
                    </a:lnTo>
                    <a:lnTo>
                      <a:pt x="449" y="232"/>
                    </a:lnTo>
                    <a:lnTo>
                      <a:pt x="455" y="227"/>
                    </a:lnTo>
                    <a:lnTo>
                      <a:pt x="462" y="226"/>
                    </a:lnTo>
                    <a:lnTo>
                      <a:pt x="468" y="226"/>
                    </a:lnTo>
                    <a:lnTo>
                      <a:pt x="468" y="226"/>
                    </a:lnTo>
                    <a:lnTo>
                      <a:pt x="474" y="227"/>
                    </a:lnTo>
                    <a:lnTo>
                      <a:pt x="478" y="230"/>
                    </a:lnTo>
                    <a:lnTo>
                      <a:pt x="481" y="234"/>
                    </a:lnTo>
                    <a:lnTo>
                      <a:pt x="483" y="238"/>
                    </a:lnTo>
                    <a:lnTo>
                      <a:pt x="483" y="238"/>
                    </a:lnTo>
                    <a:lnTo>
                      <a:pt x="484" y="239"/>
                    </a:lnTo>
                    <a:lnTo>
                      <a:pt x="487" y="241"/>
                    </a:lnTo>
                    <a:lnTo>
                      <a:pt x="489" y="241"/>
                    </a:lnTo>
                    <a:lnTo>
                      <a:pt x="492" y="241"/>
                    </a:lnTo>
                    <a:lnTo>
                      <a:pt x="498" y="239"/>
                    </a:lnTo>
                    <a:lnTo>
                      <a:pt x="505" y="236"/>
                    </a:lnTo>
                    <a:lnTo>
                      <a:pt x="505" y="236"/>
                    </a:lnTo>
                    <a:lnTo>
                      <a:pt x="510" y="230"/>
                    </a:lnTo>
                    <a:lnTo>
                      <a:pt x="515" y="224"/>
                    </a:lnTo>
                    <a:lnTo>
                      <a:pt x="516" y="221"/>
                    </a:lnTo>
                    <a:lnTo>
                      <a:pt x="515" y="218"/>
                    </a:lnTo>
                    <a:lnTo>
                      <a:pt x="513" y="215"/>
                    </a:lnTo>
                    <a:lnTo>
                      <a:pt x="510" y="213"/>
                    </a:lnTo>
                    <a:lnTo>
                      <a:pt x="510" y="213"/>
                    </a:lnTo>
                    <a:lnTo>
                      <a:pt x="504" y="210"/>
                    </a:lnTo>
                    <a:lnTo>
                      <a:pt x="498" y="209"/>
                    </a:lnTo>
                    <a:lnTo>
                      <a:pt x="494" y="206"/>
                    </a:lnTo>
                    <a:lnTo>
                      <a:pt x="493" y="204"/>
                    </a:lnTo>
                    <a:lnTo>
                      <a:pt x="492" y="201"/>
                    </a:lnTo>
                    <a:lnTo>
                      <a:pt x="492" y="201"/>
                    </a:lnTo>
                    <a:lnTo>
                      <a:pt x="490" y="193"/>
                    </a:lnTo>
                    <a:lnTo>
                      <a:pt x="490" y="192"/>
                    </a:lnTo>
                    <a:lnTo>
                      <a:pt x="488" y="191"/>
                    </a:lnTo>
                    <a:lnTo>
                      <a:pt x="482" y="192"/>
                    </a:lnTo>
                    <a:lnTo>
                      <a:pt x="482" y="192"/>
                    </a:lnTo>
                    <a:lnTo>
                      <a:pt x="479" y="192"/>
                    </a:lnTo>
                    <a:lnTo>
                      <a:pt x="476" y="194"/>
                    </a:lnTo>
                    <a:lnTo>
                      <a:pt x="472" y="196"/>
                    </a:lnTo>
                    <a:lnTo>
                      <a:pt x="469" y="197"/>
                    </a:lnTo>
                    <a:lnTo>
                      <a:pt x="468" y="198"/>
                    </a:lnTo>
                    <a:lnTo>
                      <a:pt x="466" y="197"/>
                    </a:lnTo>
                    <a:lnTo>
                      <a:pt x="465" y="195"/>
                    </a:lnTo>
                    <a:lnTo>
                      <a:pt x="465" y="195"/>
                    </a:lnTo>
                    <a:lnTo>
                      <a:pt x="463" y="193"/>
                    </a:lnTo>
                    <a:lnTo>
                      <a:pt x="463" y="190"/>
                    </a:lnTo>
                    <a:lnTo>
                      <a:pt x="464" y="185"/>
                    </a:lnTo>
                    <a:lnTo>
                      <a:pt x="466" y="182"/>
                    </a:lnTo>
                    <a:lnTo>
                      <a:pt x="468" y="179"/>
                    </a:lnTo>
                    <a:lnTo>
                      <a:pt x="472" y="177"/>
                    </a:lnTo>
                    <a:lnTo>
                      <a:pt x="476" y="175"/>
                    </a:lnTo>
                    <a:lnTo>
                      <a:pt x="480" y="173"/>
                    </a:lnTo>
                    <a:lnTo>
                      <a:pt x="480" y="173"/>
                    </a:lnTo>
                    <a:lnTo>
                      <a:pt x="488" y="171"/>
                    </a:lnTo>
                    <a:lnTo>
                      <a:pt x="491" y="169"/>
                    </a:lnTo>
                    <a:lnTo>
                      <a:pt x="493" y="167"/>
                    </a:lnTo>
                    <a:lnTo>
                      <a:pt x="495" y="165"/>
                    </a:lnTo>
                    <a:lnTo>
                      <a:pt x="496" y="162"/>
                    </a:lnTo>
                    <a:lnTo>
                      <a:pt x="495" y="157"/>
                    </a:lnTo>
                    <a:lnTo>
                      <a:pt x="495" y="152"/>
                    </a:lnTo>
                    <a:lnTo>
                      <a:pt x="495" y="152"/>
                    </a:lnTo>
                    <a:lnTo>
                      <a:pt x="492" y="139"/>
                    </a:lnTo>
                    <a:lnTo>
                      <a:pt x="491" y="125"/>
                    </a:lnTo>
                    <a:lnTo>
                      <a:pt x="491" y="112"/>
                    </a:lnTo>
                    <a:lnTo>
                      <a:pt x="491" y="103"/>
                    </a:lnTo>
                    <a:lnTo>
                      <a:pt x="491" y="103"/>
                    </a:lnTo>
                    <a:lnTo>
                      <a:pt x="493" y="93"/>
                    </a:lnTo>
                    <a:lnTo>
                      <a:pt x="496" y="81"/>
                    </a:lnTo>
                    <a:lnTo>
                      <a:pt x="498" y="75"/>
                    </a:lnTo>
                    <a:lnTo>
                      <a:pt x="502" y="69"/>
                    </a:lnTo>
                    <a:lnTo>
                      <a:pt x="506" y="65"/>
                    </a:lnTo>
                    <a:lnTo>
                      <a:pt x="510" y="63"/>
                    </a:lnTo>
                    <a:lnTo>
                      <a:pt x="510" y="63"/>
                    </a:lnTo>
                    <a:lnTo>
                      <a:pt x="516" y="62"/>
                    </a:lnTo>
                    <a:lnTo>
                      <a:pt x="520" y="62"/>
                    </a:lnTo>
                    <a:lnTo>
                      <a:pt x="523" y="63"/>
                    </a:lnTo>
                    <a:lnTo>
                      <a:pt x="525" y="64"/>
                    </a:lnTo>
                    <a:lnTo>
                      <a:pt x="529" y="66"/>
                    </a:lnTo>
                    <a:lnTo>
                      <a:pt x="531" y="66"/>
                    </a:lnTo>
                    <a:lnTo>
                      <a:pt x="532" y="64"/>
                    </a:lnTo>
                    <a:lnTo>
                      <a:pt x="532" y="64"/>
                    </a:lnTo>
                    <a:lnTo>
                      <a:pt x="533" y="61"/>
                    </a:lnTo>
                    <a:lnTo>
                      <a:pt x="533" y="57"/>
                    </a:lnTo>
                    <a:lnTo>
                      <a:pt x="531" y="47"/>
                    </a:lnTo>
                    <a:lnTo>
                      <a:pt x="527" y="37"/>
                    </a:lnTo>
                    <a:lnTo>
                      <a:pt x="523" y="28"/>
                    </a:lnTo>
                    <a:lnTo>
                      <a:pt x="523" y="28"/>
                    </a:lnTo>
                    <a:lnTo>
                      <a:pt x="521" y="23"/>
                    </a:lnTo>
                    <a:lnTo>
                      <a:pt x="519" y="20"/>
                    </a:lnTo>
                    <a:lnTo>
                      <a:pt x="517" y="18"/>
                    </a:lnTo>
                    <a:lnTo>
                      <a:pt x="513" y="18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479" y="17"/>
                    </a:lnTo>
                    <a:lnTo>
                      <a:pt x="476" y="15"/>
                    </a:lnTo>
                    <a:lnTo>
                      <a:pt x="473" y="14"/>
                    </a:lnTo>
                    <a:lnTo>
                      <a:pt x="470" y="13"/>
                    </a:lnTo>
                    <a:lnTo>
                      <a:pt x="468" y="10"/>
                    </a:lnTo>
                    <a:lnTo>
                      <a:pt x="468" y="10"/>
                    </a:lnTo>
                    <a:lnTo>
                      <a:pt x="465" y="5"/>
                    </a:lnTo>
                    <a:lnTo>
                      <a:pt x="463" y="1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56" y="4"/>
                    </a:lnTo>
                    <a:lnTo>
                      <a:pt x="456" y="4"/>
                    </a:lnTo>
                    <a:lnTo>
                      <a:pt x="450" y="12"/>
                    </a:lnTo>
                    <a:lnTo>
                      <a:pt x="449" y="13"/>
                    </a:lnTo>
                    <a:lnTo>
                      <a:pt x="448" y="13"/>
                    </a:lnTo>
                    <a:lnTo>
                      <a:pt x="446" y="12"/>
                    </a:lnTo>
                    <a:lnTo>
                      <a:pt x="444" y="10"/>
                    </a:lnTo>
                    <a:lnTo>
                      <a:pt x="444" y="10"/>
                    </a:lnTo>
                    <a:lnTo>
                      <a:pt x="440" y="6"/>
                    </a:lnTo>
                    <a:lnTo>
                      <a:pt x="436" y="3"/>
                    </a:lnTo>
                    <a:lnTo>
                      <a:pt x="432" y="0"/>
                    </a:lnTo>
                    <a:lnTo>
                      <a:pt x="430" y="1"/>
                    </a:lnTo>
                    <a:lnTo>
                      <a:pt x="427" y="1"/>
                    </a:lnTo>
                    <a:lnTo>
                      <a:pt x="427" y="1"/>
                    </a:lnTo>
                    <a:lnTo>
                      <a:pt x="420" y="5"/>
                    </a:lnTo>
                    <a:lnTo>
                      <a:pt x="409" y="6"/>
                    </a:lnTo>
                    <a:lnTo>
                      <a:pt x="409" y="6"/>
                    </a:lnTo>
                    <a:lnTo>
                      <a:pt x="403" y="6"/>
                    </a:lnTo>
                    <a:lnTo>
                      <a:pt x="398" y="5"/>
                    </a:lnTo>
                    <a:lnTo>
                      <a:pt x="393" y="4"/>
                    </a:lnTo>
                    <a:lnTo>
                      <a:pt x="387" y="3"/>
                    </a:lnTo>
                    <a:lnTo>
                      <a:pt x="387" y="3"/>
                    </a:lnTo>
                    <a:lnTo>
                      <a:pt x="379" y="5"/>
                    </a:lnTo>
                    <a:lnTo>
                      <a:pt x="372" y="7"/>
                    </a:lnTo>
                    <a:lnTo>
                      <a:pt x="356" y="14"/>
                    </a:lnTo>
                    <a:lnTo>
                      <a:pt x="356" y="14"/>
                    </a:lnTo>
                    <a:lnTo>
                      <a:pt x="349" y="19"/>
                    </a:lnTo>
                    <a:lnTo>
                      <a:pt x="341" y="22"/>
                    </a:lnTo>
                    <a:lnTo>
                      <a:pt x="329" y="25"/>
                    </a:lnTo>
                    <a:lnTo>
                      <a:pt x="329" y="25"/>
                    </a:lnTo>
                    <a:lnTo>
                      <a:pt x="325" y="26"/>
                    </a:lnTo>
                    <a:lnTo>
                      <a:pt x="322" y="29"/>
                    </a:lnTo>
                    <a:lnTo>
                      <a:pt x="313" y="38"/>
                    </a:lnTo>
                    <a:lnTo>
                      <a:pt x="305" y="49"/>
                    </a:lnTo>
                    <a:lnTo>
                      <a:pt x="295" y="63"/>
                    </a:lnTo>
                    <a:lnTo>
                      <a:pt x="295" y="63"/>
                    </a:lnTo>
                    <a:lnTo>
                      <a:pt x="287" y="75"/>
                    </a:lnTo>
                    <a:lnTo>
                      <a:pt x="282" y="79"/>
                    </a:lnTo>
                    <a:lnTo>
                      <a:pt x="277" y="83"/>
                    </a:lnTo>
                    <a:lnTo>
                      <a:pt x="272" y="86"/>
                    </a:lnTo>
                    <a:lnTo>
                      <a:pt x="265" y="89"/>
                    </a:lnTo>
                    <a:lnTo>
                      <a:pt x="259" y="90"/>
                    </a:lnTo>
                    <a:lnTo>
                      <a:pt x="250" y="91"/>
                    </a:lnTo>
                    <a:lnTo>
                      <a:pt x="250" y="91"/>
                    </a:lnTo>
                    <a:lnTo>
                      <a:pt x="235" y="91"/>
                    </a:lnTo>
                    <a:lnTo>
                      <a:pt x="221" y="93"/>
                    </a:lnTo>
                    <a:lnTo>
                      <a:pt x="210" y="94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199" y="98"/>
                    </a:lnTo>
                    <a:lnTo>
                      <a:pt x="193" y="98"/>
                    </a:lnTo>
                    <a:lnTo>
                      <a:pt x="180" y="97"/>
                    </a:lnTo>
                    <a:lnTo>
                      <a:pt x="180" y="97"/>
                    </a:lnTo>
                    <a:lnTo>
                      <a:pt x="175" y="98"/>
                    </a:lnTo>
                    <a:lnTo>
                      <a:pt x="169" y="99"/>
                    </a:lnTo>
                    <a:lnTo>
                      <a:pt x="165" y="101"/>
                    </a:lnTo>
                    <a:lnTo>
                      <a:pt x="160" y="106"/>
                    </a:lnTo>
                    <a:lnTo>
                      <a:pt x="160" y="106"/>
                    </a:lnTo>
                    <a:lnTo>
                      <a:pt x="154" y="110"/>
                    </a:lnTo>
                    <a:lnTo>
                      <a:pt x="150" y="113"/>
                    </a:lnTo>
                    <a:lnTo>
                      <a:pt x="148" y="114"/>
                    </a:lnTo>
                    <a:lnTo>
                      <a:pt x="145" y="114"/>
                    </a:lnTo>
                    <a:lnTo>
                      <a:pt x="141" y="114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29" y="108"/>
                    </a:lnTo>
                    <a:lnTo>
                      <a:pt x="123" y="105"/>
                    </a:lnTo>
                    <a:lnTo>
                      <a:pt x="117" y="103"/>
                    </a:lnTo>
                    <a:lnTo>
                      <a:pt x="108" y="101"/>
                    </a:lnTo>
                    <a:lnTo>
                      <a:pt x="108" y="101"/>
                    </a:lnTo>
                    <a:lnTo>
                      <a:pt x="95" y="100"/>
                    </a:lnTo>
                    <a:lnTo>
                      <a:pt x="82" y="99"/>
                    </a:lnTo>
                    <a:lnTo>
                      <a:pt x="70" y="99"/>
                    </a:lnTo>
                    <a:lnTo>
                      <a:pt x="66" y="100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58" y="105"/>
                    </a:lnTo>
                    <a:lnTo>
                      <a:pt x="52" y="107"/>
                    </a:lnTo>
                    <a:lnTo>
                      <a:pt x="45" y="107"/>
                    </a:lnTo>
                    <a:lnTo>
                      <a:pt x="36" y="107"/>
                    </a:lnTo>
                    <a:lnTo>
                      <a:pt x="36" y="107"/>
                    </a:lnTo>
                    <a:lnTo>
                      <a:pt x="32" y="107"/>
                    </a:lnTo>
                    <a:lnTo>
                      <a:pt x="29" y="106"/>
                    </a:lnTo>
                    <a:lnTo>
                      <a:pt x="26" y="105"/>
                    </a:lnTo>
                    <a:lnTo>
                      <a:pt x="24" y="103"/>
                    </a:lnTo>
                    <a:lnTo>
                      <a:pt x="24" y="100"/>
                    </a:lnTo>
                    <a:lnTo>
                      <a:pt x="23" y="97"/>
                    </a:lnTo>
                    <a:lnTo>
                      <a:pt x="25" y="93"/>
                    </a:lnTo>
                    <a:lnTo>
                      <a:pt x="25" y="93"/>
                    </a:lnTo>
                    <a:lnTo>
                      <a:pt x="30" y="90"/>
                    </a:lnTo>
                    <a:lnTo>
                      <a:pt x="33" y="86"/>
                    </a:lnTo>
                    <a:lnTo>
                      <a:pt x="35" y="84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31" y="73"/>
                    </a:lnTo>
                    <a:lnTo>
                      <a:pt x="26" y="69"/>
                    </a:lnTo>
                    <a:lnTo>
                      <a:pt x="22" y="66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16" y="65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5" y="6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0" name="Freeform 225"/>
              <p:cNvSpPr/>
              <p:nvPr/>
            </p:nvSpPr>
            <p:spPr bwMode="auto">
              <a:xfrm>
                <a:off x="10098042" y="5440785"/>
                <a:ext cx="395286" cy="371504"/>
              </a:xfrm>
              <a:custGeom>
                <a:avLst/>
                <a:gdLst>
                  <a:gd name="T0" fmla="*/ 113 w 249"/>
                  <a:gd name="T1" fmla="*/ 10 h 234"/>
                  <a:gd name="T2" fmla="*/ 94 w 249"/>
                  <a:gd name="T3" fmla="*/ 17 h 234"/>
                  <a:gd name="T4" fmla="*/ 77 w 249"/>
                  <a:gd name="T5" fmla="*/ 7 h 234"/>
                  <a:gd name="T6" fmla="*/ 70 w 249"/>
                  <a:gd name="T7" fmla="*/ 2 h 234"/>
                  <a:gd name="T8" fmla="*/ 60 w 249"/>
                  <a:gd name="T9" fmla="*/ 5 h 234"/>
                  <a:gd name="T10" fmla="*/ 52 w 249"/>
                  <a:gd name="T11" fmla="*/ 15 h 234"/>
                  <a:gd name="T12" fmla="*/ 41 w 249"/>
                  <a:gd name="T13" fmla="*/ 24 h 234"/>
                  <a:gd name="T14" fmla="*/ 23 w 249"/>
                  <a:gd name="T15" fmla="*/ 29 h 234"/>
                  <a:gd name="T16" fmla="*/ 12 w 249"/>
                  <a:gd name="T17" fmla="*/ 44 h 234"/>
                  <a:gd name="T18" fmla="*/ 7 w 249"/>
                  <a:gd name="T19" fmla="*/ 51 h 234"/>
                  <a:gd name="T20" fmla="*/ 0 w 249"/>
                  <a:gd name="T21" fmla="*/ 58 h 234"/>
                  <a:gd name="T22" fmla="*/ 9 w 249"/>
                  <a:gd name="T23" fmla="*/ 59 h 234"/>
                  <a:gd name="T24" fmla="*/ 24 w 249"/>
                  <a:gd name="T25" fmla="*/ 64 h 234"/>
                  <a:gd name="T26" fmla="*/ 30 w 249"/>
                  <a:gd name="T27" fmla="*/ 92 h 234"/>
                  <a:gd name="T28" fmla="*/ 27 w 249"/>
                  <a:gd name="T29" fmla="*/ 116 h 234"/>
                  <a:gd name="T30" fmla="*/ 14 w 249"/>
                  <a:gd name="T31" fmla="*/ 131 h 234"/>
                  <a:gd name="T32" fmla="*/ 16 w 249"/>
                  <a:gd name="T33" fmla="*/ 150 h 234"/>
                  <a:gd name="T34" fmla="*/ 16 w 249"/>
                  <a:gd name="T35" fmla="*/ 161 h 234"/>
                  <a:gd name="T36" fmla="*/ 2 w 249"/>
                  <a:gd name="T37" fmla="*/ 189 h 234"/>
                  <a:gd name="T38" fmla="*/ 5 w 249"/>
                  <a:gd name="T39" fmla="*/ 194 h 234"/>
                  <a:gd name="T40" fmla="*/ 31 w 249"/>
                  <a:gd name="T41" fmla="*/ 192 h 234"/>
                  <a:gd name="T42" fmla="*/ 40 w 249"/>
                  <a:gd name="T43" fmla="*/ 195 h 234"/>
                  <a:gd name="T44" fmla="*/ 22 w 249"/>
                  <a:gd name="T45" fmla="*/ 219 h 234"/>
                  <a:gd name="T46" fmla="*/ 19 w 249"/>
                  <a:gd name="T47" fmla="*/ 233 h 234"/>
                  <a:gd name="T48" fmla="*/ 26 w 249"/>
                  <a:gd name="T49" fmla="*/ 234 h 234"/>
                  <a:gd name="T50" fmla="*/ 40 w 249"/>
                  <a:gd name="T51" fmla="*/ 217 h 234"/>
                  <a:gd name="T52" fmla="*/ 46 w 249"/>
                  <a:gd name="T53" fmla="*/ 201 h 234"/>
                  <a:gd name="T54" fmla="*/ 56 w 249"/>
                  <a:gd name="T55" fmla="*/ 190 h 234"/>
                  <a:gd name="T56" fmla="*/ 84 w 249"/>
                  <a:gd name="T57" fmla="*/ 170 h 234"/>
                  <a:gd name="T58" fmla="*/ 106 w 249"/>
                  <a:gd name="T59" fmla="*/ 145 h 234"/>
                  <a:gd name="T60" fmla="*/ 108 w 249"/>
                  <a:gd name="T61" fmla="*/ 122 h 234"/>
                  <a:gd name="T62" fmla="*/ 117 w 249"/>
                  <a:gd name="T63" fmla="*/ 116 h 234"/>
                  <a:gd name="T64" fmla="*/ 156 w 249"/>
                  <a:gd name="T65" fmla="*/ 103 h 234"/>
                  <a:gd name="T66" fmla="*/ 164 w 249"/>
                  <a:gd name="T67" fmla="*/ 95 h 234"/>
                  <a:gd name="T68" fmla="*/ 186 w 249"/>
                  <a:gd name="T69" fmla="*/ 89 h 234"/>
                  <a:gd name="T70" fmla="*/ 217 w 249"/>
                  <a:gd name="T71" fmla="*/ 94 h 234"/>
                  <a:gd name="T72" fmla="*/ 238 w 249"/>
                  <a:gd name="T73" fmla="*/ 91 h 234"/>
                  <a:gd name="T74" fmla="*/ 244 w 249"/>
                  <a:gd name="T75" fmla="*/ 84 h 234"/>
                  <a:gd name="T76" fmla="*/ 249 w 249"/>
                  <a:gd name="T77" fmla="*/ 71 h 234"/>
                  <a:gd name="T78" fmla="*/ 246 w 249"/>
                  <a:gd name="T79" fmla="*/ 62 h 234"/>
                  <a:gd name="T80" fmla="*/ 242 w 249"/>
                  <a:gd name="T81" fmla="*/ 54 h 234"/>
                  <a:gd name="T82" fmla="*/ 222 w 249"/>
                  <a:gd name="T83" fmla="*/ 60 h 234"/>
                  <a:gd name="T84" fmla="*/ 207 w 249"/>
                  <a:gd name="T85" fmla="*/ 52 h 234"/>
                  <a:gd name="T86" fmla="*/ 186 w 249"/>
                  <a:gd name="T87" fmla="*/ 49 h 234"/>
                  <a:gd name="T88" fmla="*/ 165 w 249"/>
                  <a:gd name="T89" fmla="*/ 48 h 234"/>
                  <a:gd name="T90" fmla="*/ 142 w 249"/>
                  <a:gd name="T91" fmla="*/ 31 h 234"/>
                  <a:gd name="T92" fmla="*/ 138 w 249"/>
                  <a:gd name="T93" fmla="*/ 21 h 234"/>
                  <a:gd name="T94" fmla="*/ 133 w 249"/>
                  <a:gd name="T95" fmla="*/ 11 h 234"/>
                  <a:gd name="T96" fmla="*/ 128 w 249"/>
                  <a:gd name="T97" fmla="*/ 0 h 234"/>
                  <a:gd name="T98" fmla="*/ 124 w 249"/>
                  <a:gd name="T99" fmla="*/ 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9" h="234">
                    <a:moveTo>
                      <a:pt x="124" y="2"/>
                    </a:moveTo>
                    <a:lnTo>
                      <a:pt x="124" y="2"/>
                    </a:lnTo>
                    <a:lnTo>
                      <a:pt x="121" y="5"/>
                    </a:lnTo>
                    <a:lnTo>
                      <a:pt x="113" y="10"/>
                    </a:lnTo>
                    <a:lnTo>
                      <a:pt x="102" y="16"/>
                    </a:lnTo>
                    <a:lnTo>
                      <a:pt x="98" y="17"/>
                    </a:lnTo>
                    <a:lnTo>
                      <a:pt x="94" y="17"/>
                    </a:lnTo>
                    <a:lnTo>
                      <a:pt x="94" y="17"/>
                    </a:lnTo>
                    <a:lnTo>
                      <a:pt x="83" y="12"/>
                    </a:lnTo>
                    <a:lnTo>
                      <a:pt x="80" y="10"/>
                    </a:lnTo>
                    <a:lnTo>
                      <a:pt x="77" y="7"/>
                    </a:lnTo>
                    <a:lnTo>
                      <a:pt x="77" y="7"/>
                    </a:lnTo>
                    <a:lnTo>
                      <a:pt x="74" y="3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4"/>
                    </a:lnTo>
                    <a:lnTo>
                      <a:pt x="67" y="5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57" y="6"/>
                    </a:lnTo>
                    <a:lnTo>
                      <a:pt x="55" y="8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9"/>
                    </a:lnTo>
                    <a:lnTo>
                      <a:pt x="45" y="22"/>
                    </a:lnTo>
                    <a:lnTo>
                      <a:pt x="41" y="24"/>
                    </a:lnTo>
                    <a:lnTo>
                      <a:pt x="37" y="25"/>
                    </a:lnTo>
                    <a:lnTo>
                      <a:pt x="37" y="25"/>
                    </a:lnTo>
                    <a:lnTo>
                      <a:pt x="27" y="27"/>
                    </a:lnTo>
                    <a:lnTo>
                      <a:pt x="23" y="29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5" y="37"/>
                    </a:lnTo>
                    <a:lnTo>
                      <a:pt x="12" y="44"/>
                    </a:lnTo>
                    <a:lnTo>
                      <a:pt x="10" y="49"/>
                    </a:lnTo>
                    <a:lnTo>
                      <a:pt x="8" y="50"/>
                    </a:lnTo>
                    <a:lnTo>
                      <a:pt x="7" y="51"/>
                    </a:lnTo>
                    <a:lnTo>
                      <a:pt x="7" y="51"/>
                    </a:lnTo>
                    <a:lnTo>
                      <a:pt x="2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1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9" y="59"/>
                    </a:lnTo>
                    <a:lnTo>
                      <a:pt x="15" y="59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4" y="64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8" y="78"/>
                    </a:lnTo>
                    <a:lnTo>
                      <a:pt x="30" y="92"/>
                    </a:lnTo>
                    <a:lnTo>
                      <a:pt x="30" y="100"/>
                    </a:lnTo>
                    <a:lnTo>
                      <a:pt x="30" y="106"/>
                    </a:lnTo>
                    <a:lnTo>
                      <a:pt x="29" y="111"/>
                    </a:lnTo>
                    <a:lnTo>
                      <a:pt x="27" y="116"/>
                    </a:lnTo>
                    <a:lnTo>
                      <a:pt x="27" y="116"/>
                    </a:lnTo>
                    <a:lnTo>
                      <a:pt x="22" y="121"/>
                    </a:lnTo>
                    <a:lnTo>
                      <a:pt x="17" y="125"/>
                    </a:lnTo>
                    <a:lnTo>
                      <a:pt x="14" y="131"/>
                    </a:lnTo>
                    <a:lnTo>
                      <a:pt x="13" y="136"/>
                    </a:lnTo>
                    <a:lnTo>
                      <a:pt x="13" y="136"/>
                    </a:lnTo>
                    <a:lnTo>
                      <a:pt x="14" y="144"/>
                    </a:lnTo>
                    <a:lnTo>
                      <a:pt x="16" y="150"/>
                    </a:lnTo>
                    <a:lnTo>
                      <a:pt x="17" y="155"/>
                    </a:lnTo>
                    <a:lnTo>
                      <a:pt x="17" y="159"/>
                    </a:lnTo>
                    <a:lnTo>
                      <a:pt x="16" y="161"/>
                    </a:lnTo>
                    <a:lnTo>
                      <a:pt x="16" y="161"/>
                    </a:lnTo>
                    <a:lnTo>
                      <a:pt x="11" y="168"/>
                    </a:lnTo>
                    <a:lnTo>
                      <a:pt x="6" y="179"/>
                    </a:lnTo>
                    <a:lnTo>
                      <a:pt x="3" y="184"/>
                    </a:lnTo>
                    <a:lnTo>
                      <a:pt x="2" y="189"/>
                    </a:lnTo>
                    <a:lnTo>
                      <a:pt x="2" y="192"/>
                    </a:lnTo>
                    <a:lnTo>
                      <a:pt x="3" y="193"/>
                    </a:lnTo>
                    <a:lnTo>
                      <a:pt x="5" y="194"/>
                    </a:lnTo>
                    <a:lnTo>
                      <a:pt x="5" y="194"/>
                    </a:lnTo>
                    <a:lnTo>
                      <a:pt x="11" y="195"/>
                    </a:lnTo>
                    <a:lnTo>
                      <a:pt x="17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7" y="192"/>
                    </a:lnTo>
                    <a:lnTo>
                      <a:pt x="40" y="192"/>
                    </a:lnTo>
                    <a:lnTo>
                      <a:pt x="40" y="193"/>
                    </a:lnTo>
                    <a:lnTo>
                      <a:pt x="40" y="195"/>
                    </a:lnTo>
                    <a:lnTo>
                      <a:pt x="37" y="200"/>
                    </a:lnTo>
                    <a:lnTo>
                      <a:pt x="37" y="200"/>
                    </a:lnTo>
                    <a:lnTo>
                      <a:pt x="29" y="208"/>
                    </a:lnTo>
                    <a:lnTo>
                      <a:pt x="22" y="219"/>
                    </a:lnTo>
                    <a:lnTo>
                      <a:pt x="19" y="224"/>
                    </a:lnTo>
                    <a:lnTo>
                      <a:pt x="17" y="229"/>
                    </a:lnTo>
                    <a:lnTo>
                      <a:pt x="17" y="232"/>
                    </a:lnTo>
                    <a:lnTo>
                      <a:pt x="19" y="233"/>
                    </a:lnTo>
                    <a:lnTo>
                      <a:pt x="20" y="234"/>
                    </a:lnTo>
                    <a:lnTo>
                      <a:pt x="20" y="234"/>
                    </a:lnTo>
                    <a:lnTo>
                      <a:pt x="23" y="234"/>
                    </a:lnTo>
                    <a:lnTo>
                      <a:pt x="26" y="234"/>
                    </a:lnTo>
                    <a:lnTo>
                      <a:pt x="28" y="232"/>
                    </a:lnTo>
                    <a:lnTo>
                      <a:pt x="30" y="230"/>
                    </a:lnTo>
                    <a:lnTo>
                      <a:pt x="35" y="223"/>
                    </a:lnTo>
                    <a:lnTo>
                      <a:pt x="40" y="217"/>
                    </a:lnTo>
                    <a:lnTo>
                      <a:pt x="40" y="217"/>
                    </a:lnTo>
                    <a:lnTo>
                      <a:pt x="42" y="212"/>
                    </a:lnTo>
                    <a:lnTo>
                      <a:pt x="44" y="208"/>
                    </a:lnTo>
                    <a:lnTo>
                      <a:pt x="46" y="201"/>
                    </a:lnTo>
                    <a:lnTo>
                      <a:pt x="48" y="197"/>
                    </a:lnTo>
                    <a:lnTo>
                      <a:pt x="50" y="194"/>
                    </a:lnTo>
                    <a:lnTo>
                      <a:pt x="52" y="191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62" y="187"/>
                    </a:lnTo>
                    <a:lnTo>
                      <a:pt x="68" y="182"/>
                    </a:lnTo>
                    <a:lnTo>
                      <a:pt x="84" y="170"/>
                    </a:lnTo>
                    <a:lnTo>
                      <a:pt x="92" y="164"/>
                    </a:lnTo>
                    <a:lnTo>
                      <a:pt x="98" y="158"/>
                    </a:lnTo>
                    <a:lnTo>
                      <a:pt x="103" y="150"/>
                    </a:lnTo>
                    <a:lnTo>
                      <a:pt x="106" y="145"/>
                    </a:lnTo>
                    <a:lnTo>
                      <a:pt x="106" y="145"/>
                    </a:lnTo>
                    <a:lnTo>
                      <a:pt x="106" y="134"/>
                    </a:lnTo>
                    <a:lnTo>
                      <a:pt x="107" y="125"/>
                    </a:lnTo>
                    <a:lnTo>
                      <a:pt x="108" y="122"/>
                    </a:lnTo>
                    <a:lnTo>
                      <a:pt x="110" y="119"/>
                    </a:lnTo>
                    <a:lnTo>
                      <a:pt x="113" y="117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29" y="114"/>
                    </a:lnTo>
                    <a:lnTo>
                      <a:pt x="141" y="110"/>
                    </a:lnTo>
                    <a:lnTo>
                      <a:pt x="152" y="106"/>
                    </a:lnTo>
                    <a:lnTo>
                      <a:pt x="156" y="103"/>
                    </a:lnTo>
                    <a:lnTo>
                      <a:pt x="158" y="101"/>
                    </a:lnTo>
                    <a:lnTo>
                      <a:pt x="158" y="101"/>
                    </a:lnTo>
                    <a:lnTo>
                      <a:pt x="160" y="97"/>
                    </a:lnTo>
                    <a:lnTo>
                      <a:pt x="164" y="95"/>
                    </a:lnTo>
                    <a:lnTo>
                      <a:pt x="170" y="92"/>
                    </a:lnTo>
                    <a:lnTo>
                      <a:pt x="179" y="90"/>
                    </a:lnTo>
                    <a:lnTo>
                      <a:pt x="186" y="89"/>
                    </a:lnTo>
                    <a:lnTo>
                      <a:pt x="186" y="89"/>
                    </a:lnTo>
                    <a:lnTo>
                      <a:pt x="194" y="90"/>
                    </a:lnTo>
                    <a:lnTo>
                      <a:pt x="203" y="92"/>
                    </a:lnTo>
                    <a:lnTo>
                      <a:pt x="212" y="94"/>
                    </a:lnTo>
                    <a:lnTo>
                      <a:pt x="217" y="94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30" y="92"/>
                    </a:lnTo>
                    <a:lnTo>
                      <a:pt x="238" y="91"/>
                    </a:lnTo>
                    <a:lnTo>
                      <a:pt x="242" y="89"/>
                    </a:lnTo>
                    <a:lnTo>
                      <a:pt x="243" y="87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78"/>
                    </a:lnTo>
                    <a:lnTo>
                      <a:pt x="248" y="74"/>
                    </a:lnTo>
                    <a:lnTo>
                      <a:pt x="248" y="74"/>
                    </a:lnTo>
                    <a:lnTo>
                      <a:pt x="249" y="71"/>
                    </a:lnTo>
                    <a:lnTo>
                      <a:pt x="248" y="67"/>
                    </a:lnTo>
                    <a:lnTo>
                      <a:pt x="246" y="64"/>
                    </a:lnTo>
                    <a:lnTo>
                      <a:pt x="246" y="62"/>
                    </a:lnTo>
                    <a:lnTo>
                      <a:pt x="246" y="62"/>
                    </a:lnTo>
                    <a:lnTo>
                      <a:pt x="245" y="57"/>
                    </a:lnTo>
                    <a:lnTo>
                      <a:pt x="244" y="55"/>
                    </a:lnTo>
                    <a:lnTo>
                      <a:pt x="242" y="54"/>
                    </a:lnTo>
                    <a:lnTo>
                      <a:pt x="242" y="54"/>
                    </a:lnTo>
                    <a:lnTo>
                      <a:pt x="238" y="55"/>
                    </a:lnTo>
                    <a:lnTo>
                      <a:pt x="231" y="58"/>
                    </a:lnTo>
                    <a:lnTo>
                      <a:pt x="224" y="60"/>
                    </a:lnTo>
                    <a:lnTo>
                      <a:pt x="222" y="60"/>
                    </a:lnTo>
                    <a:lnTo>
                      <a:pt x="219" y="59"/>
                    </a:lnTo>
                    <a:lnTo>
                      <a:pt x="219" y="59"/>
                    </a:lnTo>
                    <a:lnTo>
                      <a:pt x="213" y="55"/>
                    </a:lnTo>
                    <a:lnTo>
                      <a:pt x="207" y="52"/>
                    </a:lnTo>
                    <a:lnTo>
                      <a:pt x="200" y="50"/>
                    </a:lnTo>
                    <a:lnTo>
                      <a:pt x="193" y="49"/>
                    </a:lnTo>
                    <a:lnTo>
                      <a:pt x="193" y="49"/>
                    </a:lnTo>
                    <a:lnTo>
                      <a:pt x="186" y="49"/>
                    </a:lnTo>
                    <a:lnTo>
                      <a:pt x="180" y="51"/>
                    </a:lnTo>
                    <a:lnTo>
                      <a:pt x="173" y="51"/>
                    </a:lnTo>
                    <a:lnTo>
                      <a:pt x="169" y="50"/>
                    </a:lnTo>
                    <a:lnTo>
                      <a:pt x="165" y="48"/>
                    </a:lnTo>
                    <a:lnTo>
                      <a:pt x="165" y="48"/>
                    </a:lnTo>
                    <a:lnTo>
                      <a:pt x="156" y="43"/>
                    </a:lnTo>
                    <a:lnTo>
                      <a:pt x="149" y="36"/>
                    </a:lnTo>
                    <a:lnTo>
                      <a:pt x="142" y="31"/>
                    </a:lnTo>
                    <a:lnTo>
                      <a:pt x="140" y="27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8" y="21"/>
                    </a:lnTo>
                    <a:lnTo>
                      <a:pt x="136" y="19"/>
                    </a:lnTo>
                    <a:lnTo>
                      <a:pt x="134" y="16"/>
                    </a:lnTo>
                    <a:lnTo>
                      <a:pt x="133" y="11"/>
                    </a:lnTo>
                    <a:lnTo>
                      <a:pt x="133" y="11"/>
                    </a:lnTo>
                    <a:lnTo>
                      <a:pt x="131" y="6"/>
                    </a:lnTo>
                    <a:lnTo>
                      <a:pt x="130" y="3"/>
                    </a:lnTo>
                    <a:lnTo>
                      <a:pt x="129" y="1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7" y="1"/>
                    </a:lnTo>
                    <a:lnTo>
                      <a:pt x="126" y="1"/>
                    </a:lnTo>
                    <a:lnTo>
                      <a:pt x="124" y="2"/>
                    </a:lnTo>
                    <a:lnTo>
                      <a:pt x="12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1" name="Freeform 226"/>
              <p:cNvSpPr/>
              <p:nvPr/>
            </p:nvSpPr>
            <p:spPr bwMode="auto">
              <a:xfrm>
                <a:off x="10153604" y="5120084"/>
                <a:ext cx="1409694" cy="1325665"/>
              </a:xfrm>
              <a:custGeom>
                <a:avLst/>
                <a:gdLst>
                  <a:gd name="T0" fmla="*/ 842 w 888"/>
                  <a:gd name="T1" fmla="*/ 52 h 835"/>
                  <a:gd name="T2" fmla="*/ 780 w 888"/>
                  <a:gd name="T3" fmla="*/ 22 h 835"/>
                  <a:gd name="T4" fmla="*/ 706 w 888"/>
                  <a:gd name="T5" fmla="*/ 18 h 835"/>
                  <a:gd name="T6" fmla="*/ 709 w 888"/>
                  <a:gd name="T7" fmla="*/ 0 h 835"/>
                  <a:gd name="T8" fmla="*/ 665 w 888"/>
                  <a:gd name="T9" fmla="*/ 32 h 835"/>
                  <a:gd name="T10" fmla="*/ 562 w 888"/>
                  <a:gd name="T11" fmla="*/ 59 h 835"/>
                  <a:gd name="T12" fmla="*/ 461 w 888"/>
                  <a:gd name="T13" fmla="*/ 140 h 835"/>
                  <a:gd name="T14" fmla="*/ 403 w 888"/>
                  <a:gd name="T15" fmla="*/ 223 h 835"/>
                  <a:gd name="T16" fmla="*/ 322 w 888"/>
                  <a:gd name="T17" fmla="*/ 240 h 835"/>
                  <a:gd name="T18" fmla="*/ 228 w 888"/>
                  <a:gd name="T19" fmla="*/ 260 h 835"/>
                  <a:gd name="T20" fmla="*/ 222 w 888"/>
                  <a:gd name="T21" fmla="*/ 293 h 835"/>
                  <a:gd name="T22" fmla="*/ 276 w 888"/>
                  <a:gd name="T23" fmla="*/ 302 h 835"/>
                  <a:gd name="T24" fmla="*/ 301 w 888"/>
                  <a:gd name="T25" fmla="*/ 302 h 835"/>
                  <a:gd name="T26" fmla="*/ 225 w 888"/>
                  <a:gd name="T27" fmla="*/ 341 h 835"/>
                  <a:gd name="T28" fmla="*/ 251 w 888"/>
                  <a:gd name="T29" fmla="*/ 349 h 835"/>
                  <a:gd name="T30" fmla="*/ 178 w 888"/>
                  <a:gd name="T31" fmla="*/ 376 h 835"/>
                  <a:gd name="T32" fmla="*/ 141 w 888"/>
                  <a:gd name="T33" fmla="*/ 388 h 835"/>
                  <a:gd name="T34" fmla="*/ 121 w 888"/>
                  <a:gd name="T35" fmla="*/ 380 h 835"/>
                  <a:gd name="T36" fmla="*/ 119 w 888"/>
                  <a:gd name="T37" fmla="*/ 396 h 835"/>
                  <a:gd name="T38" fmla="*/ 65 w 888"/>
                  <a:gd name="T39" fmla="*/ 397 h 835"/>
                  <a:gd name="T40" fmla="*/ 27 w 888"/>
                  <a:gd name="T41" fmla="*/ 403 h 835"/>
                  <a:gd name="T42" fmla="*/ 2 w 888"/>
                  <a:gd name="T43" fmla="*/ 443 h 835"/>
                  <a:gd name="T44" fmla="*/ 3 w 888"/>
                  <a:gd name="T45" fmla="*/ 467 h 835"/>
                  <a:gd name="T46" fmla="*/ 3 w 888"/>
                  <a:gd name="T47" fmla="*/ 522 h 835"/>
                  <a:gd name="T48" fmla="*/ 49 w 888"/>
                  <a:gd name="T49" fmla="*/ 510 h 835"/>
                  <a:gd name="T50" fmla="*/ 62 w 888"/>
                  <a:gd name="T51" fmla="*/ 540 h 835"/>
                  <a:gd name="T52" fmla="*/ 79 w 888"/>
                  <a:gd name="T53" fmla="*/ 566 h 835"/>
                  <a:gd name="T54" fmla="*/ 99 w 888"/>
                  <a:gd name="T55" fmla="*/ 591 h 835"/>
                  <a:gd name="T56" fmla="*/ 99 w 888"/>
                  <a:gd name="T57" fmla="*/ 619 h 835"/>
                  <a:gd name="T58" fmla="*/ 124 w 888"/>
                  <a:gd name="T59" fmla="*/ 628 h 835"/>
                  <a:gd name="T60" fmla="*/ 93 w 888"/>
                  <a:gd name="T61" fmla="*/ 653 h 835"/>
                  <a:gd name="T62" fmla="*/ 54 w 888"/>
                  <a:gd name="T63" fmla="*/ 666 h 835"/>
                  <a:gd name="T64" fmla="*/ 84 w 888"/>
                  <a:gd name="T65" fmla="*/ 676 h 835"/>
                  <a:gd name="T66" fmla="*/ 107 w 888"/>
                  <a:gd name="T67" fmla="*/ 680 h 835"/>
                  <a:gd name="T68" fmla="*/ 137 w 888"/>
                  <a:gd name="T69" fmla="*/ 681 h 835"/>
                  <a:gd name="T70" fmla="*/ 145 w 888"/>
                  <a:gd name="T71" fmla="*/ 724 h 835"/>
                  <a:gd name="T72" fmla="*/ 154 w 888"/>
                  <a:gd name="T73" fmla="*/ 737 h 835"/>
                  <a:gd name="T74" fmla="*/ 175 w 888"/>
                  <a:gd name="T75" fmla="*/ 749 h 835"/>
                  <a:gd name="T76" fmla="*/ 206 w 888"/>
                  <a:gd name="T77" fmla="*/ 764 h 835"/>
                  <a:gd name="T78" fmla="*/ 193 w 888"/>
                  <a:gd name="T79" fmla="*/ 790 h 835"/>
                  <a:gd name="T80" fmla="*/ 220 w 888"/>
                  <a:gd name="T81" fmla="*/ 786 h 835"/>
                  <a:gd name="T82" fmla="*/ 276 w 888"/>
                  <a:gd name="T83" fmla="*/ 771 h 835"/>
                  <a:gd name="T84" fmla="*/ 245 w 888"/>
                  <a:gd name="T85" fmla="*/ 808 h 835"/>
                  <a:gd name="T86" fmla="*/ 209 w 888"/>
                  <a:gd name="T87" fmla="*/ 827 h 835"/>
                  <a:gd name="T88" fmla="*/ 253 w 888"/>
                  <a:gd name="T89" fmla="*/ 814 h 835"/>
                  <a:gd name="T90" fmla="*/ 268 w 888"/>
                  <a:gd name="T91" fmla="*/ 824 h 835"/>
                  <a:gd name="T92" fmla="*/ 278 w 888"/>
                  <a:gd name="T93" fmla="*/ 823 h 835"/>
                  <a:gd name="T94" fmla="*/ 284 w 888"/>
                  <a:gd name="T95" fmla="*/ 795 h 835"/>
                  <a:gd name="T96" fmla="*/ 302 w 888"/>
                  <a:gd name="T97" fmla="*/ 795 h 835"/>
                  <a:gd name="T98" fmla="*/ 317 w 888"/>
                  <a:gd name="T99" fmla="*/ 789 h 835"/>
                  <a:gd name="T100" fmla="*/ 339 w 888"/>
                  <a:gd name="T101" fmla="*/ 789 h 835"/>
                  <a:gd name="T102" fmla="*/ 344 w 888"/>
                  <a:gd name="T103" fmla="*/ 789 h 835"/>
                  <a:gd name="T104" fmla="*/ 353 w 888"/>
                  <a:gd name="T105" fmla="*/ 796 h 835"/>
                  <a:gd name="T106" fmla="*/ 363 w 888"/>
                  <a:gd name="T107" fmla="*/ 804 h 835"/>
                  <a:gd name="T108" fmla="*/ 388 w 888"/>
                  <a:gd name="T109" fmla="*/ 828 h 835"/>
                  <a:gd name="T110" fmla="*/ 440 w 888"/>
                  <a:gd name="T111" fmla="*/ 832 h 835"/>
                  <a:gd name="T112" fmla="*/ 478 w 888"/>
                  <a:gd name="T113" fmla="*/ 814 h 835"/>
                  <a:gd name="T114" fmla="*/ 499 w 888"/>
                  <a:gd name="T115" fmla="*/ 798 h 835"/>
                  <a:gd name="T116" fmla="*/ 544 w 888"/>
                  <a:gd name="T117" fmla="*/ 743 h 835"/>
                  <a:gd name="T118" fmla="*/ 722 w 888"/>
                  <a:gd name="T119" fmla="*/ 761 h 835"/>
                  <a:gd name="T120" fmla="*/ 821 w 888"/>
                  <a:gd name="T121" fmla="*/ 701 h 835"/>
                  <a:gd name="T122" fmla="*/ 887 w 888"/>
                  <a:gd name="T123" fmla="*/ 60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88" h="835">
                    <a:moveTo>
                      <a:pt x="888" y="36"/>
                    </a:moveTo>
                    <a:lnTo>
                      <a:pt x="888" y="36"/>
                    </a:lnTo>
                    <a:lnTo>
                      <a:pt x="885" y="35"/>
                    </a:lnTo>
                    <a:lnTo>
                      <a:pt x="876" y="34"/>
                    </a:lnTo>
                    <a:lnTo>
                      <a:pt x="871" y="34"/>
                    </a:lnTo>
                    <a:lnTo>
                      <a:pt x="865" y="35"/>
                    </a:lnTo>
                    <a:lnTo>
                      <a:pt x="861" y="38"/>
                    </a:lnTo>
                    <a:lnTo>
                      <a:pt x="857" y="41"/>
                    </a:lnTo>
                    <a:lnTo>
                      <a:pt x="857" y="41"/>
                    </a:lnTo>
                    <a:lnTo>
                      <a:pt x="853" y="46"/>
                    </a:lnTo>
                    <a:lnTo>
                      <a:pt x="848" y="50"/>
                    </a:lnTo>
                    <a:lnTo>
                      <a:pt x="842" y="52"/>
                    </a:lnTo>
                    <a:lnTo>
                      <a:pt x="836" y="53"/>
                    </a:lnTo>
                    <a:lnTo>
                      <a:pt x="830" y="53"/>
                    </a:lnTo>
                    <a:lnTo>
                      <a:pt x="824" y="52"/>
                    </a:lnTo>
                    <a:lnTo>
                      <a:pt x="819" y="49"/>
                    </a:lnTo>
                    <a:lnTo>
                      <a:pt x="815" y="46"/>
                    </a:lnTo>
                    <a:lnTo>
                      <a:pt x="815" y="46"/>
                    </a:lnTo>
                    <a:lnTo>
                      <a:pt x="806" y="35"/>
                    </a:lnTo>
                    <a:lnTo>
                      <a:pt x="796" y="25"/>
                    </a:lnTo>
                    <a:lnTo>
                      <a:pt x="792" y="22"/>
                    </a:lnTo>
                    <a:lnTo>
                      <a:pt x="788" y="20"/>
                    </a:lnTo>
                    <a:lnTo>
                      <a:pt x="783" y="20"/>
                    </a:lnTo>
                    <a:lnTo>
                      <a:pt x="780" y="22"/>
                    </a:lnTo>
                    <a:lnTo>
                      <a:pt x="780" y="22"/>
                    </a:lnTo>
                    <a:lnTo>
                      <a:pt x="777" y="24"/>
                    </a:lnTo>
                    <a:lnTo>
                      <a:pt x="773" y="27"/>
                    </a:lnTo>
                    <a:lnTo>
                      <a:pt x="767" y="28"/>
                    </a:lnTo>
                    <a:lnTo>
                      <a:pt x="761" y="30"/>
                    </a:lnTo>
                    <a:lnTo>
                      <a:pt x="748" y="31"/>
                    </a:lnTo>
                    <a:lnTo>
                      <a:pt x="736" y="30"/>
                    </a:lnTo>
                    <a:lnTo>
                      <a:pt x="736" y="30"/>
                    </a:lnTo>
                    <a:lnTo>
                      <a:pt x="723" y="27"/>
                    </a:lnTo>
                    <a:lnTo>
                      <a:pt x="713" y="22"/>
                    </a:lnTo>
                    <a:lnTo>
                      <a:pt x="708" y="20"/>
                    </a:lnTo>
                    <a:lnTo>
                      <a:pt x="706" y="18"/>
                    </a:lnTo>
                    <a:lnTo>
                      <a:pt x="705" y="16"/>
                    </a:lnTo>
                    <a:lnTo>
                      <a:pt x="707" y="14"/>
                    </a:lnTo>
                    <a:lnTo>
                      <a:pt x="707" y="14"/>
                    </a:lnTo>
                    <a:lnTo>
                      <a:pt x="715" y="12"/>
                    </a:lnTo>
                    <a:lnTo>
                      <a:pt x="721" y="9"/>
                    </a:lnTo>
                    <a:lnTo>
                      <a:pt x="722" y="7"/>
                    </a:lnTo>
                    <a:lnTo>
                      <a:pt x="723" y="6"/>
                    </a:lnTo>
                    <a:lnTo>
                      <a:pt x="722" y="4"/>
                    </a:lnTo>
                    <a:lnTo>
                      <a:pt x="719" y="2"/>
                    </a:lnTo>
                    <a:lnTo>
                      <a:pt x="719" y="2"/>
                    </a:lnTo>
                    <a:lnTo>
                      <a:pt x="715" y="0"/>
                    </a:lnTo>
                    <a:lnTo>
                      <a:pt x="709" y="0"/>
                    </a:lnTo>
                    <a:lnTo>
                      <a:pt x="704" y="0"/>
                    </a:lnTo>
                    <a:lnTo>
                      <a:pt x="699" y="3"/>
                    </a:lnTo>
                    <a:lnTo>
                      <a:pt x="693" y="5"/>
                    </a:lnTo>
                    <a:lnTo>
                      <a:pt x="689" y="7"/>
                    </a:lnTo>
                    <a:lnTo>
                      <a:pt x="686" y="10"/>
                    </a:lnTo>
                    <a:lnTo>
                      <a:pt x="683" y="13"/>
                    </a:lnTo>
                    <a:lnTo>
                      <a:pt x="683" y="13"/>
                    </a:lnTo>
                    <a:lnTo>
                      <a:pt x="682" y="18"/>
                    </a:lnTo>
                    <a:lnTo>
                      <a:pt x="680" y="21"/>
                    </a:lnTo>
                    <a:lnTo>
                      <a:pt x="676" y="25"/>
                    </a:lnTo>
                    <a:lnTo>
                      <a:pt x="671" y="28"/>
                    </a:lnTo>
                    <a:lnTo>
                      <a:pt x="665" y="32"/>
                    </a:lnTo>
                    <a:lnTo>
                      <a:pt x="659" y="35"/>
                    </a:lnTo>
                    <a:lnTo>
                      <a:pt x="653" y="36"/>
                    </a:lnTo>
                    <a:lnTo>
                      <a:pt x="647" y="37"/>
                    </a:lnTo>
                    <a:lnTo>
                      <a:pt x="647" y="37"/>
                    </a:lnTo>
                    <a:lnTo>
                      <a:pt x="642" y="38"/>
                    </a:lnTo>
                    <a:lnTo>
                      <a:pt x="633" y="40"/>
                    </a:lnTo>
                    <a:lnTo>
                      <a:pt x="613" y="48"/>
                    </a:lnTo>
                    <a:lnTo>
                      <a:pt x="590" y="55"/>
                    </a:lnTo>
                    <a:lnTo>
                      <a:pt x="579" y="57"/>
                    </a:lnTo>
                    <a:lnTo>
                      <a:pt x="570" y="59"/>
                    </a:lnTo>
                    <a:lnTo>
                      <a:pt x="570" y="59"/>
                    </a:lnTo>
                    <a:lnTo>
                      <a:pt x="562" y="59"/>
                    </a:lnTo>
                    <a:lnTo>
                      <a:pt x="554" y="60"/>
                    </a:lnTo>
                    <a:lnTo>
                      <a:pt x="548" y="62"/>
                    </a:lnTo>
                    <a:lnTo>
                      <a:pt x="543" y="65"/>
                    </a:lnTo>
                    <a:lnTo>
                      <a:pt x="533" y="73"/>
                    </a:lnTo>
                    <a:lnTo>
                      <a:pt x="521" y="82"/>
                    </a:lnTo>
                    <a:lnTo>
                      <a:pt x="521" y="82"/>
                    </a:lnTo>
                    <a:lnTo>
                      <a:pt x="493" y="106"/>
                    </a:lnTo>
                    <a:lnTo>
                      <a:pt x="479" y="119"/>
                    </a:lnTo>
                    <a:lnTo>
                      <a:pt x="473" y="125"/>
                    </a:lnTo>
                    <a:lnTo>
                      <a:pt x="467" y="133"/>
                    </a:lnTo>
                    <a:lnTo>
                      <a:pt x="467" y="133"/>
                    </a:lnTo>
                    <a:lnTo>
                      <a:pt x="461" y="140"/>
                    </a:lnTo>
                    <a:lnTo>
                      <a:pt x="453" y="149"/>
                    </a:lnTo>
                    <a:lnTo>
                      <a:pt x="434" y="169"/>
                    </a:lnTo>
                    <a:lnTo>
                      <a:pt x="424" y="179"/>
                    </a:lnTo>
                    <a:lnTo>
                      <a:pt x="417" y="189"/>
                    </a:lnTo>
                    <a:lnTo>
                      <a:pt x="411" y="196"/>
                    </a:lnTo>
                    <a:lnTo>
                      <a:pt x="410" y="199"/>
                    </a:lnTo>
                    <a:lnTo>
                      <a:pt x="409" y="202"/>
                    </a:lnTo>
                    <a:lnTo>
                      <a:pt x="409" y="202"/>
                    </a:lnTo>
                    <a:lnTo>
                      <a:pt x="409" y="207"/>
                    </a:lnTo>
                    <a:lnTo>
                      <a:pt x="408" y="212"/>
                    </a:lnTo>
                    <a:lnTo>
                      <a:pt x="406" y="218"/>
                    </a:lnTo>
                    <a:lnTo>
                      <a:pt x="403" y="223"/>
                    </a:lnTo>
                    <a:lnTo>
                      <a:pt x="399" y="227"/>
                    </a:lnTo>
                    <a:lnTo>
                      <a:pt x="393" y="232"/>
                    </a:lnTo>
                    <a:lnTo>
                      <a:pt x="388" y="234"/>
                    </a:lnTo>
                    <a:lnTo>
                      <a:pt x="380" y="235"/>
                    </a:lnTo>
                    <a:lnTo>
                      <a:pt x="380" y="235"/>
                    </a:lnTo>
                    <a:lnTo>
                      <a:pt x="364" y="235"/>
                    </a:lnTo>
                    <a:lnTo>
                      <a:pt x="347" y="234"/>
                    </a:lnTo>
                    <a:lnTo>
                      <a:pt x="339" y="235"/>
                    </a:lnTo>
                    <a:lnTo>
                      <a:pt x="332" y="236"/>
                    </a:lnTo>
                    <a:lnTo>
                      <a:pt x="327" y="238"/>
                    </a:lnTo>
                    <a:lnTo>
                      <a:pt x="322" y="240"/>
                    </a:lnTo>
                    <a:lnTo>
                      <a:pt x="322" y="240"/>
                    </a:lnTo>
                    <a:lnTo>
                      <a:pt x="319" y="243"/>
                    </a:lnTo>
                    <a:lnTo>
                      <a:pt x="316" y="247"/>
                    </a:lnTo>
                    <a:lnTo>
                      <a:pt x="307" y="251"/>
                    </a:lnTo>
                    <a:lnTo>
                      <a:pt x="296" y="253"/>
                    </a:lnTo>
                    <a:lnTo>
                      <a:pt x="285" y="256"/>
                    </a:lnTo>
                    <a:lnTo>
                      <a:pt x="285" y="256"/>
                    </a:lnTo>
                    <a:lnTo>
                      <a:pt x="262" y="260"/>
                    </a:lnTo>
                    <a:lnTo>
                      <a:pt x="251" y="261"/>
                    </a:lnTo>
                    <a:lnTo>
                      <a:pt x="242" y="262"/>
                    </a:lnTo>
                    <a:lnTo>
                      <a:pt x="242" y="262"/>
                    </a:lnTo>
                    <a:lnTo>
                      <a:pt x="234" y="261"/>
                    </a:lnTo>
                    <a:lnTo>
                      <a:pt x="228" y="260"/>
                    </a:lnTo>
                    <a:lnTo>
                      <a:pt x="225" y="260"/>
                    </a:lnTo>
                    <a:lnTo>
                      <a:pt x="223" y="260"/>
                    </a:lnTo>
                    <a:lnTo>
                      <a:pt x="222" y="262"/>
                    </a:lnTo>
                    <a:lnTo>
                      <a:pt x="221" y="266"/>
                    </a:lnTo>
                    <a:lnTo>
                      <a:pt x="221" y="266"/>
                    </a:lnTo>
                    <a:lnTo>
                      <a:pt x="221" y="279"/>
                    </a:lnTo>
                    <a:lnTo>
                      <a:pt x="220" y="283"/>
                    </a:lnTo>
                    <a:lnTo>
                      <a:pt x="219" y="288"/>
                    </a:lnTo>
                    <a:lnTo>
                      <a:pt x="219" y="288"/>
                    </a:lnTo>
                    <a:lnTo>
                      <a:pt x="219" y="289"/>
                    </a:lnTo>
                    <a:lnTo>
                      <a:pt x="219" y="291"/>
                    </a:lnTo>
                    <a:lnTo>
                      <a:pt x="222" y="293"/>
                    </a:lnTo>
                    <a:lnTo>
                      <a:pt x="228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35" y="297"/>
                    </a:lnTo>
                    <a:lnTo>
                      <a:pt x="238" y="298"/>
                    </a:lnTo>
                    <a:lnTo>
                      <a:pt x="245" y="298"/>
                    </a:lnTo>
                    <a:lnTo>
                      <a:pt x="252" y="298"/>
                    </a:lnTo>
                    <a:lnTo>
                      <a:pt x="258" y="300"/>
                    </a:lnTo>
                    <a:lnTo>
                      <a:pt x="258" y="300"/>
                    </a:lnTo>
                    <a:lnTo>
                      <a:pt x="263" y="302"/>
                    </a:lnTo>
                    <a:lnTo>
                      <a:pt x="270" y="303"/>
                    </a:lnTo>
                    <a:lnTo>
                      <a:pt x="276" y="302"/>
                    </a:lnTo>
                    <a:lnTo>
                      <a:pt x="282" y="298"/>
                    </a:lnTo>
                    <a:lnTo>
                      <a:pt x="282" y="298"/>
                    </a:lnTo>
                    <a:lnTo>
                      <a:pt x="290" y="295"/>
                    </a:lnTo>
                    <a:lnTo>
                      <a:pt x="297" y="293"/>
                    </a:lnTo>
                    <a:lnTo>
                      <a:pt x="301" y="293"/>
                    </a:lnTo>
                    <a:lnTo>
                      <a:pt x="304" y="294"/>
                    </a:lnTo>
                    <a:lnTo>
                      <a:pt x="305" y="295"/>
                    </a:lnTo>
                    <a:lnTo>
                      <a:pt x="306" y="297"/>
                    </a:lnTo>
                    <a:lnTo>
                      <a:pt x="306" y="297"/>
                    </a:lnTo>
                    <a:lnTo>
                      <a:pt x="306" y="299"/>
                    </a:lnTo>
                    <a:lnTo>
                      <a:pt x="305" y="300"/>
                    </a:lnTo>
                    <a:lnTo>
                      <a:pt x="301" y="302"/>
                    </a:lnTo>
                    <a:lnTo>
                      <a:pt x="294" y="303"/>
                    </a:lnTo>
                    <a:lnTo>
                      <a:pt x="287" y="306"/>
                    </a:lnTo>
                    <a:lnTo>
                      <a:pt x="287" y="306"/>
                    </a:lnTo>
                    <a:lnTo>
                      <a:pt x="274" y="310"/>
                    </a:lnTo>
                    <a:lnTo>
                      <a:pt x="270" y="312"/>
                    </a:lnTo>
                    <a:lnTo>
                      <a:pt x="265" y="317"/>
                    </a:lnTo>
                    <a:lnTo>
                      <a:pt x="265" y="317"/>
                    </a:lnTo>
                    <a:lnTo>
                      <a:pt x="259" y="321"/>
                    </a:lnTo>
                    <a:lnTo>
                      <a:pt x="252" y="326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25" y="341"/>
                    </a:lnTo>
                    <a:lnTo>
                      <a:pt x="219" y="346"/>
                    </a:lnTo>
                    <a:lnTo>
                      <a:pt x="218" y="348"/>
                    </a:lnTo>
                    <a:lnTo>
                      <a:pt x="219" y="348"/>
                    </a:lnTo>
                    <a:lnTo>
                      <a:pt x="222" y="348"/>
                    </a:lnTo>
                    <a:lnTo>
                      <a:pt x="228" y="347"/>
                    </a:lnTo>
                    <a:lnTo>
                      <a:pt x="228" y="347"/>
                    </a:lnTo>
                    <a:lnTo>
                      <a:pt x="238" y="345"/>
                    </a:lnTo>
                    <a:lnTo>
                      <a:pt x="246" y="343"/>
                    </a:lnTo>
                    <a:lnTo>
                      <a:pt x="248" y="345"/>
                    </a:lnTo>
                    <a:lnTo>
                      <a:pt x="250" y="345"/>
                    </a:lnTo>
                    <a:lnTo>
                      <a:pt x="251" y="347"/>
                    </a:lnTo>
                    <a:lnTo>
                      <a:pt x="251" y="349"/>
                    </a:lnTo>
                    <a:lnTo>
                      <a:pt x="251" y="349"/>
                    </a:lnTo>
                    <a:lnTo>
                      <a:pt x="250" y="354"/>
                    </a:lnTo>
                    <a:lnTo>
                      <a:pt x="248" y="357"/>
                    </a:lnTo>
                    <a:lnTo>
                      <a:pt x="244" y="361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28" y="367"/>
                    </a:lnTo>
                    <a:lnTo>
                      <a:pt x="217" y="370"/>
                    </a:lnTo>
                    <a:lnTo>
                      <a:pt x="205" y="374"/>
                    </a:lnTo>
                    <a:lnTo>
                      <a:pt x="190" y="375"/>
                    </a:lnTo>
                    <a:lnTo>
                      <a:pt x="190" y="375"/>
                    </a:lnTo>
                    <a:lnTo>
                      <a:pt x="178" y="376"/>
                    </a:lnTo>
                    <a:lnTo>
                      <a:pt x="171" y="377"/>
                    </a:lnTo>
                    <a:lnTo>
                      <a:pt x="165" y="379"/>
                    </a:lnTo>
                    <a:lnTo>
                      <a:pt x="160" y="383"/>
                    </a:lnTo>
                    <a:lnTo>
                      <a:pt x="160" y="383"/>
                    </a:lnTo>
                    <a:lnTo>
                      <a:pt x="157" y="386"/>
                    </a:lnTo>
                    <a:lnTo>
                      <a:pt x="152" y="389"/>
                    </a:lnTo>
                    <a:lnTo>
                      <a:pt x="146" y="391"/>
                    </a:lnTo>
                    <a:lnTo>
                      <a:pt x="143" y="391"/>
                    </a:lnTo>
                    <a:lnTo>
                      <a:pt x="141" y="391"/>
                    </a:lnTo>
                    <a:lnTo>
                      <a:pt x="141" y="390"/>
                    </a:lnTo>
                    <a:lnTo>
                      <a:pt x="141" y="388"/>
                    </a:lnTo>
                    <a:lnTo>
                      <a:pt x="141" y="388"/>
                    </a:lnTo>
                    <a:lnTo>
                      <a:pt x="143" y="382"/>
                    </a:lnTo>
                    <a:lnTo>
                      <a:pt x="143" y="378"/>
                    </a:lnTo>
                    <a:lnTo>
                      <a:pt x="142" y="377"/>
                    </a:lnTo>
                    <a:lnTo>
                      <a:pt x="141" y="376"/>
                    </a:lnTo>
                    <a:lnTo>
                      <a:pt x="139" y="375"/>
                    </a:lnTo>
                    <a:lnTo>
                      <a:pt x="136" y="375"/>
                    </a:lnTo>
                    <a:lnTo>
                      <a:pt x="136" y="375"/>
                    </a:lnTo>
                    <a:lnTo>
                      <a:pt x="132" y="375"/>
                    </a:lnTo>
                    <a:lnTo>
                      <a:pt x="127" y="376"/>
                    </a:lnTo>
                    <a:lnTo>
                      <a:pt x="123" y="377"/>
                    </a:lnTo>
                    <a:lnTo>
                      <a:pt x="121" y="380"/>
                    </a:lnTo>
                    <a:lnTo>
                      <a:pt x="121" y="380"/>
                    </a:lnTo>
                    <a:lnTo>
                      <a:pt x="121" y="382"/>
                    </a:lnTo>
                    <a:lnTo>
                      <a:pt x="121" y="383"/>
                    </a:lnTo>
                    <a:lnTo>
                      <a:pt x="123" y="384"/>
                    </a:lnTo>
                    <a:lnTo>
                      <a:pt x="125" y="385"/>
                    </a:lnTo>
                    <a:lnTo>
                      <a:pt x="127" y="386"/>
                    </a:lnTo>
                    <a:lnTo>
                      <a:pt x="127" y="389"/>
                    </a:lnTo>
                    <a:lnTo>
                      <a:pt x="127" y="389"/>
                    </a:lnTo>
                    <a:lnTo>
                      <a:pt x="127" y="391"/>
                    </a:lnTo>
                    <a:lnTo>
                      <a:pt x="125" y="392"/>
                    </a:lnTo>
                    <a:lnTo>
                      <a:pt x="123" y="394"/>
                    </a:lnTo>
                    <a:lnTo>
                      <a:pt x="119" y="396"/>
                    </a:lnTo>
                    <a:lnTo>
                      <a:pt x="119" y="396"/>
                    </a:lnTo>
                    <a:lnTo>
                      <a:pt x="114" y="400"/>
                    </a:lnTo>
                    <a:lnTo>
                      <a:pt x="108" y="405"/>
                    </a:lnTo>
                    <a:lnTo>
                      <a:pt x="102" y="407"/>
                    </a:lnTo>
                    <a:lnTo>
                      <a:pt x="93" y="408"/>
                    </a:lnTo>
                    <a:lnTo>
                      <a:pt x="93" y="408"/>
                    </a:lnTo>
                    <a:lnTo>
                      <a:pt x="85" y="408"/>
                    </a:lnTo>
                    <a:lnTo>
                      <a:pt x="77" y="407"/>
                    </a:lnTo>
                    <a:lnTo>
                      <a:pt x="72" y="405"/>
                    </a:lnTo>
                    <a:lnTo>
                      <a:pt x="70" y="404"/>
                    </a:lnTo>
                    <a:lnTo>
                      <a:pt x="67" y="402"/>
                    </a:lnTo>
                    <a:lnTo>
                      <a:pt x="67" y="402"/>
                    </a:lnTo>
                    <a:lnTo>
                      <a:pt x="65" y="397"/>
                    </a:lnTo>
                    <a:lnTo>
                      <a:pt x="61" y="395"/>
                    </a:lnTo>
                    <a:lnTo>
                      <a:pt x="58" y="394"/>
                    </a:lnTo>
                    <a:lnTo>
                      <a:pt x="54" y="394"/>
                    </a:lnTo>
                    <a:lnTo>
                      <a:pt x="54" y="394"/>
                    </a:lnTo>
                    <a:lnTo>
                      <a:pt x="51" y="396"/>
                    </a:lnTo>
                    <a:lnTo>
                      <a:pt x="48" y="398"/>
                    </a:lnTo>
                    <a:lnTo>
                      <a:pt x="45" y="400"/>
                    </a:lnTo>
                    <a:lnTo>
                      <a:pt x="39" y="402"/>
                    </a:lnTo>
                    <a:lnTo>
                      <a:pt x="39" y="402"/>
                    </a:lnTo>
                    <a:lnTo>
                      <a:pt x="34" y="402"/>
                    </a:lnTo>
                    <a:lnTo>
                      <a:pt x="29" y="403"/>
                    </a:lnTo>
                    <a:lnTo>
                      <a:pt x="27" y="403"/>
                    </a:lnTo>
                    <a:lnTo>
                      <a:pt x="24" y="405"/>
                    </a:lnTo>
                    <a:lnTo>
                      <a:pt x="22" y="407"/>
                    </a:lnTo>
                    <a:lnTo>
                      <a:pt x="21" y="410"/>
                    </a:lnTo>
                    <a:lnTo>
                      <a:pt x="21" y="410"/>
                    </a:lnTo>
                    <a:lnTo>
                      <a:pt x="19" y="415"/>
                    </a:lnTo>
                    <a:lnTo>
                      <a:pt x="16" y="419"/>
                    </a:lnTo>
                    <a:lnTo>
                      <a:pt x="13" y="421"/>
                    </a:lnTo>
                    <a:lnTo>
                      <a:pt x="9" y="425"/>
                    </a:lnTo>
                    <a:lnTo>
                      <a:pt x="9" y="425"/>
                    </a:lnTo>
                    <a:lnTo>
                      <a:pt x="5" y="431"/>
                    </a:lnTo>
                    <a:lnTo>
                      <a:pt x="2" y="437"/>
                    </a:lnTo>
                    <a:lnTo>
                      <a:pt x="2" y="443"/>
                    </a:lnTo>
                    <a:lnTo>
                      <a:pt x="3" y="447"/>
                    </a:lnTo>
                    <a:lnTo>
                      <a:pt x="4" y="449"/>
                    </a:lnTo>
                    <a:lnTo>
                      <a:pt x="4" y="449"/>
                    </a:lnTo>
                    <a:lnTo>
                      <a:pt x="6" y="454"/>
                    </a:lnTo>
                    <a:lnTo>
                      <a:pt x="6" y="459"/>
                    </a:lnTo>
                    <a:lnTo>
                      <a:pt x="5" y="461"/>
                    </a:lnTo>
                    <a:lnTo>
                      <a:pt x="2" y="462"/>
                    </a:lnTo>
                    <a:lnTo>
                      <a:pt x="2" y="462"/>
                    </a:lnTo>
                    <a:lnTo>
                      <a:pt x="0" y="462"/>
                    </a:lnTo>
                    <a:lnTo>
                      <a:pt x="0" y="464"/>
                    </a:lnTo>
                    <a:lnTo>
                      <a:pt x="1" y="466"/>
                    </a:lnTo>
                    <a:lnTo>
                      <a:pt x="3" y="467"/>
                    </a:lnTo>
                    <a:lnTo>
                      <a:pt x="3" y="467"/>
                    </a:lnTo>
                    <a:lnTo>
                      <a:pt x="5" y="469"/>
                    </a:lnTo>
                    <a:lnTo>
                      <a:pt x="6" y="472"/>
                    </a:lnTo>
                    <a:lnTo>
                      <a:pt x="7" y="477"/>
                    </a:lnTo>
                    <a:lnTo>
                      <a:pt x="6" y="481"/>
                    </a:lnTo>
                    <a:lnTo>
                      <a:pt x="6" y="481"/>
                    </a:lnTo>
                    <a:lnTo>
                      <a:pt x="3" y="492"/>
                    </a:lnTo>
                    <a:lnTo>
                      <a:pt x="1" y="500"/>
                    </a:lnTo>
                    <a:lnTo>
                      <a:pt x="0" y="508"/>
                    </a:lnTo>
                    <a:lnTo>
                      <a:pt x="0" y="508"/>
                    </a:lnTo>
                    <a:lnTo>
                      <a:pt x="1" y="515"/>
                    </a:lnTo>
                    <a:lnTo>
                      <a:pt x="3" y="522"/>
                    </a:lnTo>
                    <a:lnTo>
                      <a:pt x="5" y="525"/>
                    </a:lnTo>
                    <a:lnTo>
                      <a:pt x="8" y="526"/>
                    </a:lnTo>
                    <a:lnTo>
                      <a:pt x="10" y="528"/>
                    </a:lnTo>
                    <a:lnTo>
                      <a:pt x="14" y="528"/>
                    </a:lnTo>
                    <a:lnTo>
                      <a:pt x="14" y="528"/>
                    </a:lnTo>
                    <a:lnTo>
                      <a:pt x="17" y="528"/>
                    </a:lnTo>
                    <a:lnTo>
                      <a:pt x="19" y="527"/>
                    </a:lnTo>
                    <a:lnTo>
                      <a:pt x="24" y="523"/>
                    </a:lnTo>
                    <a:lnTo>
                      <a:pt x="31" y="519"/>
                    </a:lnTo>
                    <a:lnTo>
                      <a:pt x="38" y="514"/>
                    </a:lnTo>
                    <a:lnTo>
                      <a:pt x="38" y="514"/>
                    </a:lnTo>
                    <a:lnTo>
                      <a:pt x="49" y="510"/>
                    </a:lnTo>
                    <a:lnTo>
                      <a:pt x="62" y="506"/>
                    </a:lnTo>
                    <a:lnTo>
                      <a:pt x="67" y="505"/>
                    </a:lnTo>
                    <a:lnTo>
                      <a:pt x="72" y="504"/>
                    </a:lnTo>
                    <a:lnTo>
                      <a:pt x="76" y="505"/>
                    </a:lnTo>
                    <a:lnTo>
                      <a:pt x="78" y="507"/>
                    </a:lnTo>
                    <a:lnTo>
                      <a:pt x="78" y="507"/>
                    </a:lnTo>
                    <a:lnTo>
                      <a:pt x="79" y="513"/>
                    </a:lnTo>
                    <a:lnTo>
                      <a:pt x="79" y="518"/>
                    </a:lnTo>
                    <a:lnTo>
                      <a:pt x="77" y="522"/>
                    </a:lnTo>
                    <a:lnTo>
                      <a:pt x="73" y="528"/>
                    </a:lnTo>
                    <a:lnTo>
                      <a:pt x="73" y="528"/>
                    </a:lnTo>
                    <a:lnTo>
                      <a:pt x="62" y="540"/>
                    </a:lnTo>
                    <a:lnTo>
                      <a:pt x="61" y="542"/>
                    </a:lnTo>
                    <a:lnTo>
                      <a:pt x="60" y="545"/>
                    </a:lnTo>
                    <a:lnTo>
                      <a:pt x="61" y="546"/>
                    </a:lnTo>
                    <a:lnTo>
                      <a:pt x="63" y="546"/>
                    </a:lnTo>
                    <a:lnTo>
                      <a:pt x="63" y="546"/>
                    </a:lnTo>
                    <a:lnTo>
                      <a:pt x="70" y="547"/>
                    </a:lnTo>
                    <a:lnTo>
                      <a:pt x="75" y="550"/>
                    </a:lnTo>
                    <a:lnTo>
                      <a:pt x="78" y="555"/>
                    </a:lnTo>
                    <a:lnTo>
                      <a:pt x="79" y="557"/>
                    </a:lnTo>
                    <a:lnTo>
                      <a:pt x="79" y="561"/>
                    </a:lnTo>
                    <a:lnTo>
                      <a:pt x="79" y="561"/>
                    </a:lnTo>
                    <a:lnTo>
                      <a:pt x="79" y="566"/>
                    </a:lnTo>
                    <a:lnTo>
                      <a:pt x="80" y="570"/>
                    </a:lnTo>
                    <a:lnTo>
                      <a:pt x="81" y="571"/>
                    </a:lnTo>
                    <a:lnTo>
                      <a:pt x="82" y="572"/>
                    </a:lnTo>
                    <a:lnTo>
                      <a:pt x="88" y="574"/>
                    </a:lnTo>
                    <a:lnTo>
                      <a:pt x="88" y="574"/>
                    </a:lnTo>
                    <a:lnTo>
                      <a:pt x="95" y="574"/>
                    </a:lnTo>
                    <a:lnTo>
                      <a:pt x="100" y="574"/>
                    </a:lnTo>
                    <a:lnTo>
                      <a:pt x="101" y="576"/>
                    </a:lnTo>
                    <a:lnTo>
                      <a:pt x="101" y="577"/>
                    </a:lnTo>
                    <a:lnTo>
                      <a:pt x="100" y="584"/>
                    </a:lnTo>
                    <a:lnTo>
                      <a:pt x="100" y="584"/>
                    </a:lnTo>
                    <a:lnTo>
                      <a:pt x="99" y="591"/>
                    </a:lnTo>
                    <a:lnTo>
                      <a:pt x="99" y="594"/>
                    </a:lnTo>
                    <a:lnTo>
                      <a:pt x="99" y="597"/>
                    </a:lnTo>
                    <a:lnTo>
                      <a:pt x="95" y="600"/>
                    </a:lnTo>
                    <a:lnTo>
                      <a:pt x="95" y="600"/>
                    </a:lnTo>
                    <a:lnTo>
                      <a:pt x="91" y="605"/>
                    </a:lnTo>
                    <a:lnTo>
                      <a:pt x="89" y="609"/>
                    </a:lnTo>
                    <a:lnTo>
                      <a:pt x="89" y="611"/>
                    </a:lnTo>
                    <a:lnTo>
                      <a:pt x="90" y="612"/>
                    </a:lnTo>
                    <a:lnTo>
                      <a:pt x="91" y="614"/>
                    </a:lnTo>
                    <a:lnTo>
                      <a:pt x="93" y="617"/>
                    </a:lnTo>
                    <a:lnTo>
                      <a:pt x="93" y="617"/>
                    </a:lnTo>
                    <a:lnTo>
                      <a:pt x="99" y="619"/>
                    </a:lnTo>
                    <a:lnTo>
                      <a:pt x="101" y="622"/>
                    </a:lnTo>
                    <a:lnTo>
                      <a:pt x="102" y="625"/>
                    </a:lnTo>
                    <a:lnTo>
                      <a:pt x="103" y="629"/>
                    </a:lnTo>
                    <a:lnTo>
                      <a:pt x="103" y="629"/>
                    </a:lnTo>
                    <a:lnTo>
                      <a:pt x="104" y="633"/>
                    </a:lnTo>
                    <a:lnTo>
                      <a:pt x="106" y="635"/>
                    </a:lnTo>
                    <a:lnTo>
                      <a:pt x="110" y="635"/>
                    </a:lnTo>
                    <a:lnTo>
                      <a:pt x="116" y="632"/>
                    </a:lnTo>
                    <a:lnTo>
                      <a:pt x="116" y="632"/>
                    </a:lnTo>
                    <a:lnTo>
                      <a:pt x="119" y="629"/>
                    </a:lnTo>
                    <a:lnTo>
                      <a:pt x="121" y="628"/>
                    </a:lnTo>
                    <a:lnTo>
                      <a:pt x="124" y="628"/>
                    </a:lnTo>
                    <a:lnTo>
                      <a:pt x="127" y="628"/>
                    </a:lnTo>
                    <a:lnTo>
                      <a:pt x="128" y="629"/>
                    </a:lnTo>
                    <a:lnTo>
                      <a:pt x="129" y="632"/>
                    </a:lnTo>
                    <a:lnTo>
                      <a:pt x="129" y="634"/>
                    </a:lnTo>
                    <a:lnTo>
                      <a:pt x="128" y="636"/>
                    </a:lnTo>
                    <a:lnTo>
                      <a:pt x="128" y="636"/>
                    </a:lnTo>
                    <a:lnTo>
                      <a:pt x="122" y="641"/>
                    </a:lnTo>
                    <a:lnTo>
                      <a:pt x="117" y="645"/>
                    </a:lnTo>
                    <a:lnTo>
                      <a:pt x="110" y="648"/>
                    </a:lnTo>
                    <a:lnTo>
                      <a:pt x="102" y="650"/>
                    </a:lnTo>
                    <a:lnTo>
                      <a:pt x="102" y="650"/>
                    </a:lnTo>
                    <a:lnTo>
                      <a:pt x="93" y="653"/>
                    </a:lnTo>
                    <a:lnTo>
                      <a:pt x="85" y="656"/>
                    </a:lnTo>
                    <a:lnTo>
                      <a:pt x="78" y="657"/>
                    </a:lnTo>
                    <a:lnTo>
                      <a:pt x="75" y="656"/>
                    </a:lnTo>
                    <a:lnTo>
                      <a:pt x="74" y="655"/>
                    </a:lnTo>
                    <a:lnTo>
                      <a:pt x="74" y="655"/>
                    </a:lnTo>
                    <a:lnTo>
                      <a:pt x="71" y="652"/>
                    </a:lnTo>
                    <a:lnTo>
                      <a:pt x="67" y="651"/>
                    </a:lnTo>
                    <a:lnTo>
                      <a:pt x="64" y="653"/>
                    </a:lnTo>
                    <a:lnTo>
                      <a:pt x="62" y="656"/>
                    </a:lnTo>
                    <a:lnTo>
                      <a:pt x="62" y="656"/>
                    </a:lnTo>
                    <a:lnTo>
                      <a:pt x="58" y="661"/>
                    </a:lnTo>
                    <a:lnTo>
                      <a:pt x="54" y="666"/>
                    </a:lnTo>
                    <a:lnTo>
                      <a:pt x="52" y="668"/>
                    </a:lnTo>
                    <a:lnTo>
                      <a:pt x="52" y="669"/>
                    </a:lnTo>
                    <a:lnTo>
                      <a:pt x="53" y="670"/>
                    </a:lnTo>
                    <a:lnTo>
                      <a:pt x="56" y="671"/>
                    </a:lnTo>
                    <a:lnTo>
                      <a:pt x="56" y="671"/>
                    </a:lnTo>
                    <a:lnTo>
                      <a:pt x="72" y="671"/>
                    </a:lnTo>
                    <a:lnTo>
                      <a:pt x="79" y="672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2" y="676"/>
                    </a:lnTo>
                    <a:lnTo>
                      <a:pt x="84" y="676"/>
                    </a:lnTo>
                    <a:lnTo>
                      <a:pt x="85" y="676"/>
                    </a:lnTo>
                    <a:lnTo>
                      <a:pt x="86" y="675"/>
                    </a:lnTo>
                    <a:lnTo>
                      <a:pt x="86" y="675"/>
                    </a:lnTo>
                    <a:lnTo>
                      <a:pt x="88" y="672"/>
                    </a:lnTo>
                    <a:lnTo>
                      <a:pt x="92" y="672"/>
                    </a:lnTo>
                    <a:lnTo>
                      <a:pt x="101" y="672"/>
                    </a:lnTo>
                    <a:lnTo>
                      <a:pt x="101" y="672"/>
                    </a:lnTo>
                    <a:lnTo>
                      <a:pt x="104" y="672"/>
                    </a:lnTo>
                    <a:lnTo>
                      <a:pt x="106" y="675"/>
                    </a:lnTo>
                    <a:lnTo>
                      <a:pt x="107" y="677"/>
                    </a:lnTo>
                    <a:lnTo>
                      <a:pt x="107" y="680"/>
                    </a:lnTo>
                    <a:lnTo>
                      <a:pt x="107" y="680"/>
                    </a:lnTo>
                    <a:lnTo>
                      <a:pt x="108" y="682"/>
                    </a:lnTo>
                    <a:lnTo>
                      <a:pt x="110" y="683"/>
                    </a:lnTo>
                    <a:lnTo>
                      <a:pt x="115" y="684"/>
                    </a:lnTo>
                    <a:lnTo>
                      <a:pt x="120" y="685"/>
                    </a:lnTo>
                    <a:lnTo>
                      <a:pt x="120" y="685"/>
                    </a:lnTo>
                    <a:lnTo>
                      <a:pt x="125" y="685"/>
                    </a:lnTo>
                    <a:lnTo>
                      <a:pt x="130" y="686"/>
                    </a:lnTo>
                    <a:lnTo>
                      <a:pt x="132" y="685"/>
                    </a:lnTo>
                    <a:lnTo>
                      <a:pt x="134" y="684"/>
                    </a:lnTo>
                    <a:lnTo>
                      <a:pt x="134" y="684"/>
                    </a:lnTo>
                    <a:lnTo>
                      <a:pt x="135" y="682"/>
                    </a:lnTo>
                    <a:lnTo>
                      <a:pt x="137" y="681"/>
                    </a:lnTo>
                    <a:lnTo>
                      <a:pt x="143" y="681"/>
                    </a:lnTo>
                    <a:lnTo>
                      <a:pt x="148" y="682"/>
                    </a:lnTo>
                    <a:lnTo>
                      <a:pt x="149" y="683"/>
                    </a:lnTo>
                    <a:lnTo>
                      <a:pt x="150" y="685"/>
                    </a:lnTo>
                    <a:lnTo>
                      <a:pt x="150" y="685"/>
                    </a:lnTo>
                    <a:lnTo>
                      <a:pt x="151" y="700"/>
                    </a:lnTo>
                    <a:lnTo>
                      <a:pt x="152" y="709"/>
                    </a:lnTo>
                    <a:lnTo>
                      <a:pt x="151" y="713"/>
                    </a:lnTo>
                    <a:lnTo>
                      <a:pt x="151" y="717"/>
                    </a:lnTo>
                    <a:lnTo>
                      <a:pt x="151" y="717"/>
                    </a:lnTo>
                    <a:lnTo>
                      <a:pt x="148" y="721"/>
                    </a:lnTo>
                    <a:lnTo>
                      <a:pt x="145" y="724"/>
                    </a:lnTo>
                    <a:lnTo>
                      <a:pt x="143" y="726"/>
                    </a:lnTo>
                    <a:lnTo>
                      <a:pt x="143" y="727"/>
                    </a:lnTo>
                    <a:lnTo>
                      <a:pt x="143" y="729"/>
                    </a:lnTo>
                    <a:lnTo>
                      <a:pt x="143" y="729"/>
                    </a:lnTo>
                    <a:lnTo>
                      <a:pt x="144" y="731"/>
                    </a:lnTo>
                    <a:lnTo>
                      <a:pt x="145" y="732"/>
                    </a:lnTo>
                    <a:lnTo>
                      <a:pt x="148" y="732"/>
                    </a:lnTo>
                    <a:lnTo>
                      <a:pt x="151" y="733"/>
                    </a:lnTo>
                    <a:lnTo>
                      <a:pt x="152" y="734"/>
                    </a:lnTo>
                    <a:lnTo>
                      <a:pt x="153" y="735"/>
                    </a:lnTo>
                    <a:lnTo>
                      <a:pt x="153" y="735"/>
                    </a:lnTo>
                    <a:lnTo>
                      <a:pt x="154" y="737"/>
                    </a:lnTo>
                    <a:lnTo>
                      <a:pt x="154" y="740"/>
                    </a:lnTo>
                    <a:lnTo>
                      <a:pt x="153" y="747"/>
                    </a:lnTo>
                    <a:lnTo>
                      <a:pt x="152" y="750"/>
                    </a:lnTo>
                    <a:lnTo>
                      <a:pt x="153" y="752"/>
                    </a:lnTo>
                    <a:lnTo>
                      <a:pt x="154" y="754"/>
                    </a:lnTo>
                    <a:lnTo>
                      <a:pt x="157" y="754"/>
                    </a:lnTo>
                    <a:lnTo>
                      <a:pt x="157" y="754"/>
                    </a:lnTo>
                    <a:lnTo>
                      <a:pt x="162" y="753"/>
                    </a:lnTo>
                    <a:lnTo>
                      <a:pt x="167" y="752"/>
                    </a:lnTo>
                    <a:lnTo>
                      <a:pt x="172" y="750"/>
                    </a:lnTo>
                    <a:lnTo>
                      <a:pt x="175" y="749"/>
                    </a:lnTo>
                    <a:lnTo>
                      <a:pt x="175" y="749"/>
                    </a:lnTo>
                    <a:lnTo>
                      <a:pt x="180" y="749"/>
                    </a:lnTo>
                    <a:lnTo>
                      <a:pt x="188" y="751"/>
                    </a:lnTo>
                    <a:lnTo>
                      <a:pt x="194" y="754"/>
                    </a:lnTo>
                    <a:lnTo>
                      <a:pt x="196" y="755"/>
                    </a:lnTo>
                    <a:lnTo>
                      <a:pt x="196" y="757"/>
                    </a:lnTo>
                    <a:lnTo>
                      <a:pt x="196" y="757"/>
                    </a:lnTo>
                    <a:lnTo>
                      <a:pt x="197" y="761"/>
                    </a:lnTo>
                    <a:lnTo>
                      <a:pt x="199" y="763"/>
                    </a:lnTo>
                    <a:lnTo>
                      <a:pt x="202" y="763"/>
                    </a:lnTo>
                    <a:lnTo>
                      <a:pt x="205" y="763"/>
                    </a:lnTo>
                    <a:lnTo>
                      <a:pt x="205" y="763"/>
                    </a:lnTo>
                    <a:lnTo>
                      <a:pt x="206" y="764"/>
                    </a:lnTo>
                    <a:lnTo>
                      <a:pt x="207" y="765"/>
                    </a:lnTo>
                    <a:lnTo>
                      <a:pt x="209" y="768"/>
                    </a:lnTo>
                    <a:lnTo>
                      <a:pt x="210" y="775"/>
                    </a:lnTo>
                    <a:lnTo>
                      <a:pt x="210" y="775"/>
                    </a:lnTo>
                    <a:lnTo>
                      <a:pt x="211" y="778"/>
                    </a:lnTo>
                    <a:lnTo>
                      <a:pt x="210" y="780"/>
                    </a:lnTo>
                    <a:lnTo>
                      <a:pt x="208" y="782"/>
                    </a:lnTo>
                    <a:lnTo>
                      <a:pt x="204" y="784"/>
                    </a:lnTo>
                    <a:lnTo>
                      <a:pt x="204" y="784"/>
                    </a:lnTo>
                    <a:lnTo>
                      <a:pt x="200" y="785"/>
                    </a:lnTo>
                    <a:lnTo>
                      <a:pt x="195" y="788"/>
                    </a:lnTo>
                    <a:lnTo>
                      <a:pt x="193" y="790"/>
                    </a:lnTo>
                    <a:lnTo>
                      <a:pt x="192" y="792"/>
                    </a:lnTo>
                    <a:lnTo>
                      <a:pt x="192" y="794"/>
                    </a:lnTo>
                    <a:lnTo>
                      <a:pt x="192" y="794"/>
                    </a:lnTo>
                    <a:lnTo>
                      <a:pt x="194" y="797"/>
                    </a:lnTo>
                    <a:lnTo>
                      <a:pt x="196" y="799"/>
                    </a:lnTo>
                    <a:lnTo>
                      <a:pt x="200" y="800"/>
                    </a:lnTo>
                    <a:lnTo>
                      <a:pt x="204" y="798"/>
                    </a:lnTo>
                    <a:lnTo>
                      <a:pt x="204" y="798"/>
                    </a:lnTo>
                    <a:lnTo>
                      <a:pt x="209" y="794"/>
                    </a:lnTo>
                    <a:lnTo>
                      <a:pt x="214" y="791"/>
                    </a:lnTo>
                    <a:lnTo>
                      <a:pt x="218" y="788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6"/>
                    </a:lnTo>
                    <a:lnTo>
                      <a:pt x="229" y="786"/>
                    </a:lnTo>
                    <a:lnTo>
                      <a:pt x="235" y="785"/>
                    </a:lnTo>
                    <a:lnTo>
                      <a:pt x="242" y="782"/>
                    </a:lnTo>
                    <a:lnTo>
                      <a:pt x="248" y="778"/>
                    </a:lnTo>
                    <a:lnTo>
                      <a:pt x="248" y="778"/>
                    </a:lnTo>
                    <a:lnTo>
                      <a:pt x="252" y="776"/>
                    </a:lnTo>
                    <a:lnTo>
                      <a:pt x="257" y="774"/>
                    </a:lnTo>
                    <a:lnTo>
                      <a:pt x="267" y="770"/>
                    </a:lnTo>
                    <a:lnTo>
                      <a:pt x="272" y="770"/>
                    </a:lnTo>
                    <a:lnTo>
                      <a:pt x="276" y="771"/>
                    </a:lnTo>
                    <a:lnTo>
                      <a:pt x="278" y="772"/>
                    </a:lnTo>
                    <a:lnTo>
                      <a:pt x="278" y="775"/>
                    </a:lnTo>
                    <a:lnTo>
                      <a:pt x="278" y="775"/>
                    </a:lnTo>
                    <a:lnTo>
                      <a:pt x="276" y="781"/>
                    </a:lnTo>
                    <a:lnTo>
                      <a:pt x="273" y="786"/>
                    </a:lnTo>
                    <a:lnTo>
                      <a:pt x="267" y="791"/>
                    </a:lnTo>
                    <a:lnTo>
                      <a:pt x="261" y="793"/>
                    </a:lnTo>
                    <a:lnTo>
                      <a:pt x="261" y="793"/>
                    </a:lnTo>
                    <a:lnTo>
                      <a:pt x="258" y="795"/>
                    </a:lnTo>
                    <a:lnTo>
                      <a:pt x="256" y="797"/>
                    </a:lnTo>
                    <a:lnTo>
                      <a:pt x="250" y="803"/>
                    </a:lnTo>
                    <a:lnTo>
                      <a:pt x="245" y="808"/>
                    </a:lnTo>
                    <a:lnTo>
                      <a:pt x="242" y="809"/>
                    </a:lnTo>
                    <a:lnTo>
                      <a:pt x="238" y="810"/>
                    </a:lnTo>
                    <a:lnTo>
                      <a:pt x="238" y="810"/>
                    </a:lnTo>
                    <a:lnTo>
                      <a:pt x="230" y="810"/>
                    </a:lnTo>
                    <a:lnTo>
                      <a:pt x="221" y="811"/>
                    </a:lnTo>
                    <a:lnTo>
                      <a:pt x="216" y="814"/>
                    </a:lnTo>
                    <a:lnTo>
                      <a:pt x="214" y="817"/>
                    </a:lnTo>
                    <a:lnTo>
                      <a:pt x="211" y="819"/>
                    </a:lnTo>
                    <a:lnTo>
                      <a:pt x="211" y="819"/>
                    </a:lnTo>
                    <a:lnTo>
                      <a:pt x="209" y="826"/>
                    </a:lnTo>
                    <a:lnTo>
                      <a:pt x="209" y="826"/>
                    </a:lnTo>
                    <a:lnTo>
                      <a:pt x="209" y="827"/>
                    </a:lnTo>
                    <a:lnTo>
                      <a:pt x="214" y="828"/>
                    </a:lnTo>
                    <a:lnTo>
                      <a:pt x="214" y="828"/>
                    </a:lnTo>
                    <a:lnTo>
                      <a:pt x="217" y="828"/>
                    </a:lnTo>
                    <a:lnTo>
                      <a:pt x="219" y="827"/>
                    </a:lnTo>
                    <a:lnTo>
                      <a:pt x="222" y="825"/>
                    </a:lnTo>
                    <a:lnTo>
                      <a:pt x="225" y="823"/>
                    </a:lnTo>
                    <a:lnTo>
                      <a:pt x="228" y="822"/>
                    </a:lnTo>
                    <a:lnTo>
                      <a:pt x="230" y="822"/>
                    </a:lnTo>
                    <a:lnTo>
                      <a:pt x="230" y="822"/>
                    </a:lnTo>
                    <a:lnTo>
                      <a:pt x="236" y="821"/>
                    </a:lnTo>
                    <a:lnTo>
                      <a:pt x="243" y="819"/>
                    </a:lnTo>
                    <a:lnTo>
                      <a:pt x="253" y="814"/>
                    </a:lnTo>
                    <a:lnTo>
                      <a:pt x="253" y="814"/>
                    </a:lnTo>
                    <a:lnTo>
                      <a:pt x="264" y="808"/>
                    </a:lnTo>
                    <a:lnTo>
                      <a:pt x="268" y="807"/>
                    </a:lnTo>
                    <a:lnTo>
                      <a:pt x="271" y="806"/>
                    </a:lnTo>
                    <a:lnTo>
                      <a:pt x="273" y="807"/>
                    </a:lnTo>
                    <a:lnTo>
                      <a:pt x="273" y="807"/>
                    </a:lnTo>
                    <a:lnTo>
                      <a:pt x="275" y="809"/>
                    </a:lnTo>
                    <a:lnTo>
                      <a:pt x="276" y="812"/>
                    </a:lnTo>
                    <a:lnTo>
                      <a:pt x="275" y="815"/>
                    </a:lnTo>
                    <a:lnTo>
                      <a:pt x="272" y="819"/>
                    </a:lnTo>
                    <a:lnTo>
                      <a:pt x="272" y="819"/>
                    </a:lnTo>
                    <a:lnTo>
                      <a:pt x="268" y="824"/>
                    </a:lnTo>
                    <a:lnTo>
                      <a:pt x="266" y="829"/>
                    </a:lnTo>
                    <a:lnTo>
                      <a:pt x="266" y="832"/>
                    </a:lnTo>
                    <a:lnTo>
                      <a:pt x="266" y="833"/>
                    </a:lnTo>
                    <a:lnTo>
                      <a:pt x="267" y="834"/>
                    </a:lnTo>
                    <a:lnTo>
                      <a:pt x="270" y="835"/>
                    </a:lnTo>
                    <a:lnTo>
                      <a:pt x="270" y="835"/>
                    </a:lnTo>
                    <a:lnTo>
                      <a:pt x="274" y="834"/>
                    </a:lnTo>
                    <a:lnTo>
                      <a:pt x="276" y="832"/>
                    </a:lnTo>
                    <a:lnTo>
                      <a:pt x="277" y="829"/>
                    </a:lnTo>
                    <a:lnTo>
                      <a:pt x="278" y="825"/>
                    </a:lnTo>
                    <a:lnTo>
                      <a:pt x="278" y="825"/>
                    </a:lnTo>
                    <a:lnTo>
                      <a:pt x="278" y="823"/>
                    </a:lnTo>
                    <a:lnTo>
                      <a:pt x="279" y="821"/>
                    </a:lnTo>
                    <a:lnTo>
                      <a:pt x="282" y="819"/>
                    </a:lnTo>
                    <a:lnTo>
                      <a:pt x="286" y="815"/>
                    </a:lnTo>
                    <a:lnTo>
                      <a:pt x="289" y="812"/>
                    </a:lnTo>
                    <a:lnTo>
                      <a:pt x="289" y="812"/>
                    </a:lnTo>
                    <a:lnTo>
                      <a:pt x="289" y="809"/>
                    </a:lnTo>
                    <a:lnTo>
                      <a:pt x="288" y="807"/>
                    </a:lnTo>
                    <a:lnTo>
                      <a:pt x="284" y="803"/>
                    </a:lnTo>
                    <a:lnTo>
                      <a:pt x="284" y="803"/>
                    </a:lnTo>
                    <a:lnTo>
                      <a:pt x="282" y="799"/>
                    </a:lnTo>
                    <a:lnTo>
                      <a:pt x="282" y="796"/>
                    </a:lnTo>
                    <a:lnTo>
                      <a:pt x="284" y="795"/>
                    </a:lnTo>
                    <a:lnTo>
                      <a:pt x="285" y="795"/>
                    </a:lnTo>
                    <a:lnTo>
                      <a:pt x="286" y="795"/>
                    </a:lnTo>
                    <a:lnTo>
                      <a:pt x="288" y="796"/>
                    </a:lnTo>
                    <a:lnTo>
                      <a:pt x="288" y="796"/>
                    </a:lnTo>
                    <a:lnTo>
                      <a:pt x="291" y="799"/>
                    </a:lnTo>
                    <a:lnTo>
                      <a:pt x="294" y="800"/>
                    </a:lnTo>
                    <a:lnTo>
                      <a:pt x="296" y="799"/>
                    </a:lnTo>
                    <a:lnTo>
                      <a:pt x="297" y="796"/>
                    </a:lnTo>
                    <a:lnTo>
                      <a:pt x="297" y="796"/>
                    </a:lnTo>
                    <a:lnTo>
                      <a:pt x="299" y="794"/>
                    </a:lnTo>
                    <a:lnTo>
                      <a:pt x="300" y="794"/>
                    </a:lnTo>
                    <a:lnTo>
                      <a:pt x="302" y="795"/>
                    </a:lnTo>
                    <a:lnTo>
                      <a:pt x="303" y="797"/>
                    </a:lnTo>
                    <a:lnTo>
                      <a:pt x="303" y="797"/>
                    </a:lnTo>
                    <a:lnTo>
                      <a:pt x="304" y="799"/>
                    </a:lnTo>
                    <a:lnTo>
                      <a:pt x="307" y="799"/>
                    </a:lnTo>
                    <a:lnTo>
                      <a:pt x="309" y="798"/>
                    </a:lnTo>
                    <a:lnTo>
                      <a:pt x="310" y="797"/>
                    </a:lnTo>
                    <a:lnTo>
                      <a:pt x="310" y="796"/>
                    </a:lnTo>
                    <a:lnTo>
                      <a:pt x="310" y="796"/>
                    </a:lnTo>
                    <a:lnTo>
                      <a:pt x="311" y="792"/>
                    </a:lnTo>
                    <a:lnTo>
                      <a:pt x="314" y="790"/>
                    </a:lnTo>
                    <a:lnTo>
                      <a:pt x="316" y="789"/>
                    </a:lnTo>
                    <a:lnTo>
                      <a:pt x="317" y="789"/>
                    </a:lnTo>
                    <a:lnTo>
                      <a:pt x="317" y="790"/>
                    </a:lnTo>
                    <a:lnTo>
                      <a:pt x="317" y="790"/>
                    </a:lnTo>
                    <a:lnTo>
                      <a:pt x="317" y="792"/>
                    </a:lnTo>
                    <a:lnTo>
                      <a:pt x="318" y="793"/>
                    </a:lnTo>
                    <a:lnTo>
                      <a:pt x="321" y="794"/>
                    </a:lnTo>
                    <a:lnTo>
                      <a:pt x="325" y="794"/>
                    </a:lnTo>
                    <a:lnTo>
                      <a:pt x="328" y="792"/>
                    </a:lnTo>
                    <a:lnTo>
                      <a:pt x="328" y="792"/>
                    </a:lnTo>
                    <a:lnTo>
                      <a:pt x="331" y="790"/>
                    </a:lnTo>
                    <a:lnTo>
                      <a:pt x="335" y="789"/>
                    </a:lnTo>
                    <a:lnTo>
                      <a:pt x="337" y="789"/>
                    </a:lnTo>
                    <a:lnTo>
                      <a:pt x="339" y="789"/>
                    </a:lnTo>
                    <a:lnTo>
                      <a:pt x="340" y="790"/>
                    </a:lnTo>
                    <a:lnTo>
                      <a:pt x="342" y="792"/>
                    </a:lnTo>
                    <a:lnTo>
                      <a:pt x="342" y="792"/>
                    </a:lnTo>
                    <a:lnTo>
                      <a:pt x="344" y="797"/>
                    </a:lnTo>
                    <a:lnTo>
                      <a:pt x="346" y="801"/>
                    </a:lnTo>
                    <a:lnTo>
                      <a:pt x="348" y="803"/>
                    </a:lnTo>
                    <a:lnTo>
                      <a:pt x="348" y="803"/>
                    </a:lnTo>
                    <a:lnTo>
                      <a:pt x="349" y="801"/>
                    </a:lnTo>
                    <a:lnTo>
                      <a:pt x="349" y="801"/>
                    </a:lnTo>
                    <a:lnTo>
                      <a:pt x="348" y="796"/>
                    </a:lnTo>
                    <a:lnTo>
                      <a:pt x="346" y="792"/>
                    </a:lnTo>
                    <a:lnTo>
                      <a:pt x="344" y="789"/>
                    </a:lnTo>
                    <a:lnTo>
                      <a:pt x="344" y="788"/>
                    </a:lnTo>
                    <a:lnTo>
                      <a:pt x="345" y="786"/>
                    </a:lnTo>
                    <a:lnTo>
                      <a:pt x="345" y="786"/>
                    </a:lnTo>
                    <a:lnTo>
                      <a:pt x="352" y="786"/>
                    </a:lnTo>
                    <a:lnTo>
                      <a:pt x="356" y="788"/>
                    </a:lnTo>
                    <a:lnTo>
                      <a:pt x="358" y="789"/>
                    </a:lnTo>
                    <a:lnTo>
                      <a:pt x="358" y="791"/>
                    </a:lnTo>
                    <a:lnTo>
                      <a:pt x="358" y="791"/>
                    </a:lnTo>
                    <a:lnTo>
                      <a:pt x="358" y="794"/>
                    </a:lnTo>
                    <a:lnTo>
                      <a:pt x="358" y="795"/>
                    </a:lnTo>
                    <a:lnTo>
                      <a:pt x="356" y="795"/>
                    </a:lnTo>
                    <a:lnTo>
                      <a:pt x="353" y="796"/>
                    </a:lnTo>
                    <a:lnTo>
                      <a:pt x="353" y="797"/>
                    </a:lnTo>
                    <a:lnTo>
                      <a:pt x="352" y="799"/>
                    </a:lnTo>
                    <a:lnTo>
                      <a:pt x="352" y="799"/>
                    </a:lnTo>
                    <a:lnTo>
                      <a:pt x="353" y="806"/>
                    </a:lnTo>
                    <a:lnTo>
                      <a:pt x="354" y="810"/>
                    </a:lnTo>
                    <a:lnTo>
                      <a:pt x="357" y="812"/>
                    </a:lnTo>
                    <a:lnTo>
                      <a:pt x="357" y="812"/>
                    </a:lnTo>
                    <a:lnTo>
                      <a:pt x="358" y="811"/>
                    </a:lnTo>
                    <a:lnTo>
                      <a:pt x="358" y="811"/>
                    </a:lnTo>
                    <a:lnTo>
                      <a:pt x="359" y="807"/>
                    </a:lnTo>
                    <a:lnTo>
                      <a:pt x="361" y="805"/>
                    </a:lnTo>
                    <a:lnTo>
                      <a:pt x="363" y="804"/>
                    </a:lnTo>
                    <a:lnTo>
                      <a:pt x="364" y="806"/>
                    </a:lnTo>
                    <a:lnTo>
                      <a:pt x="364" y="806"/>
                    </a:lnTo>
                    <a:lnTo>
                      <a:pt x="365" y="807"/>
                    </a:lnTo>
                    <a:lnTo>
                      <a:pt x="366" y="807"/>
                    </a:lnTo>
                    <a:lnTo>
                      <a:pt x="371" y="809"/>
                    </a:lnTo>
                    <a:lnTo>
                      <a:pt x="375" y="811"/>
                    </a:lnTo>
                    <a:lnTo>
                      <a:pt x="376" y="813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9" y="821"/>
                    </a:lnTo>
                    <a:lnTo>
                      <a:pt x="384" y="825"/>
                    </a:lnTo>
                    <a:lnTo>
                      <a:pt x="388" y="828"/>
                    </a:lnTo>
                    <a:lnTo>
                      <a:pt x="395" y="829"/>
                    </a:lnTo>
                    <a:lnTo>
                      <a:pt x="395" y="829"/>
                    </a:lnTo>
                    <a:lnTo>
                      <a:pt x="403" y="829"/>
                    </a:lnTo>
                    <a:lnTo>
                      <a:pt x="411" y="827"/>
                    </a:lnTo>
                    <a:lnTo>
                      <a:pt x="418" y="827"/>
                    </a:lnTo>
                    <a:lnTo>
                      <a:pt x="420" y="828"/>
                    </a:lnTo>
                    <a:lnTo>
                      <a:pt x="422" y="831"/>
                    </a:lnTo>
                    <a:lnTo>
                      <a:pt x="422" y="831"/>
                    </a:lnTo>
                    <a:lnTo>
                      <a:pt x="424" y="832"/>
                    </a:lnTo>
                    <a:lnTo>
                      <a:pt x="427" y="833"/>
                    </a:lnTo>
                    <a:lnTo>
                      <a:pt x="434" y="833"/>
                    </a:lnTo>
                    <a:lnTo>
                      <a:pt x="440" y="832"/>
                    </a:lnTo>
                    <a:lnTo>
                      <a:pt x="445" y="828"/>
                    </a:lnTo>
                    <a:lnTo>
                      <a:pt x="445" y="828"/>
                    </a:lnTo>
                    <a:lnTo>
                      <a:pt x="452" y="819"/>
                    </a:lnTo>
                    <a:lnTo>
                      <a:pt x="457" y="815"/>
                    </a:lnTo>
                    <a:lnTo>
                      <a:pt x="459" y="815"/>
                    </a:lnTo>
                    <a:lnTo>
                      <a:pt x="461" y="817"/>
                    </a:lnTo>
                    <a:lnTo>
                      <a:pt x="461" y="817"/>
                    </a:lnTo>
                    <a:lnTo>
                      <a:pt x="462" y="818"/>
                    </a:lnTo>
                    <a:lnTo>
                      <a:pt x="464" y="818"/>
                    </a:lnTo>
                    <a:lnTo>
                      <a:pt x="470" y="817"/>
                    </a:lnTo>
                    <a:lnTo>
                      <a:pt x="475" y="814"/>
                    </a:lnTo>
                    <a:lnTo>
                      <a:pt x="478" y="814"/>
                    </a:lnTo>
                    <a:lnTo>
                      <a:pt x="481" y="814"/>
                    </a:lnTo>
                    <a:lnTo>
                      <a:pt x="481" y="814"/>
                    </a:lnTo>
                    <a:lnTo>
                      <a:pt x="488" y="818"/>
                    </a:lnTo>
                    <a:lnTo>
                      <a:pt x="494" y="821"/>
                    </a:lnTo>
                    <a:lnTo>
                      <a:pt x="497" y="823"/>
                    </a:lnTo>
                    <a:lnTo>
                      <a:pt x="499" y="822"/>
                    </a:lnTo>
                    <a:lnTo>
                      <a:pt x="500" y="821"/>
                    </a:lnTo>
                    <a:lnTo>
                      <a:pt x="500" y="821"/>
                    </a:lnTo>
                    <a:lnTo>
                      <a:pt x="501" y="810"/>
                    </a:lnTo>
                    <a:lnTo>
                      <a:pt x="500" y="804"/>
                    </a:lnTo>
                    <a:lnTo>
                      <a:pt x="499" y="798"/>
                    </a:lnTo>
                    <a:lnTo>
                      <a:pt x="499" y="798"/>
                    </a:lnTo>
                    <a:lnTo>
                      <a:pt x="496" y="790"/>
                    </a:lnTo>
                    <a:lnTo>
                      <a:pt x="495" y="776"/>
                    </a:lnTo>
                    <a:lnTo>
                      <a:pt x="495" y="768"/>
                    </a:lnTo>
                    <a:lnTo>
                      <a:pt x="496" y="762"/>
                    </a:lnTo>
                    <a:lnTo>
                      <a:pt x="499" y="756"/>
                    </a:lnTo>
                    <a:lnTo>
                      <a:pt x="501" y="754"/>
                    </a:lnTo>
                    <a:lnTo>
                      <a:pt x="503" y="752"/>
                    </a:lnTo>
                    <a:lnTo>
                      <a:pt x="503" y="752"/>
                    </a:lnTo>
                    <a:lnTo>
                      <a:pt x="509" y="750"/>
                    </a:lnTo>
                    <a:lnTo>
                      <a:pt x="519" y="747"/>
                    </a:lnTo>
                    <a:lnTo>
                      <a:pt x="531" y="746"/>
                    </a:lnTo>
                    <a:lnTo>
                      <a:pt x="544" y="743"/>
                    </a:lnTo>
                    <a:lnTo>
                      <a:pt x="559" y="742"/>
                    </a:lnTo>
                    <a:lnTo>
                      <a:pt x="574" y="742"/>
                    </a:lnTo>
                    <a:lnTo>
                      <a:pt x="590" y="743"/>
                    </a:lnTo>
                    <a:lnTo>
                      <a:pt x="606" y="747"/>
                    </a:lnTo>
                    <a:lnTo>
                      <a:pt x="606" y="747"/>
                    </a:lnTo>
                    <a:lnTo>
                      <a:pt x="642" y="753"/>
                    </a:lnTo>
                    <a:lnTo>
                      <a:pt x="660" y="757"/>
                    </a:lnTo>
                    <a:lnTo>
                      <a:pt x="677" y="760"/>
                    </a:lnTo>
                    <a:lnTo>
                      <a:pt x="694" y="762"/>
                    </a:lnTo>
                    <a:lnTo>
                      <a:pt x="709" y="762"/>
                    </a:lnTo>
                    <a:lnTo>
                      <a:pt x="716" y="762"/>
                    </a:lnTo>
                    <a:lnTo>
                      <a:pt x="722" y="761"/>
                    </a:lnTo>
                    <a:lnTo>
                      <a:pt x="726" y="758"/>
                    </a:lnTo>
                    <a:lnTo>
                      <a:pt x="731" y="756"/>
                    </a:lnTo>
                    <a:lnTo>
                      <a:pt x="731" y="756"/>
                    </a:lnTo>
                    <a:lnTo>
                      <a:pt x="744" y="747"/>
                    </a:lnTo>
                    <a:lnTo>
                      <a:pt x="756" y="740"/>
                    </a:lnTo>
                    <a:lnTo>
                      <a:pt x="768" y="734"/>
                    </a:lnTo>
                    <a:lnTo>
                      <a:pt x="783" y="726"/>
                    </a:lnTo>
                    <a:lnTo>
                      <a:pt x="783" y="726"/>
                    </a:lnTo>
                    <a:lnTo>
                      <a:pt x="799" y="718"/>
                    </a:lnTo>
                    <a:lnTo>
                      <a:pt x="811" y="710"/>
                    </a:lnTo>
                    <a:lnTo>
                      <a:pt x="817" y="707"/>
                    </a:lnTo>
                    <a:lnTo>
                      <a:pt x="821" y="701"/>
                    </a:lnTo>
                    <a:lnTo>
                      <a:pt x="825" y="696"/>
                    </a:lnTo>
                    <a:lnTo>
                      <a:pt x="829" y="689"/>
                    </a:lnTo>
                    <a:lnTo>
                      <a:pt x="829" y="689"/>
                    </a:lnTo>
                    <a:lnTo>
                      <a:pt x="834" y="669"/>
                    </a:lnTo>
                    <a:lnTo>
                      <a:pt x="842" y="647"/>
                    </a:lnTo>
                    <a:lnTo>
                      <a:pt x="846" y="636"/>
                    </a:lnTo>
                    <a:lnTo>
                      <a:pt x="851" y="626"/>
                    </a:lnTo>
                    <a:lnTo>
                      <a:pt x="858" y="619"/>
                    </a:lnTo>
                    <a:lnTo>
                      <a:pt x="861" y="615"/>
                    </a:lnTo>
                    <a:lnTo>
                      <a:pt x="865" y="613"/>
                    </a:lnTo>
                    <a:lnTo>
                      <a:pt x="865" y="613"/>
                    </a:lnTo>
                    <a:lnTo>
                      <a:pt x="887" y="605"/>
                    </a:lnTo>
                    <a:lnTo>
                      <a:pt x="888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2" name="Freeform 227"/>
              <p:cNvSpPr/>
              <p:nvPr/>
            </p:nvSpPr>
            <p:spPr bwMode="auto">
              <a:xfrm>
                <a:off x="10310767" y="5729732"/>
                <a:ext cx="14289" cy="6350"/>
              </a:xfrm>
              <a:custGeom>
                <a:avLst/>
                <a:gdLst>
                  <a:gd name="T0" fmla="*/ 0 w 9"/>
                  <a:gd name="T1" fmla="*/ 0 h 4"/>
                  <a:gd name="T2" fmla="*/ 0 w 9"/>
                  <a:gd name="T3" fmla="*/ 0 h 4"/>
                  <a:gd name="T4" fmla="*/ 0 w 9"/>
                  <a:gd name="T5" fmla="*/ 2 h 4"/>
                  <a:gd name="T6" fmla="*/ 1 w 9"/>
                  <a:gd name="T7" fmla="*/ 4 h 4"/>
                  <a:gd name="T8" fmla="*/ 3 w 9"/>
                  <a:gd name="T9" fmla="*/ 4 h 4"/>
                  <a:gd name="T10" fmla="*/ 3 w 9"/>
                  <a:gd name="T11" fmla="*/ 4 h 4"/>
                  <a:gd name="T12" fmla="*/ 8 w 9"/>
                  <a:gd name="T13" fmla="*/ 2 h 4"/>
                  <a:gd name="T14" fmla="*/ 9 w 9"/>
                  <a:gd name="T15" fmla="*/ 1 h 4"/>
                  <a:gd name="T16" fmla="*/ 7 w 9"/>
                  <a:gd name="T17" fmla="*/ 0 h 4"/>
                  <a:gd name="T18" fmla="*/ 7 w 9"/>
                  <a:gd name="T19" fmla="*/ 0 h 4"/>
                  <a:gd name="T20" fmla="*/ 2 w 9"/>
                  <a:gd name="T21" fmla="*/ 0 h 4"/>
                  <a:gd name="T22" fmla="*/ 0 w 9"/>
                  <a:gd name="T23" fmla="*/ 0 h 4"/>
                  <a:gd name="T24" fmla="*/ 0 w 9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3" name="Freeform 228"/>
              <p:cNvSpPr/>
              <p:nvPr/>
            </p:nvSpPr>
            <p:spPr bwMode="auto">
              <a:xfrm>
                <a:off x="10326641" y="5728144"/>
                <a:ext cx="7937" cy="9526"/>
              </a:xfrm>
              <a:custGeom>
                <a:avLst/>
                <a:gdLst>
                  <a:gd name="T0" fmla="*/ 0 w 5"/>
                  <a:gd name="T1" fmla="*/ 1 h 6"/>
                  <a:gd name="T2" fmla="*/ 0 w 5"/>
                  <a:gd name="T3" fmla="*/ 1 h 6"/>
                  <a:gd name="T4" fmla="*/ 2 w 5"/>
                  <a:gd name="T5" fmla="*/ 5 h 6"/>
                  <a:gd name="T6" fmla="*/ 4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1 h 6"/>
                  <a:gd name="T14" fmla="*/ 5 w 5"/>
                  <a:gd name="T15" fmla="*/ 0 h 6"/>
                  <a:gd name="T16" fmla="*/ 4 w 5"/>
                  <a:gd name="T17" fmla="*/ 0 h 6"/>
                  <a:gd name="T18" fmla="*/ 4 w 5"/>
                  <a:gd name="T19" fmla="*/ 0 h 6"/>
                  <a:gd name="T20" fmla="*/ 1 w 5"/>
                  <a:gd name="T21" fmla="*/ 0 h 6"/>
                  <a:gd name="T22" fmla="*/ 0 w 5"/>
                  <a:gd name="T23" fmla="*/ 1 h 6"/>
                  <a:gd name="T24" fmla="*/ 0 w 5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lnTo>
                      <a:pt x="0" y="1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4" name="Freeform 229"/>
              <p:cNvSpPr/>
              <p:nvPr/>
            </p:nvSpPr>
            <p:spPr bwMode="auto">
              <a:xfrm>
                <a:off x="10315528" y="5705917"/>
                <a:ext cx="17463" cy="12700"/>
              </a:xfrm>
              <a:custGeom>
                <a:avLst/>
                <a:gdLst>
                  <a:gd name="T0" fmla="*/ 2 w 11"/>
                  <a:gd name="T1" fmla="*/ 1 h 8"/>
                  <a:gd name="T2" fmla="*/ 2 w 11"/>
                  <a:gd name="T3" fmla="*/ 1 h 8"/>
                  <a:gd name="T4" fmla="*/ 0 w 11"/>
                  <a:gd name="T5" fmla="*/ 2 h 8"/>
                  <a:gd name="T6" fmla="*/ 0 w 11"/>
                  <a:gd name="T7" fmla="*/ 5 h 8"/>
                  <a:gd name="T8" fmla="*/ 0 w 11"/>
                  <a:gd name="T9" fmla="*/ 7 h 8"/>
                  <a:gd name="T10" fmla="*/ 2 w 11"/>
                  <a:gd name="T11" fmla="*/ 7 h 8"/>
                  <a:gd name="T12" fmla="*/ 2 w 11"/>
                  <a:gd name="T13" fmla="*/ 7 h 8"/>
                  <a:gd name="T14" fmla="*/ 7 w 11"/>
                  <a:gd name="T15" fmla="*/ 8 h 8"/>
                  <a:gd name="T16" fmla="*/ 9 w 11"/>
                  <a:gd name="T17" fmla="*/ 8 h 8"/>
                  <a:gd name="T18" fmla="*/ 11 w 11"/>
                  <a:gd name="T19" fmla="*/ 6 h 8"/>
                  <a:gd name="T20" fmla="*/ 11 w 11"/>
                  <a:gd name="T21" fmla="*/ 6 h 8"/>
                  <a:gd name="T22" fmla="*/ 11 w 11"/>
                  <a:gd name="T23" fmla="*/ 1 h 8"/>
                  <a:gd name="T24" fmla="*/ 9 w 11"/>
                  <a:gd name="T25" fmla="*/ 0 h 8"/>
                  <a:gd name="T26" fmla="*/ 7 w 11"/>
                  <a:gd name="T27" fmla="*/ 0 h 8"/>
                  <a:gd name="T28" fmla="*/ 7 w 11"/>
                  <a:gd name="T29" fmla="*/ 0 h 8"/>
                  <a:gd name="T30" fmla="*/ 4 w 11"/>
                  <a:gd name="T31" fmla="*/ 1 h 8"/>
                  <a:gd name="T32" fmla="*/ 2 w 11"/>
                  <a:gd name="T33" fmla="*/ 1 h 8"/>
                  <a:gd name="T34" fmla="*/ 2 w 11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8">
                    <a:moveTo>
                      <a:pt x="2" y="1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5" name="Freeform 230"/>
              <p:cNvSpPr/>
              <p:nvPr/>
            </p:nvSpPr>
            <p:spPr bwMode="auto">
              <a:xfrm>
                <a:off x="9294771" y="5543980"/>
                <a:ext cx="836609" cy="823976"/>
              </a:xfrm>
              <a:custGeom>
                <a:avLst/>
                <a:gdLst>
                  <a:gd name="T0" fmla="*/ 499 w 527"/>
                  <a:gd name="T1" fmla="*/ 35 h 519"/>
                  <a:gd name="T2" fmla="*/ 430 w 527"/>
                  <a:gd name="T3" fmla="*/ 75 h 519"/>
                  <a:gd name="T4" fmla="*/ 396 w 527"/>
                  <a:gd name="T5" fmla="*/ 70 h 519"/>
                  <a:gd name="T6" fmla="*/ 348 w 527"/>
                  <a:gd name="T7" fmla="*/ 56 h 519"/>
                  <a:gd name="T8" fmla="*/ 248 w 527"/>
                  <a:gd name="T9" fmla="*/ 97 h 519"/>
                  <a:gd name="T10" fmla="*/ 207 w 527"/>
                  <a:gd name="T11" fmla="*/ 107 h 519"/>
                  <a:gd name="T12" fmla="*/ 184 w 527"/>
                  <a:gd name="T13" fmla="*/ 140 h 519"/>
                  <a:gd name="T14" fmla="*/ 137 w 527"/>
                  <a:gd name="T15" fmla="*/ 144 h 519"/>
                  <a:gd name="T16" fmla="*/ 94 w 527"/>
                  <a:gd name="T17" fmla="*/ 184 h 519"/>
                  <a:gd name="T18" fmla="*/ 51 w 527"/>
                  <a:gd name="T19" fmla="*/ 195 h 519"/>
                  <a:gd name="T20" fmla="*/ 53 w 527"/>
                  <a:gd name="T21" fmla="*/ 228 h 519"/>
                  <a:gd name="T22" fmla="*/ 19 w 527"/>
                  <a:gd name="T23" fmla="*/ 291 h 519"/>
                  <a:gd name="T24" fmla="*/ 12 w 527"/>
                  <a:gd name="T25" fmla="*/ 323 h 519"/>
                  <a:gd name="T26" fmla="*/ 0 w 527"/>
                  <a:gd name="T27" fmla="*/ 353 h 519"/>
                  <a:gd name="T28" fmla="*/ 5 w 527"/>
                  <a:gd name="T29" fmla="*/ 376 h 519"/>
                  <a:gd name="T30" fmla="*/ 40 w 527"/>
                  <a:gd name="T31" fmla="*/ 402 h 519"/>
                  <a:gd name="T32" fmla="*/ 87 w 527"/>
                  <a:gd name="T33" fmla="*/ 407 h 519"/>
                  <a:gd name="T34" fmla="*/ 84 w 527"/>
                  <a:gd name="T35" fmla="*/ 426 h 519"/>
                  <a:gd name="T36" fmla="*/ 69 w 527"/>
                  <a:gd name="T37" fmla="*/ 436 h 519"/>
                  <a:gd name="T38" fmla="*/ 89 w 527"/>
                  <a:gd name="T39" fmla="*/ 462 h 519"/>
                  <a:gd name="T40" fmla="*/ 100 w 527"/>
                  <a:gd name="T41" fmla="*/ 482 h 519"/>
                  <a:gd name="T42" fmla="*/ 131 w 527"/>
                  <a:gd name="T43" fmla="*/ 474 h 519"/>
                  <a:gd name="T44" fmla="*/ 182 w 527"/>
                  <a:gd name="T45" fmla="*/ 471 h 519"/>
                  <a:gd name="T46" fmla="*/ 221 w 527"/>
                  <a:gd name="T47" fmla="*/ 460 h 519"/>
                  <a:gd name="T48" fmla="*/ 264 w 527"/>
                  <a:gd name="T49" fmla="*/ 468 h 519"/>
                  <a:gd name="T50" fmla="*/ 304 w 527"/>
                  <a:gd name="T51" fmla="*/ 480 h 519"/>
                  <a:gd name="T52" fmla="*/ 287 w 527"/>
                  <a:gd name="T53" fmla="*/ 503 h 519"/>
                  <a:gd name="T54" fmla="*/ 307 w 527"/>
                  <a:gd name="T55" fmla="*/ 500 h 519"/>
                  <a:gd name="T56" fmla="*/ 351 w 527"/>
                  <a:gd name="T57" fmla="*/ 497 h 519"/>
                  <a:gd name="T58" fmla="*/ 384 w 527"/>
                  <a:gd name="T59" fmla="*/ 517 h 519"/>
                  <a:gd name="T60" fmla="*/ 383 w 527"/>
                  <a:gd name="T61" fmla="*/ 504 h 519"/>
                  <a:gd name="T62" fmla="*/ 360 w 527"/>
                  <a:gd name="T63" fmla="*/ 456 h 519"/>
                  <a:gd name="T64" fmla="*/ 328 w 527"/>
                  <a:gd name="T65" fmla="*/ 433 h 519"/>
                  <a:gd name="T66" fmla="*/ 297 w 527"/>
                  <a:gd name="T67" fmla="*/ 421 h 519"/>
                  <a:gd name="T68" fmla="*/ 263 w 527"/>
                  <a:gd name="T69" fmla="*/ 414 h 519"/>
                  <a:gd name="T70" fmla="*/ 233 w 527"/>
                  <a:gd name="T71" fmla="*/ 414 h 519"/>
                  <a:gd name="T72" fmla="*/ 259 w 527"/>
                  <a:gd name="T73" fmla="*/ 391 h 519"/>
                  <a:gd name="T74" fmla="*/ 256 w 527"/>
                  <a:gd name="T75" fmla="*/ 351 h 519"/>
                  <a:gd name="T76" fmla="*/ 256 w 527"/>
                  <a:gd name="T77" fmla="*/ 343 h 519"/>
                  <a:gd name="T78" fmla="*/ 286 w 527"/>
                  <a:gd name="T79" fmla="*/ 350 h 519"/>
                  <a:gd name="T80" fmla="*/ 270 w 527"/>
                  <a:gd name="T81" fmla="*/ 331 h 519"/>
                  <a:gd name="T82" fmla="*/ 242 w 527"/>
                  <a:gd name="T83" fmla="*/ 303 h 519"/>
                  <a:gd name="T84" fmla="*/ 236 w 527"/>
                  <a:gd name="T85" fmla="*/ 284 h 519"/>
                  <a:gd name="T86" fmla="*/ 245 w 527"/>
                  <a:gd name="T87" fmla="*/ 298 h 519"/>
                  <a:gd name="T88" fmla="*/ 223 w 527"/>
                  <a:gd name="T89" fmla="*/ 288 h 519"/>
                  <a:gd name="T90" fmla="*/ 200 w 527"/>
                  <a:gd name="T91" fmla="*/ 272 h 519"/>
                  <a:gd name="T92" fmla="*/ 197 w 527"/>
                  <a:gd name="T93" fmla="*/ 210 h 519"/>
                  <a:gd name="T94" fmla="*/ 217 w 527"/>
                  <a:gd name="T95" fmla="*/ 192 h 519"/>
                  <a:gd name="T96" fmla="*/ 226 w 527"/>
                  <a:gd name="T97" fmla="*/ 211 h 519"/>
                  <a:gd name="T98" fmla="*/ 265 w 527"/>
                  <a:gd name="T99" fmla="*/ 230 h 519"/>
                  <a:gd name="T100" fmla="*/ 298 w 527"/>
                  <a:gd name="T101" fmla="*/ 219 h 519"/>
                  <a:gd name="T102" fmla="*/ 309 w 527"/>
                  <a:gd name="T103" fmla="*/ 204 h 519"/>
                  <a:gd name="T104" fmla="*/ 290 w 527"/>
                  <a:gd name="T105" fmla="*/ 161 h 519"/>
                  <a:gd name="T106" fmla="*/ 333 w 527"/>
                  <a:gd name="T107" fmla="*/ 141 h 519"/>
                  <a:gd name="T108" fmla="*/ 372 w 527"/>
                  <a:gd name="T109" fmla="*/ 121 h 519"/>
                  <a:gd name="T110" fmla="*/ 404 w 527"/>
                  <a:gd name="T111" fmla="*/ 103 h 519"/>
                  <a:gd name="T112" fmla="*/ 457 w 527"/>
                  <a:gd name="T113" fmla="*/ 112 h 519"/>
                  <a:gd name="T114" fmla="*/ 506 w 527"/>
                  <a:gd name="T115" fmla="*/ 108 h 519"/>
                  <a:gd name="T116" fmla="*/ 518 w 527"/>
                  <a:gd name="T117" fmla="*/ 52 h 519"/>
                  <a:gd name="T118" fmla="*/ 521 w 527"/>
                  <a:gd name="T119" fmla="*/ 4 h 519"/>
                  <a:gd name="T120" fmla="*/ 489 w 527"/>
                  <a:gd name="T121" fmla="*/ 1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7" h="519">
                    <a:moveTo>
                      <a:pt x="489" y="1"/>
                    </a:moveTo>
                    <a:lnTo>
                      <a:pt x="489" y="1"/>
                    </a:lnTo>
                    <a:lnTo>
                      <a:pt x="489" y="8"/>
                    </a:lnTo>
                    <a:lnTo>
                      <a:pt x="490" y="14"/>
                    </a:lnTo>
                    <a:lnTo>
                      <a:pt x="491" y="16"/>
                    </a:lnTo>
                    <a:lnTo>
                      <a:pt x="493" y="18"/>
                    </a:lnTo>
                    <a:lnTo>
                      <a:pt x="493" y="18"/>
                    </a:lnTo>
                    <a:lnTo>
                      <a:pt x="498" y="22"/>
                    </a:lnTo>
                    <a:lnTo>
                      <a:pt x="499" y="25"/>
                    </a:lnTo>
                    <a:lnTo>
                      <a:pt x="499" y="29"/>
                    </a:lnTo>
                    <a:lnTo>
                      <a:pt x="499" y="35"/>
                    </a:lnTo>
                    <a:lnTo>
                      <a:pt x="499" y="35"/>
                    </a:lnTo>
                    <a:lnTo>
                      <a:pt x="498" y="40"/>
                    </a:lnTo>
                    <a:lnTo>
                      <a:pt x="493" y="45"/>
                    </a:lnTo>
                    <a:lnTo>
                      <a:pt x="487" y="51"/>
                    </a:lnTo>
                    <a:lnTo>
                      <a:pt x="477" y="56"/>
                    </a:lnTo>
                    <a:lnTo>
                      <a:pt x="477" y="56"/>
                    </a:lnTo>
                    <a:lnTo>
                      <a:pt x="454" y="64"/>
                    </a:lnTo>
                    <a:lnTo>
                      <a:pt x="444" y="67"/>
                    </a:lnTo>
                    <a:lnTo>
                      <a:pt x="436" y="72"/>
                    </a:lnTo>
                    <a:lnTo>
                      <a:pt x="436" y="72"/>
                    </a:lnTo>
                    <a:lnTo>
                      <a:pt x="430" y="75"/>
                    </a:lnTo>
                    <a:lnTo>
                      <a:pt x="426" y="78"/>
                    </a:lnTo>
                    <a:lnTo>
                      <a:pt x="420" y="79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2" y="75"/>
                    </a:lnTo>
                    <a:lnTo>
                      <a:pt x="408" y="72"/>
                    </a:lnTo>
                    <a:lnTo>
                      <a:pt x="404" y="70"/>
                    </a:lnTo>
                    <a:lnTo>
                      <a:pt x="402" y="69"/>
                    </a:lnTo>
                    <a:lnTo>
                      <a:pt x="400" y="69"/>
                    </a:lnTo>
                    <a:lnTo>
                      <a:pt x="400" y="69"/>
                    </a:lnTo>
                    <a:lnTo>
                      <a:pt x="396" y="70"/>
                    </a:lnTo>
                    <a:lnTo>
                      <a:pt x="391" y="72"/>
                    </a:lnTo>
                    <a:lnTo>
                      <a:pt x="387" y="74"/>
                    </a:lnTo>
                    <a:lnTo>
                      <a:pt x="384" y="74"/>
                    </a:lnTo>
                    <a:lnTo>
                      <a:pt x="380" y="73"/>
                    </a:lnTo>
                    <a:lnTo>
                      <a:pt x="380" y="73"/>
                    </a:lnTo>
                    <a:lnTo>
                      <a:pt x="373" y="71"/>
                    </a:lnTo>
                    <a:lnTo>
                      <a:pt x="364" y="66"/>
                    </a:lnTo>
                    <a:lnTo>
                      <a:pt x="356" y="61"/>
                    </a:lnTo>
                    <a:lnTo>
                      <a:pt x="351" y="58"/>
                    </a:lnTo>
                    <a:lnTo>
                      <a:pt x="351" y="58"/>
                    </a:lnTo>
                    <a:lnTo>
                      <a:pt x="348" y="56"/>
                    </a:lnTo>
                    <a:lnTo>
                      <a:pt x="345" y="55"/>
                    </a:lnTo>
                    <a:lnTo>
                      <a:pt x="340" y="55"/>
                    </a:lnTo>
                    <a:lnTo>
                      <a:pt x="333" y="56"/>
                    </a:lnTo>
                    <a:lnTo>
                      <a:pt x="333" y="56"/>
                    </a:lnTo>
                    <a:lnTo>
                      <a:pt x="323" y="60"/>
                    </a:lnTo>
                    <a:lnTo>
                      <a:pt x="312" y="66"/>
                    </a:lnTo>
                    <a:lnTo>
                      <a:pt x="286" y="80"/>
                    </a:lnTo>
                    <a:lnTo>
                      <a:pt x="286" y="80"/>
                    </a:lnTo>
                    <a:lnTo>
                      <a:pt x="273" y="86"/>
                    </a:lnTo>
                    <a:lnTo>
                      <a:pt x="260" y="93"/>
                    </a:lnTo>
                    <a:lnTo>
                      <a:pt x="248" y="97"/>
                    </a:lnTo>
                    <a:lnTo>
                      <a:pt x="239" y="98"/>
                    </a:lnTo>
                    <a:lnTo>
                      <a:pt x="239" y="98"/>
                    </a:lnTo>
                    <a:lnTo>
                      <a:pt x="235" y="99"/>
                    </a:lnTo>
                    <a:lnTo>
                      <a:pt x="233" y="100"/>
                    </a:lnTo>
                    <a:lnTo>
                      <a:pt x="231" y="102"/>
                    </a:lnTo>
                    <a:lnTo>
                      <a:pt x="230" y="105"/>
                    </a:lnTo>
                    <a:lnTo>
                      <a:pt x="228" y="105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16" y="105"/>
                    </a:lnTo>
                    <a:lnTo>
                      <a:pt x="207" y="107"/>
                    </a:lnTo>
                    <a:lnTo>
                      <a:pt x="203" y="108"/>
                    </a:lnTo>
                    <a:lnTo>
                      <a:pt x="201" y="110"/>
                    </a:lnTo>
                    <a:lnTo>
                      <a:pt x="199" y="112"/>
                    </a:lnTo>
                    <a:lnTo>
                      <a:pt x="198" y="116"/>
                    </a:lnTo>
                    <a:lnTo>
                      <a:pt x="198" y="116"/>
                    </a:lnTo>
                    <a:lnTo>
                      <a:pt x="198" y="128"/>
                    </a:lnTo>
                    <a:lnTo>
                      <a:pt x="197" y="131"/>
                    </a:lnTo>
                    <a:lnTo>
                      <a:pt x="193" y="133"/>
                    </a:lnTo>
                    <a:lnTo>
                      <a:pt x="193" y="133"/>
                    </a:lnTo>
                    <a:lnTo>
                      <a:pt x="186" y="138"/>
                    </a:lnTo>
                    <a:lnTo>
                      <a:pt x="184" y="140"/>
                    </a:lnTo>
                    <a:lnTo>
                      <a:pt x="184" y="140"/>
                    </a:lnTo>
                    <a:lnTo>
                      <a:pt x="182" y="141"/>
                    </a:lnTo>
                    <a:lnTo>
                      <a:pt x="175" y="142"/>
                    </a:lnTo>
                    <a:lnTo>
                      <a:pt x="169" y="142"/>
                    </a:lnTo>
                    <a:lnTo>
                      <a:pt x="163" y="141"/>
                    </a:lnTo>
                    <a:lnTo>
                      <a:pt x="163" y="141"/>
                    </a:lnTo>
                    <a:lnTo>
                      <a:pt x="158" y="140"/>
                    </a:lnTo>
                    <a:lnTo>
                      <a:pt x="151" y="140"/>
                    </a:lnTo>
                    <a:lnTo>
                      <a:pt x="144" y="141"/>
                    </a:lnTo>
                    <a:lnTo>
                      <a:pt x="141" y="142"/>
                    </a:lnTo>
                    <a:lnTo>
                      <a:pt x="137" y="144"/>
                    </a:lnTo>
                    <a:lnTo>
                      <a:pt x="137" y="144"/>
                    </a:lnTo>
                    <a:lnTo>
                      <a:pt x="131" y="151"/>
                    </a:lnTo>
                    <a:lnTo>
                      <a:pt x="122" y="158"/>
                    </a:lnTo>
                    <a:lnTo>
                      <a:pt x="114" y="166"/>
                    </a:lnTo>
                    <a:lnTo>
                      <a:pt x="112" y="170"/>
                    </a:lnTo>
                    <a:lnTo>
                      <a:pt x="110" y="172"/>
                    </a:lnTo>
                    <a:lnTo>
                      <a:pt x="110" y="172"/>
                    </a:lnTo>
                    <a:lnTo>
                      <a:pt x="107" y="176"/>
                    </a:lnTo>
                    <a:lnTo>
                      <a:pt x="104" y="181"/>
                    </a:lnTo>
                    <a:lnTo>
                      <a:pt x="100" y="183"/>
                    </a:lnTo>
                    <a:lnTo>
                      <a:pt x="94" y="184"/>
                    </a:lnTo>
                    <a:lnTo>
                      <a:pt x="94" y="184"/>
                    </a:lnTo>
                    <a:lnTo>
                      <a:pt x="86" y="185"/>
                    </a:lnTo>
                    <a:lnTo>
                      <a:pt x="77" y="185"/>
                    </a:lnTo>
                    <a:lnTo>
                      <a:pt x="69" y="185"/>
                    </a:lnTo>
                    <a:lnTo>
                      <a:pt x="65" y="186"/>
                    </a:lnTo>
                    <a:lnTo>
                      <a:pt x="64" y="188"/>
                    </a:lnTo>
                    <a:lnTo>
                      <a:pt x="64" y="188"/>
                    </a:lnTo>
                    <a:lnTo>
                      <a:pt x="62" y="190"/>
                    </a:lnTo>
                    <a:lnTo>
                      <a:pt x="59" y="193"/>
                    </a:lnTo>
                    <a:lnTo>
                      <a:pt x="55" y="195"/>
                    </a:lnTo>
                    <a:lnTo>
                      <a:pt x="51" y="195"/>
                    </a:lnTo>
                    <a:lnTo>
                      <a:pt x="51" y="195"/>
                    </a:lnTo>
                    <a:lnTo>
                      <a:pt x="49" y="197"/>
                    </a:lnTo>
                    <a:lnTo>
                      <a:pt x="47" y="200"/>
                    </a:lnTo>
                    <a:lnTo>
                      <a:pt x="46" y="205"/>
                    </a:lnTo>
                    <a:lnTo>
                      <a:pt x="47" y="209"/>
                    </a:lnTo>
                    <a:lnTo>
                      <a:pt x="49" y="211"/>
                    </a:lnTo>
                    <a:lnTo>
                      <a:pt x="49" y="211"/>
                    </a:lnTo>
                    <a:lnTo>
                      <a:pt x="50" y="214"/>
                    </a:lnTo>
                    <a:lnTo>
                      <a:pt x="51" y="218"/>
                    </a:lnTo>
                    <a:lnTo>
                      <a:pt x="53" y="223"/>
                    </a:lnTo>
                    <a:lnTo>
                      <a:pt x="53" y="228"/>
                    </a:lnTo>
                    <a:lnTo>
                      <a:pt x="49" y="239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32" y="269"/>
                    </a:lnTo>
                    <a:lnTo>
                      <a:pt x="28" y="276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25" y="289"/>
                    </a:lnTo>
                    <a:lnTo>
                      <a:pt x="23" y="291"/>
                    </a:lnTo>
                    <a:lnTo>
                      <a:pt x="19" y="291"/>
                    </a:lnTo>
                    <a:lnTo>
                      <a:pt x="19" y="291"/>
                    </a:lnTo>
                    <a:lnTo>
                      <a:pt x="14" y="293"/>
                    </a:lnTo>
                    <a:lnTo>
                      <a:pt x="10" y="295"/>
                    </a:lnTo>
                    <a:lnTo>
                      <a:pt x="7" y="299"/>
                    </a:lnTo>
                    <a:lnTo>
                      <a:pt x="5" y="302"/>
                    </a:lnTo>
                    <a:lnTo>
                      <a:pt x="5" y="302"/>
                    </a:lnTo>
                    <a:lnTo>
                      <a:pt x="5" y="309"/>
                    </a:lnTo>
                    <a:lnTo>
                      <a:pt x="5" y="312"/>
                    </a:lnTo>
                    <a:lnTo>
                      <a:pt x="7" y="314"/>
                    </a:lnTo>
                    <a:lnTo>
                      <a:pt x="7" y="314"/>
                    </a:lnTo>
                    <a:lnTo>
                      <a:pt x="10" y="317"/>
                    </a:lnTo>
                    <a:lnTo>
                      <a:pt x="12" y="323"/>
                    </a:lnTo>
                    <a:lnTo>
                      <a:pt x="12" y="328"/>
                    </a:lnTo>
                    <a:lnTo>
                      <a:pt x="11" y="330"/>
                    </a:lnTo>
                    <a:lnTo>
                      <a:pt x="10" y="331"/>
                    </a:lnTo>
                    <a:lnTo>
                      <a:pt x="10" y="331"/>
                    </a:lnTo>
                    <a:lnTo>
                      <a:pt x="7" y="333"/>
                    </a:lnTo>
                    <a:lnTo>
                      <a:pt x="4" y="336"/>
                    </a:lnTo>
                    <a:lnTo>
                      <a:pt x="3" y="338"/>
                    </a:lnTo>
                    <a:lnTo>
                      <a:pt x="2" y="342"/>
                    </a:lnTo>
                    <a:lnTo>
                      <a:pt x="2" y="342"/>
                    </a:lnTo>
                    <a:lnTo>
                      <a:pt x="2" y="347"/>
                    </a:lnTo>
                    <a:lnTo>
                      <a:pt x="0" y="353"/>
                    </a:lnTo>
                    <a:lnTo>
                      <a:pt x="0" y="357"/>
                    </a:lnTo>
                    <a:lnTo>
                      <a:pt x="0" y="359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" y="361"/>
                    </a:lnTo>
                    <a:lnTo>
                      <a:pt x="4" y="364"/>
                    </a:lnTo>
                    <a:lnTo>
                      <a:pt x="4" y="367"/>
                    </a:lnTo>
                    <a:lnTo>
                      <a:pt x="4" y="371"/>
                    </a:lnTo>
                    <a:lnTo>
                      <a:pt x="4" y="371"/>
                    </a:lnTo>
                    <a:lnTo>
                      <a:pt x="4" y="374"/>
                    </a:lnTo>
                    <a:lnTo>
                      <a:pt x="5" y="376"/>
                    </a:lnTo>
                    <a:lnTo>
                      <a:pt x="7" y="378"/>
                    </a:lnTo>
                    <a:lnTo>
                      <a:pt x="11" y="379"/>
                    </a:lnTo>
                    <a:lnTo>
                      <a:pt x="11" y="379"/>
                    </a:lnTo>
                    <a:lnTo>
                      <a:pt x="15" y="379"/>
                    </a:lnTo>
                    <a:lnTo>
                      <a:pt x="18" y="380"/>
                    </a:lnTo>
                    <a:lnTo>
                      <a:pt x="21" y="383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8" y="394"/>
                    </a:lnTo>
                    <a:lnTo>
                      <a:pt x="33" y="398"/>
                    </a:lnTo>
                    <a:lnTo>
                      <a:pt x="40" y="402"/>
                    </a:lnTo>
                    <a:lnTo>
                      <a:pt x="46" y="403"/>
                    </a:lnTo>
                    <a:lnTo>
                      <a:pt x="46" y="403"/>
                    </a:lnTo>
                    <a:lnTo>
                      <a:pt x="54" y="404"/>
                    </a:lnTo>
                    <a:lnTo>
                      <a:pt x="64" y="404"/>
                    </a:lnTo>
                    <a:lnTo>
                      <a:pt x="73" y="404"/>
                    </a:lnTo>
                    <a:lnTo>
                      <a:pt x="76" y="405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9" y="408"/>
                    </a:lnTo>
                    <a:lnTo>
                      <a:pt x="87" y="407"/>
                    </a:lnTo>
                    <a:lnTo>
                      <a:pt x="93" y="408"/>
                    </a:lnTo>
                    <a:lnTo>
                      <a:pt x="97" y="409"/>
                    </a:lnTo>
                    <a:lnTo>
                      <a:pt x="98" y="411"/>
                    </a:lnTo>
                    <a:lnTo>
                      <a:pt x="98" y="411"/>
                    </a:lnTo>
                    <a:lnTo>
                      <a:pt x="98" y="416"/>
                    </a:lnTo>
                    <a:lnTo>
                      <a:pt x="97" y="419"/>
                    </a:lnTo>
                    <a:lnTo>
                      <a:pt x="94" y="423"/>
                    </a:lnTo>
                    <a:lnTo>
                      <a:pt x="90" y="423"/>
                    </a:lnTo>
                    <a:lnTo>
                      <a:pt x="90" y="423"/>
                    </a:lnTo>
                    <a:lnTo>
                      <a:pt x="86" y="424"/>
                    </a:lnTo>
                    <a:lnTo>
                      <a:pt x="84" y="426"/>
                    </a:lnTo>
                    <a:lnTo>
                      <a:pt x="82" y="427"/>
                    </a:lnTo>
                    <a:lnTo>
                      <a:pt x="77" y="428"/>
                    </a:lnTo>
                    <a:lnTo>
                      <a:pt x="77" y="428"/>
                    </a:lnTo>
                    <a:lnTo>
                      <a:pt x="71" y="428"/>
                    </a:lnTo>
                    <a:lnTo>
                      <a:pt x="66" y="428"/>
                    </a:lnTo>
                    <a:lnTo>
                      <a:pt x="64" y="430"/>
                    </a:lnTo>
                    <a:lnTo>
                      <a:pt x="64" y="431"/>
                    </a:lnTo>
                    <a:lnTo>
                      <a:pt x="65" y="433"/>
                    </a:lnTo>
                    <a:lnTo>
                      <a:pt x="65" y="433"/>
                    </a:lnTo>
                    <a:lnTo>
                      <a:pt x="66" y="434"/>
                    </a:lnTo>
                    <a:lnTo>
                      <a:pt x="69" y="436"/>
                    </a:lnTo>
                    <a:lnTo>
                      <a:pt x="73" y="438"/>
                    </a:lnTo>
                    <a:lnTo>
                      <a:pt x="76" y="440"/>
                    </a:lnTo>
                    <a:lnTo>
                      <a:pt x="78" y="441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9" y="448"/>
                    </a:lnTo>
                    <a:lnTo>
                      <a:pt x="82" y="453"/>
                    </a:lnTo>
                    <a:lnTo>
                      <a:pt x="85" y="456"/>
                    </a:lnTo>
                    <a:lnTo>
                      <a:pt x="88" y="459"/>
                    </a:lnTo>
                    <a:lnTo>
                      <a:pt x="88" y="459"/>
                    </a:lnTo>
                    <a:lnTo>
                      <a:pt x="89" y="462"/>
                    </a:lnTo>
                    <a:lnTo>
                      <a:pt x="89" y="465"/>
                    </a:lnTo>
                    <a:lnTo>
                      <a:pt x="90" y="468"/>
                    </a:lnTo>
                    <a:lnTo>
                      <a:pt x="93" y="470"/>
                    </a:lnTo>
                    <a:lnTo>
                      <a:pt x="93" y="470"/>
                    </a:lnTo>
                    <a:lnTo>
                      <a:pt x="94" y="472"/>
                    </a:lnTo>
                    <a:lnTo>
                      <a:pt x="97" y="474"/>
                    </a:lnTo>
                    <a:lnTo>
                      <a:pt x="98" y="477"/>
                    </a:lnTo>
                    <a:lnTo>
                      <a:pt x="99" y="481"/>
                    </a:lnTo>
                    <a:lnTo>
                      <a:pt x="99" y="482"/>
                    </a:lnTo>
                    <a:lnTo>
                      <a:pt x="100" y="482"/>
                    </a:lnTo>
                    <a:lnTo>
                      <a:pt x="100" y="482"/>
                    </a:lnTo>
                    <a:lnTo>
                      <a:pt x="102" y="483"/>
                    </a:lnTo>
                    <a:lnTo>
                      <a:pt x="104" y="485"/>
                    </a:lnTo>
                    <a:lnTo>
                      <a:pt x="106" y="486"/>
                    </a:lnTo>
                    <a:lnTo>
                      <a:pt x="108" y="485"/>
                    </a:lnTo>
                    <a:lnTo>
                      <a:pt x="111" y="484"/>
                    </a:lnTo>
                    <a:lnTo>
                      <a:pt x="111" y="484"/>
                    </a:lnTo>
                    <a:lnTo>
                      <a:pt x="120" y="476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28" y="473"/>
                    </a:lnTo>
                    <a:lnTo>
                      <a:pt x="131" y="474"/>
                    </a:lnTo>
                    <a:lnTo>
                      <a:pt x="133" y="475"/>
                    </a:lnTo>
                    <a:lnTo>
                      <a:pt x="136" y="477"/>
                    </a:lnTo>
                    <a:lnTo>
                      <a:pt x="142" y="480"/>
                    </a:lnTo>
                    <a:lnTo>
                      <a:pt x="142" y="480"/>
                    </a:lnTo>
                    <a:lnTo>
                      <a:pt x="147" y="480"/>
                    </a:lnTo>
                    <a:lnTo>
                      <a:pt x="150" y="479"/>
                    </a:lnTo>
                    <a:lnTo>
                      <a:pt x="154" y="476"/>
                    </a:lnTo>
                    <a:lnTo>
                      <a:pt x="159" y="475"/>
                    </a:lnTo>
                    <a:lnTo>
                      <a:pt x="159" y="475"/>
                    </a:lnTo>
                    <a:lnTo>
                      <a:pt x="175" y="473"/>
                    </a:lnTo>
                    <a:lnTo>
                      <a:pt x="182" y="471"/>
                    </a:lnTo>
                    <a:lnTo>
                      <a:pt x="185" y="469"/>
                    </a:lnTo>
                    <a:lnTo>
                      <a:pt x="187" y="467"/>
                    </a:lnTo>
                    <a:lnTo>
                      <a:pt x="187" y="467"/>
                    </a:lnTo>
                    <a:lnTo>
                      <a:pt x="191" y="464"/>
                    </a:lnTo>
                    <a:lnTo>
                      <a:pt x="194" y="462"/>
                    </a:lnTo>
                    <a:lnTo>
                      <a:pt x="203" y="462"/>
                    </a:lnTo>
                    <a:lnTo>
                      <a:pt x="203" y="462"/>
                    </a:lnTo>
                    <a:lnTo>
                      <a:pt x="207" y="462"/>
                    </a:lnTo>
                    <a:lnTo>
                      <a:pt x="211" y="461"/>
                    </a:lnTo>
                    <a:lnTo>
                      <a:pt x="215" y="460"/>
                    </a:lnTo>
                    <a:lnTo>
                      <a:pt x="221" y="460"/>
                    </a:lnTo>
                    <a:lnTo>
                      <a:pt x="221" y="460"/>
                    </a:lnTo>
                    <a:lnTo>
                      <a:pt x="235" y="459"/>
                    </a:lnTo>
                    <a:lnTo>
                      <a:pt x="242" y="460"/>
                    </a:lnTo>
                    <a:lnTo>
                      <a:pt x="246" y="462"/>
                    </a:lnTo>
                    <a:lnTo>
                      <a:pt x="246" y="462"/>
                    </a:lnTo>
                    <a:lnTo>
                      <a:pt x="249" y="465"/>
                    </a:lnTo>
                    <a:lnTo>
                      <a:pt x="251" y="465"/>
                    </a:lnTo>
                    <a:lnTo>
                      <a:pt x="256" y="466"/>
                    </a:lnTo>
                    <a:lnTo>
                      <a:pt x="260" y="466"/>
                    </a:lnTo>
                    <a:lnTo>
                      <a:pt x="262" y="467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8" y="471"/>
                    </a:lnTo>
                    <a:lnTo>
                      <a:pt x="272" y="472"/>
                    </a:lnTo>
                    <a:lnTo>
                      <a:pt x="284" y="473"/>
                    </a:lnTo>
                    <a:lnTo>
                      <a:pt x="284" y="473"/>
                    </a:lnTo>
                    <a:lnTo>
                      <a:pt x="292" y="473"/>
                    </a:lnTo>
                    <a:lnTo>
                      <a:pt x="299" y="473"/>
                    </a:lnTo>
                    <a:lnTo>
                      <a:pt x="301" y="474"/>
                    </a:lnTo>
                    <a:lnTo>
                      <a:pt x="303" y="475"/>
                    </a:lnTo>
                    <a:lnTo>
                      <a:pt x="304" y="477"/>
                    </a:lnTo>
                    <a:lnTo>
                      <a:pt x="304" y="480"/>
                    </a:lnTo>
                    <a:lnTo>
                      <a:pt x="304" y="480"/>
                    </a:lnTo>
                    <a:lnTo>
                      <a:pt x="304" y="488"/>
                    </a:lnTo>
                    <a:lnTo>
                      <a:pt x="303" y="490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96" y="490"/>
                    </a:lnTo>
                    <a:lnTo>
                      <a:pt x="292" y="491"/>
                    </a:lnTo>
                    <a:lnTo>
                      <a:pt x="291" y="494"/>
                    </a:lnTo>
                    <a:lnTo>
                      <a:pt x="290" y="495"/>
                    </a:lnTo>
                    <a:lnTo>
                      <a:pt x="290" y="495"/>
                    </a:lnTo>
                    <a:lnTo>
                      <a:pt x="287" y="503"/>
                    </a:lnTo>
                    <a:lnTo>
                      <a:pt x="286" y="509"/>
                    </a:lnTo>
                    <a:lnTo>
                      <a:pt x="287" y="511"/>
                    </a:lnTo>
                    <a:lnTo>
                      <a:pt x="288" y="511"/>
                    </a:lnTo>
                    <a:lnTo>
                      <a:pt x="288" y="511"/>
                    </a:lnTo>
                    <a:lnTo>
                      <a:pt x="292" y="512"/>
                    </a:lnTo>
                    <a:lnTo>
                      <a:pt x="294" y="512"/>
                    </a:lnTo>
                    <a:lnTo>
                      <a:pt x="298" y="511"/>
                    </a:lnTo>
                    <a:lnTo>
                      <a:pt x="301" y="508"/>
                    </a:lnTo>
                    <a:lnTo>
                      <a:pt x="301" y="508"/>
                    </a:lnTo>
                    <a:lnTo>
                      <a:pt x="304" y="503"/>
                    </a:lnTo>
                    <a:lnTo>
                      <a:pt x="307" y="500"/>
                    </a:lnTo>
                    <a:lnTo>
                      <a:pt x="311" y="499"/>
                    </a:lnTo>
                    <a:lnTo>
                      <a:pt x="316" y="499"/>
                    </a:lnTo>
                    <a:lnTo>
                      <a:pt x="316" y="499"/>
                    </a:lnTo>
                    <a:lnTo>
                      <a:pt x="320" y="498"/>
                    </a:lnTo>
                    <a:lnTo>
                      <a:pt x="322" y="497"/>
                    </a:lnTo>
                    <a:lnTo>
                      <a:pt x="325" y="496"/>
                    </a:lnTo>
                    <a:lnTo>
                      <a:pt x="331" y="495"/>
                    </a:lnTo>
                    <a:lnTo>
                      <a:pt x="331" y="495"/>
                    </a:lnTo>
                    <a:lnTo>
                      <a:pt x="339" y="495"/>
                    </a:lnTo>
                    <a:lnTo>
                      <a:pt x="346" y="496"/>
                    </a:lnTo>
                    <a:lnTo>
                      <a:pt x="351" y="497"/>
                    </a:lnTo>
                    <a:lnTo>
                      <a:pt x="357" y="501"/>
                    </a:lnTo>
                    <a:lnTo>
                      <a:pt x="357" y="501"/>
                    </a:lnTo>
                    <a:lnTo>
                      <a:pt x="361" y="505"/>
                    </a:lnTo>
                    <a:lnTo>
                      <a:pt x="365" y="508"/>
                    </a:lnTo>
                    <a:lnTo>
                      <a:pt x="370" y="510"/>
                    </a:lnTo>
                    <a:lnTo>
                      <a:pt x="374" y="510"/>
                    </a:lnTo>
                    <a:lnTo>
                      <a:pt x="374" y="510"/>
                    </a:lnTo>
                    <a:lnTo>
                      <a:pt x="377" y="511"/>
                    </a:lnTo>
                    <a:lnTo>
                      <a:pt x="379" y="511"/>
                    </a:lnTo>
                    <a:lnTo>
                      <a:pt x="382" y="514"/>
                    </a:lnTo>
                    <a:lnTo>
                      <a:pt x="384" y="517"/>
                    </a:lnTo>
                    <a:lnTo>
                      <a:pt x="385" y="518"/>
                    </a:lnTo>
                    <a:lnTo>
                      <a:pt x="387" y="519"/>
                    </a:lnTo>
                    <a:lnTo>
                      <a:pt x="387" y="519"/>
                    </a:lnTo>
                    <a:lnTo>
                      <a:pt x="390" y="519"/>
                    </a:lnTo>
                    <a:lnTo>
                      <a:pt x="392" y="519"/>
                    </a:lnTo>
                    <a:lnTo>
                      <a:pt x="392" y="518"/>
                    </a:lnTo>
                    <a:lnTo>
                      <a:pt x="392" y="517"/>
                    </a:lnTo>
                    <a:lnTo>
                      <a:pt x="391" y="513"/>
                    </a:lnTo>
                    <a:lnTo>
                      <a:pt x="391" y="513"/>
                    </a:lnTo>
                    <a:lnTo>
                      <a:pt x="387" y="508"/>
                    </a:lnTo>
                    <a:lnTo>
                      <a:pt x="383" y="504"/>
                    </a:lnTo>
                    <a:lnTo>
                      <a:pt x="380" y="500"/>
                    </a:lnTo>
                    <a:lnTo>
                      <a:pt x="379" y="496"/>
                    </a:lnTo>
                    <a:lnTo>
                      <a:pt x="379" y="496"/>
                    </a:lnTo>
                    <a:lnTo>
                      <a:pt x="380" y="474"/>
                    </a:lnTo>
                    <a:lnTo>
                      <a:pt x="380" y="468"/>
                    </a:lnTo>
                    <a:lnTo>
                      <a:pt x="380" y="462"/>
                    </a:lnTo>
                    <a:lnTo>
                      <a:pt x="379" y="458"/>
                    </a:lnTo>
                    <a:lnTo>
                      <a:pt x="376" y="457"/>
                    </a:lnTo>
                    <a:lnTo>
                      <a:pt x="376" y="457"/>
                    </a:lnTo>
                    <a:lnTo>
                      <a:pt x="370" y="456"/>
                    </a:lnTo>
                    <a:lnTo>
                      <a:pt x="360" y="456"/>
                    </a:lnTo>
                    <a:lnTo>
                      <a:pt x="351" y="456"/>
                    </a:lnTo>
                    <a:lnTo>
                      <a:pt x="347" y="454"/>
                    </a:lnTo>
                    <a:lnTo>
                      <a:pt x="345" y="452"/>
                    </a:lnTo>
                    <a:lnTo>
                      <a:pt x="345" y="452"/>
                    </a:lnTo>
                    <a:lnTo>
                      <a:pt x="341" y="447"/>
                    </a:lnTo>
                    <a:lnTo>
                      <a:pt x="336" y="444"/>
                    </a:lnTo>
                    <a:lnTo>
                      <a:pt x="333" y="442"/>
                    </a:lnTo>
                    <a:lnTo>
                      <a:pt x="331" y="439"/>
                    </a:lnTo>
                    <a:lnTo>
                      <a:pt x="331" y="439"/>
                    </a:lnTo>
                    <a:lnTo>
                      <a:pt x="330" y="436"/>
                    </a:lnTo>
                    <a:lnTo>
                      <a:pt x="328" y="433"/>
                    </a:lnTo>
                    <a:lnTo>
                      <a:pt x="325" y="432"/>
                    </a:lnTo>
                    <a:lnTo>
                      <a:pt x="319" y="433"/>
                    </a:lnTo>
                    <a:lnTo>
                      <a:pt x="319" y="433"/>
                    </a:lnTo>
                    <a:lnTo>
                      <a:pt x="313" y="433"/>
                    </a:lnTo>
                    <a:lnTo>
                      <a:pt x="308" y="431"/>
                    </a:lnTo>
                    <a:lnTo>
                      <a:pt x="306" y="429"/>
                    </a:lnTo>
                    <a:lnTo>
                      <a:pt x="305" y="426"/>
                    </a:lnTo>
                    <a:lnTo>
                      <a:pt x="305" y="426"/>
                    </a:lnTo>
                    <a:lnTo>
                      <a:pt x="303" y="424"/>
                    </a:lnTo>
                    <a:lnTo>
                      <a:pt x="301" y="422"/>
                    </a:lnTo>
                    <a:lnTo>
                      <a:pt x="297" y="421"/>
                    </a:lnTo>
                    <a:lnTo>
                      <a:pt x="293" y="422"/>
                    </a:lnTo>
                    <a:lnTo>
                      <a:pt x="293" y="422"/>
                    </a:lnTo>
                    <a:lnTo>
                      <a:pt x="290" y="423"/>
                    </a:lnTo>
                    <a:lnTo>
                      <a:pt x="288" y="422"/>
                    </a:lnTo>
                    <a:lnTo>
                      <a:pt x="285" y="421"/>
                    </a:lnTo>
                    <a:lnTo>
                      <a:pt x="279" y="421"/>
                    </a:lnTo>
                    <a:lnTo>
                      <a:pt x="279" y="421"/>
                    </a:lnTo>
                    <a:lnTo>
                      <a:pt x="273" y="419"/>
                    </a:lnTo>
                    <a:lnTo>
                      <a:pt x="268" y="418"/>
                    </a:lnTo>
                    <a:lnTo>
                      <a:pt x="264" y="417"/>
                    </a:lnTo>
                    <a:lnTo>
                      <a:pt x="263" y="414"/>
                    </a:lnTo>
                    <a:lnTo>
                      <a:pt x="263" y="414"/>
                    </a:lnTo>
                    <a:lnTo>
                      <a:pt x="261" y="411"/>
                    </a:lnTo>
                    <a:lnTo>
                      <a:pt x="259" y="410"/>
                    </a:lnTo>
                    <a:lnTo>
                      <a:pt x="255" y="410"/>
                    </a:lnTo>
                    <a:lnTo>
                      <a:pt x="253" y="411"/>
                    </a:lnTo>
                    <a:lnTo>
                      <a:pt x="253" y="411"/>
                    </a:lnTo>
                    <a:lnTo>
                      <a:pt x="248" y="413"/>
                    </a:lnTo>
                    <a:lnTo>
                      <a:pt x="243" y="415"/>
                    </a:lnTo>
                    <a:lnTo>
                      <a:pt x="236" y="415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0" y="412"/>
                    </a:lnTo>
                    <a:lnTo>
                      <a:pt x="227" y="408"/>
                    </a:lnTo>
                    <a:lnTo>
                      <a:pt x="227" y="405"/>
                    </a:lnTo>
                    <a:lnTo>
                      <a:pt x="227" y="403"/>
                    </a:lnTo>
                    <a:lnTo>
                      <a:pt x="228" y="401"/>
                    </a:lnTo>
                    <a:lnTo>
                      <a:pt x="231" y="400"/>
                    </a:lnTo>
                    <a:lnTo>
                      <a:pt x="231" y="400"/>
                    </a:lnTo>
                    <a:lnTo>
                      <a:pt x="247" y="398"/>
                    </a:lnTo>
                    <a:lnTo>
                      <a:pt x="254" y="396"/>
                    </a:lnTo>
                    <a:lnTo>
                      <a:pt x="259" y="391"/>
                    </a:lnTo>
                    <a:lnTo>
                      <a:pt x="259" y="391"/>
                    </a:lnTo>
                    <a:lnTo>
                      <a:pt x="263" y="387"/>
                    </a:lnTo>
                    <a:lnTo>
                      <a:pt x="266" y="383"/>
                    </a:lnTo>
                    <a:lnTo>
                      <a:pt x="268" y="381"/>
                    </a:lnTo>
                    <a:lnTo>
                      <a:pt x="268" y="379"/>
                    </a:lnTo>
                    <a:lnTo>
                      <a:pt x="266" y="376"/>
                    </a:lnTo>
                    <a:lnTo>
                      <a:pt x="265" y="374"/>
                    </a:lnTo>
                    <a:lnTo>
                      <a:pt x="265" y="374"/>
                    </a:lnTo>
                    <a:lnTo>
                      <a:pt x="262" y="367"/>
                    </a:lnTo>
                    <a:lnTo>
                      <a:pt x="260" y="359"/>
                    </a:lnTo>
                    <a:lnTo>
                      <a:pt x="257" y="353"/>
                    </a:lnTo>
                    <a:lnTo>
                      <a:pt x="256" y="351"/>
                    </a:lnTo>
                    <a:lnTo>
                      <a:pt x="254" y="350"/>
                    </a:lnTo>
                    <a:lnTo>
                      <a:pt x="254" y="350"/>
                    </a:lnTo>
                    <a:lnTo>
                      <a:pt x="249" y="350"/>
                    </a:lnTo>
                    <a:lnTo>
                      <a:pt x="246" y="348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5" y="343"/>
                    </a:lnTo>
                    <a:lnTo>
                      <a:pt x="245" y="343"/>
                    </a:lnTo>
                    <a:lnTo>
                      <a:pt x="247" y="343"/>
                    </a:lnTo>
                    <a:lnTo>
                      <a:pt x="249" y="343"/>
                    </a:lnTo>
                    <a:lnTo>
                      <a:pt x="256" y="343"/>
                    </a:lnTo>
                    <a:lnTo>
                      <a:pt x="262" y="344"/>
                    </a:lnTo>
                    <a:lnTo>
                      <a:pt x="269" y="345"/>
                    </a:lnTo>
                    <a:lnTo>
                      <a:pt x="269" y="345"/>
                    </a:lnTo>
                    <a:lnTo>
                      <a:pt x="273" y="345"/>
                    </a:lnTo>
                    <a:lnTo>
                      <a:pt x="276" y="345"/>
                    </a:lnTo>
                    <a:lnTo>
                      <a:pt x="283" y="351"/>
                    </a:lnTo>
                    <a:lnTo>
                      <a:pt x="283" y="351"/>
                    </a:lnTo>
                    <a:lnTo>
                      <a:pt x="286" y="352"/>
                    </a:lnTo>
                    <a:lnTo>
                      <a:pt x="288" y="353"/>
                    </a:lnTo>
                    <a:lnTo>
                      <a:pt x="288" y="352"/>
                    </a:lnTo>
                    <a:lnTo>
                      <a:pt x="286" y="350"/>
                    </a:lnTo>
                    <a:lnTo>
                      <a:pt x="286" y="350"/>
                    </a:lnTo>
                    <a:lnTo>
                      <a:pt x="284" y="346"/>
                    </a:lnTo>
                    <a:lnTo>
                      <a:pt x="282" y="343"/>
                    </a:lnTo>
                    <a:lnTo>
                      <a:pt x="279" y="339"/>
                    </a:lnTo>
                    <a:lnTo>
                      <a:pt x="279" y="339"/>
                    </a:lnTo>
                    <a:lnTo>
                      <a:pt x="277" y="338"/>
                    </a:lnTo>
                    <a:lnTo>
                      <a:pt x="275" y="336"/>
                    </a:lnTo>
                    <a:lnTo>
                      <a:pt x="272" y="335"/>
                    </a:lnTo>
                    <a:lnTo>
                      <a:pt x="271" y="332"/>
                    </a:lnTo>
                    <a:lnTo>
                      <a:pt x="271" y="332"/>
                    </a:lnTo>
                    <a:lnTo>
                      <a:pt x="270" y="331"/>
                    </a:lnTo>
                    <a:lnTo>
                      <a:pt x="266" y="330"/>
                    </a:lnTo>
                    <a:lnTo>
                      <a:pt x="263" y="330"/>
                    </a:lnTo>
                    <a:lnTo>
                      <a:pt x="259" y="327"/>
                    </a:lnTo>
                    <a:lnTo>
                      <a:pt x="259" y="327"/>
                    </a:lnTo>
                    <a:lnTo>
                      <a:pt x="256" y="322"/>
                    </a:lnTo>
                    <a:lnTo>
                      <a:pt x="251" y="316"/>
                    </a:lnTo>
                    <a:lnTo>
                      <a:pt x="248" y="311"/>
                    </a:lnTo>
                    <a:lnTo>
                      <a:pt x="245" y="307"/>
                    </a:lnTo>
                    <a:lnTo>
                      <a:pt x="245" y="307"/>
                    </a:lnTo>
                    <a:lnTo>
                      <a:pt x="241" y="304"/>
                    </a:lnTo>
                    <a:lnTo>
                      <a:pt x="242" y="303"/>
                    </a:lnTo>
                    <a:lnTo>
                      <a:pt x="245" y="301"/>
                    </a:lnTo>
                    <a:lnTo>
                      <a:pt x="245" y="301"/>
                    </a:lnTo>
                    <a:lnTo>
                      <a:pt x="253" y="298"/>
                    </a:lnTo>
                    <a:lnTo>
                      <a:pt x="254" y="297"/>
                    </a:lnTo>
                    <a:lnTo>
                      <a:pt x="254" y="296"/>
                    </a:lnTo>
                    <a:lnTo>
                      <a:pt x="253" y="291"/>
                    </a:lnTo>
                    <a:lnTo>
                      <a:pt x="253" y="291"/>
                    </a:lnTo>
                    <a:lnTo>
                      <a:pt x="248" y="288"/>
                    </a:lnTo>
                    <a:lnTo>
                      <a:pt x="243" y="285"/>
                    </a:lnTo>
                    <a:lnTo>
                      <a:pt x="239" y="284"/>
                    </a:lnTo>
                    <a:lnTo>
                      <a:pt x="236" y="284"/>
                    </a:lnTo>
                    <a:lnTo>
                      <a:pt x="236" y="285"/>
                    </a:lnTo>
                    <a:lnTo>
                      <a:pt x="236" y="285"/>
                    </a:lnTo>
                    <a:lnTo>
                      <a:pt x="235" y="288"/>
                    </a:lnTo>
                    <a:lnTo>
                      <a:pt x="236" y="290"/>
                    </a:lnTo>
                    <a:lnTo>
                      <a:pt x="237" y="293"/>
                    </a:lnTo>
                    <a:lnTo>
                      <a:pt x="240" y="294"/>
                    </a:lnTo>
                    <a:lnTo>
                      <a:pt x="240" y="294"/>
                    </a:lnTo>
                    <a:lnTo>
                      <a:pt x="242" y="295"/>
                    </a:lnTo>
                    <a:lnTo>
                      <a:pt x="245" y="296"/>
                    </a:lnTo>
                    <a:lnTo>
                      <a:pt x="246" y="297"/>
                    </a:lnTo>
                    <a:lnTo>
                      <a:pt x="245" y="298"/>
                    </a:lnTo>
                    <a:lnTo>
                      <a:pt x="244" y="298"/>
                    </a:lnTo>
                    <a:lnTo>
                      <a:pt x="244" y="298"/>
                    </a:lnTo>
                    <a:lnTo>
                      <a:pt x="240" y="299"/>
                    </a:lnTo>
                    <a:lnTo>
                      <a:pt x="239" y="298"/>
                    </a:lnTo>
                    <a:lnTo>
                      <a:pt x="236" y="296"/>
                    </a:lnTo>
                    <a:lnTo>
                      <a:pt x="236" y="296"/>
                    </a:lnTo>
                    <a:lnTo>
                      <a:pt x="233" y="294"/>
                    </a:lnTo>
                    <a:lnTo>
                      <a:pt x="230" y="293"/>
                    </a:lnTo>
                    <a:lnTo>
                      <a:pt x="226" y="291"/>
                    </a:lnTo>
                    <a:lnTo>
                      <a:pt x="225" y="289"/>
                    </a:lnTo>
                    <a:lnTo>
                      <a:pt x="223" y="288"/>
                    </a:lnTo>
                    <a:lnTo>
                      <a:pt x="223" y="288"/>
                    </a:lnTo>
                    <a:lnTo>
                      <a:pt x="221" y="285"/>
                    </a:lnTo>
                    <a:lnTo>
                      <a:pt x="219" y="283"/>
                    </a:lnTo>
                    <a:lnTo>
                      <a:pt x="217" y="282"/>
                    </a:lnTo>
                    <a:lnTo>
                      <a:pt x="214" y="282"/>
                    </a:lnTo>
                    <a:lnTo>
                      <a:pt x="214" y="282"/>
                    </a:lnTo>
                    <a:lnTo>
                      <a:pt x="211" y="282"/>
                    </a:lnTo>
                    <a:lnTo>
                      <a:pt x="208" y="281"/>
                    </a:lnTo>
                    <a:lnTo>
                      <a:pt x="203" y="275"/>
                    </a:lnTo>
                    <a:lnTo>
                      <a:pt x="203" y="275"/>
                    </a:lnTo>
                    <a:lnTo>
                      <a:pt x="200" y="272"/>
                    </a:lnTo>
                    <a:lnTo>
                      <a:pt x="199" y="271"/>
                    </a:lnTo>
                    <a:lnTo>
                      <a:pt x="199" y="271"/>
                    </a:lnTo>
                    <a:lnTo>
                      <a:pt x="199" y="251"/>
                    </a:lnTo>
                    <a:lnTo>
                      <a:pt x="199" y="237"/>
                    </a:lnTo>
                    <a:lnTo>
                      <a:pt x="198" y="232"/>
                    </a:lnTo>
                    <a:lnTo>
                      <a:pt x="197" y="230"/>
                    </a:lnTo>
                    <a:lnTo>
                      <a:pt x="197" y="230"/>
                    </a:lnTo>
                    <a:lnTo>
                      <a:pt x="196" y="228"/>
                    </a:lnTo>
                    <a:lnTo>
                      <a:pt x="196" y="226"/>
                    </a:lnTo>
                    <a:lnTo>
                      <a:pt x="196" y="217"/>
                    </a:lnTo>
                    <a:lnTo>
                      <a:pt x="197" y="210"/>
                    </a:lnTo>
                    <a:lnTo>
                      <a:pt x="198" y="208"/>
                    </a:lnTo>
                    <a:lnTo>
                      <a:pt x="199" y="207"/>
                    </a:lnTo>
                    <a:lnTo>
                      <a:pt x="199" y="207"/>
                    </a:lnTo>
                    <a:lnTo>
                      <a:pt x="203" y="205"/>
                    </a:lnTo>
                    <a:lnTo>
                      <a:pt x="208" y="203"/>
                    </a:lnTo>
                    <a:lnTo>
                      <a:pt x="213" y="199"/>
                    </a:lnTo>
                    <a:lnTo>
                      <a:pt x="214" y="197"/>
                    </a:lnTo>
                    <a:lnTo>
                      <a:pt x="214" y="195"/>
                    </a:lnTo>
                    <a:lnTo>
                      <a:pt x="214" y="195"/>
                    </a:lnTo>
                    <a:lnTo>
                      <a:pt x="215" y="193"/>
                    </a:lnTo>
                    <a:lnTo>
                      <a:pt x="217" y="192"/>
                    </a:lnTo>
                    <a:lnTo>
                      <a:pt x="222" y="188"/>
                    </a:lnTo>
                    <a:lnTo>
                      <a:pt x="228" y="188"/>
                    </a:lnTo>
                    <a:lnTo>
                      <a:pt x="229" y="188"/>
                    </a:lnTo>
                    <a:lnTo>
                      <a:pt x="230" y="189"/>
                    </a:lnTo>
                    <a:lnTo>
                      <a:pt x="230" y="189"/>
                    </a:lnTo>
                    <a:lnTo>
                      <a:pt x="229" y="194"/>
                    </a:lnTo>
                    <a:lnTo>
                      <a:pt x="227" y="200"/>
                    </a:lnTo>
                    <a:lnTo>
                      <a:pt x="225" y="207"/>
                    </a:lnTo>
                    <a:lnTo>
                      <a:pt x="225" y="209"/>
                    </a:lnTo>
                    <a:lnTo>
                      <a:pt x="226" y="211"/>
                    </a:lnTo>
                    <a:lnTo>
                      <a:pt x="226" y="211"/>
                    </a:lnTo>
                    <a:lnTo>
                      <a:pt x="228" y="212"/>
                    </a:lnTo>
                    <a:lnTo>
                      <a:pt x="230" y="213"/>
                    </a:lnTo>
                    <a:lnTo>
                      <a:pt x="235" y="214"/>
                    </a:lnTo>
                    <a:lnTo>
                      <a:pt x="241" y="215"/>
                    </a:lnTo>
                    <a:lnTo>
                      <a:pt x="243" y="216"/>
                    </a:lnTo>
                    <a:lnTo>
                      <a:pt x="245" y="218"/>
                    </a:lnTo>
                    <a:lnTo>
                      <a:pt x="245" y="218"/>
                    </a:lnTo>
                    <a:lnTo>
                      <a:pt x="249" y="223"/>
                    </a:lnTo>
                    <a:lnTo>
                      <a:pt x="255" y="227"/>
                    </a:lnTo>
                    <a:lnTo>
                      <a:pt x="260" y="229"/>
                    </a:lnTo>
                    <a:lnTo>
                      <a:pt x="265" y="230"/>
                    </a:lnTo>
                    <a:lnTo>
                      <a:pt x="265" y="230"/>
                    </a:lnTo>
                    <a:lnTo>
                      <a:pt x="268" y="229"/>
                    </a:lnTo>
                    <a:lnTo>
                      <a:pt x="269" y="228"/>
                    </a:lnTo>
                    <a:lnTo>
                      <a:pt x="270" y="225"/>
                    </a:lnTo>
                    <a:lnTo>
                      <a:pt x="270" y="222"/>
                    </a:lnTo>
                    <a:lnTo>
                      <a:pt x="271" y="221"/>
                    </a:lnTo>
                    <a:lnTo>
                      <a:pt x="273" y="219"/>
                    </a:lnTo>
                    <a:lnTo>
                      <a:pt x="273" y="219"/>
                    </a:lnTo>
                    <a:lnTo>
                      <a:pt x="289" y="218"/>
                    </a:lnTo>
                    <a:lnTo>
                      <a:pt x="296" y="218"/>
                    </a:lnTo>
                    <a:lnTo>
                      <a:pt x="298" y="219"/>
                    </a:lnTo>
                    <a:lnTo>
                      <a:pt x="299" y="221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300" y="224"/>
                    </a:lnTo>
                    <a:lnTo>
                      <a:pt x="301" y="222"/>
                    </a:lnTo>
                    <a:lnTo>
                      <a:pt x="302" y="218"/>
                    </a:lnTo>
                    <a:lnTo>
                      <a:pt x="302" y="218"/>
                    </a:lnTo>
                    <a:lnTo>
                      <a:pt x="304" y="214"/>
                    </a:lnTo>
                    <a:lnTo>
                      <a:pt x="307" y="210"/>
                    </a:lnTo>
                    <a:lnTo>
                      <a:pt x="308" y="207"/>
                    </a:lnTo>
                    <a:lnTo>
                      <a:pt x="309" y="204"/>
                    </a:lnTo>
                    <a:lnTo>
                      <a:pt x="309" y="201"/>
                    </a:lnTo>
                    <a:lnTo>
                      <a:pt x="308" y="197"/>
                    </a:lnTo>
                    <a:lnTo>
                      <a:pt x="308" y="197"/>
                    </a:lnTo>
                    <a:lnTo>
                      <a:pt x="306" y="193"/>
                    </a:lnTo>
                    <a:lnTo>
                      <a:pt x="304" y="188"/>
                    </a:lnTo>
                    <a:lnTo>
                      <a:pt x="298" y="181"/>
                    </a:lnTo>
                    <a:lnTo>
                      <a:pt x="292" y="173"/>
                    </a:lnTo>
                    <a:lnTo>
                      <a:pt x="290" y="170"/>
                    </a:lnTo>
                    <a:lnTo>
                      <a:pt x="289" y="167"/>
                    </a:lnTo>
                    <a:lnTo>
                      <a:pt x="289" y="167"/>
                    </a:lnTo>
                    <a:lnTo>
                      <a:pt x="290" y="161"/>
                    </a:lnTo>
                    <a:lnTo>
                      <a:pt x="290" y="159"/>
                    </a:lnTo>
                    <a:lnTo>
                      <a:pt x="292" y="158"/>
                    </a:lnTo>
                    <a:lnTo>
                      <a:pt x="297" y="156"/>
                    </a:lnTo>
                    <a:lnTo>
                      <a:pt x="304" y="155"/>
                    </a:lnTo>
                    <a:lnTo>
                      <a:pt x="304" y="155"/>
                    </a:lnTo>
                    <a:lnTo>
                      <a:pt x="313" y="154"/>
                    </a:lnTo>
                    <a:lnTo>
                      <a:pt x="320" y="152"/>
                    </a:lnTo>
                    <a:lnTo>
                      <a:pt x="327" y="148"/>
                    </a:lnTo>
                    <a:lnTo>
                      <a:pt x="331" y="143"/>
                    </a:lnTo>
                    <a:lnTo>
                      <a:pt x="331" y="143"/>
                    </a:lnTo>
                    <a:lnTo>
                      <a:pt x="333" y="141"/>
                    </a:lnTo>
                    <a:lnTo>
                      <a:pt x="334" y="137"/>
                    </a:lnTo>
                    <a:lnTo>
                      <a:pt x="335" y="130"/>
                    </a:lnTo>
                    <a:lnTo>
                      <a:pt x="336" y="127"/>
                    </a:lnTo>
                    <a:lnTo>
                      <a:pt x="337" y="124"/>
                    </a:lnTo>
                    <a:lnTo>
                      <a:pt x="340" y="122"/>
                    </a:lnTo>
                    <a:lnTo>
                      <a:pt x="342" y="122"/>
                    </a:lnTo>
                    <a:lnTo>
                      <a:pt x="342" y="122"/>
                    </a:lnTo>
                    <a:lnTo>
                      <a:pt x="360" y="119"/>
                    </a:lnTo>
                    <a:lnTo>
                      <a:pt x="369" y="119"/>
                    </a:lnTo>
                    <a:lnTo>
                      <a:pt x="371" y="119"/>
                    </a:lnTo>
                    <a:lnTo>
                      <a:pt x="372" y="121"/>
                    </a:lnTo>
                    <a:lnTo>
                      <a:pt x="372" y="121"/>
                    </a:lnTo>
                    <a:lnTo>
                      <a:pt x="372" y="123"/>
                    </a:lnTo>
                    <a:lnTo>
                      <a:pt x="374" y="124"/>
                    </a:lnTo>
                    <a:lnTo>
                      <a:pt x="377" y="125"/>
                    </a:lnTo>
                    <a:lnTo>
                      <a:pt x="383" y="123"/>
                    </a:lnTo>
                    <a:lnTo>
                      <a:pt x="383" y="123"/>
                    </a:lnTo>
                    <a:lnTo>
                      <a:pt x="388" y="118"/>
                    </a:lnTo>
                    <a:lnTo>
                      <a:pt x="393" y="111"/>
                    </a:lnTo>
                    <a:lnTo>
                      <a:pt x="397" y="108"/>
                    </a:lnTo>
                    <a:lnTo>
                      <a:pt x="400" y="105"/>
                    </a:lnTo>
                    <a:lnTo>
                      <a:pt x="404" y="103"/>
                    </a:lnTo>
                    <a:lnTo>
                      <a:pt x="408" y="103"/>
                    </a:lnTo>
                    <a:lnTo>
                      <a:pt x="408" y="103"/>
                    </a:lnTo>
                    <a:lnTo>
                      <a:pt x="416" y="103"/>
                    </a:lnTo>
                    <a:lnTo>
                      <a:pt x="420" y="104"/>
                    </a:lnTo>
                    <a:lnTo>
                      <a:pt x="423" y="105"/>
                    </a:lnTo>
                    <a:lnTo>
                      <a:pt x="427" y="109"/>
                    </a:lnTo>
                    <a:lnTo>
                      <a:pt x="427" y="109"/>
                    </a:lnTo>
                    <a:lnTo>
                      <a:pt x="428" y="110"/>
                    </a:lnTo>
                    <a:lnTo>
                      <a:pt x="431" y="111"/>
                    </a:lnTo>
                    <a:lnTo>
                      <a:pt x="437" y="112"/>
                    </a:lnTo>
                    <a:lnTo>
                      <a:pt x="457" y="112"/>
                    </a:lnTo>
                    <a:lnTo>
                      <a:pt x="457" y="112"/>
                    </a:lnTo>
                    <a:lnTo>
                      <a:pt x="462" y="112"/>
                    </a:lnTo>
                    <a:lnTo>
                      <a:pt x="466" y="111"/>
                    </a:lnTo>
                    <a:lnTo>
                      <a:pt x="473" y="109"/>
                    </a:lnTo>
                    <a:lnTo>
                      <a:pt x="478" y="107"/>
                    </a:lnTo>
                    <a:lnTo>
                      <a:pt x="482" y="107"/>
                    </a:lnTo>
                    <a:lnTo>
                      <a:pt x="486" y="108"/>
                    </a:lnTo>
                    <a:lnTo>
                      <a:pt x="486" y="108"/>
                    </a:lnTo>
                    <a:lnTo>
                      <a:pt x="493" y="110"/>
                    </a:lnTo>
                    <a:lnTo>
                      <a:pt x="501" y="110"/>
                    </a:lnTo>
                    <a:lnTo>
                      <a:pt x="506" y="108"/>
                    </a:lnTo>
                    <a:lnTo>
                      <a:pt x="508" y="105"/>
                    </a:lnTo>
                    <a:lnTo>
                      <a:pt x="509" y="103"/>
                    </a:lnTo>
                    <a:lnTo>
                      <a:pt x="509" y="103"/>
                    </a:lnTo>
                    <a:lnTo>
                      <a:pt x="511" y="99"/>
                    </a:lnTo>
                    <a:lnTo>
                      <a:pt x="512" y="95"/>
                    </a:lnTo>
                    <a:lnTo>
                      <a:pt x="512" y="79"/>
                    </a:lnTo>
                    <a:lnTo>
                      <a:pt x="512" y="79"/>
                    </a:lnTo>
                    <a:lnTo>
                      <a:pt x="512" y="69"/>
                    </a:lnTo>
                    <a:lnTo>
                      <a:pt x="512" y="62"/>
                    </a:lnTo>
                    <a:lnTo>
                      <a:pt x="514" y="56"/>
                    </a:lnTo>
                    <a:lnTo>
                      <a:pt x="518" y="52"/>
                    </a:lnTo>
                    <a:lnTo>
                      <a:pt x="518" y="52"/>
                    </a:lnTo>
                    <a:lnTo>
                      <a:pt x="521" y="49"/>
                    </a:lnTo>
                    <a:lnTo>
                      <a:pt x="523" y="45"/>
                    </a:lnTo>
                    <a:lnTo>
                      <a:pt x="526" y="37"/>
                    </a:lnTo>
                    <a:lnTo>
                      <a:pt x="527" y="27"/>
                    </a:lnTo>
                    <a:lnTo>
                      <a:pt x="527" y="19"/>
                    </a:lnTo>
                    <a:lnTo>
                      <a:pt x="527" y="19"/>
                    </a:lnTo>
                    <a:lnTo>
                      <a:pt x="527" y="13"/>
                    </a:lnTo>
                    <a:lnTo>
                      <a:pt x="525" y="8"/>
                    </a:lnTo>
                    <a:lnTo>
                      <a:pt x="523" y="7"/>
                    </a:lnTo>
                    <a:lnTo>
                      <a:pt x="521" y="4"/>
                    </a:lnTo>
                    <a:lnTo>
                      <a:pt x="519" y="3"/>
                    </a:lnTo>
                    <a:lnTo>
                      <a:pt x="516" y="3"/>
                    </a:lnTo>
                    <a:lnTo>
                      <a:pt x="516" y="3"/>
                    </a:lnTo>
                    <a:lnTo>
                      <a:pt x="506" y="4"/>
                    </a:lnTo>
                    <a:lnTo>
                      <a:pt x="503" y="3"/>
                    </a:lnTo>
                    <a:lnTo>
                      <a:pt x="501" y="2"/>
                    </a:lnTo>
                    <a:lnTo>
                      <a:pt x="501" y="2"/>
                    </a:lnTo>
                    <a:lnTo>
                      <a:pt x="498" y="0"/>
                    </a:lnTo>
                    <a:lnTo>
                      <a:pt x="493" y="0"/>
                    </a:lnTo>
                    <a:lnTo>
                      <a:pt x="489" y="1"/>
                    </a:lnTo>
                    <a:lnTo>
                      <a:pt x="48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6" name="Freeform 231"/>
              <p:cNvSpPr/>
              <p:nvPr/>
            </p:nvSpPr>
            <p:spPr bwMode="auto">
              <a:xfrm>
                <a:off x="9470982" y="6309213"/>
                <a:ext cx="371474" cy="342927"/>
              </a:xfrm>
              <a:custGeom>
                <a:avLst/>
                <a:gdLst>
                  <a:gd name="T0" fmla="*/ 158 w 234"/>
                  <a:gd name="T1" fmla="*/ 27 h 216"/>
                  <a:gd name="T2" fmla="*/ 136 w 234"/>
                  <a:gd name="T3" fmla="*/ 19 h 216"/>
                  <a:gd name="T4" fmla="*/ 111 w 234"/>
                  <a:gd name="T5" fmla="*/ 16 h 216"/>
                  <a:gd name="T6" fmla="*/ 78 w 234"/>
                  <a:gd name="T7" fmla="*/ 8 h 216"/>
                  <a:gd name="T8" fmla="*/ 63 w 234"/>
                  <a:gd name="T9" fmla="*/ 0 h 216"/>
                  <a:gd name="T10" fmla="*/ 47 w 234"/>
                  <a:gd name="T11" fmla="*/ 27 h 216"/>
                  <a:gd name="T12" fmla="*/ 24 w 234"/>
                  <a:gd name="T13" fmla="*/ 30 h 216"/>
                  <a:gd name="T14" fmla="*/ 14 w 234"/>
                  <a:gd name="T15" fmla="*/ 50 h 216"/>
                  <a:gd name="T16" fmla="*/ 1 w 234"/>
                  <a:gd name="T17" fmla="*/ 61 h 216"/>
                  <a:gd name="T18" fmla="*/ 14 w 234"/>
                  <a:gd name="T19" fmla="*/ 71 h 216"/>
                  <a:gd name="T20" fmla="*/ 31 w 234"/>
                  <a:gd name="T21" fmla="*/ 78 h 216"/>
                  <a:gd name="T22" fmla="*/ 48 w 234"/>
                  <a:gd name="T23" fmla="*/ 95 h 216"/>
                  <a:gd name="T24" fmla="*/ 62 w 234"/>
                  <a:gd name="T25" fmla="*/ 104 h 216"/>
                  <a:gd name="T26" fmla="*/ 67 w 234"/>
                  <a:gd name="T27" fmla="*/ 123 h 216"/>
                  <a:gd name="T28" fmla="*/ 62 w 234"/>
                  <a:gd name="T29" fmla="*/ 138 h 216"/>
                  <a:gd name="T30" fmla="*/ 69 w 234"/>
                  <a:gd name="T31" fmla="*/ 162 h 216"/>
                  <a:gd name="T32" fmla="*/ 81 w 234"/>
                  <a:gd name="T33" fmla="*/ 187 h 216"/>
                  <a:gd name="T34" fmla="*/ 96 w 234"/>
                  <a:gd name="T35" fmla="*/ 177 h 216"/>
                  <a:gd name="T36" fmla="*/ 95 w 234"/>
                  <a:gd name="T37" fmla="*/ 155 h 216"/>
                  <a:gd name="T38" fmla="*/ 120 w 234"/>
                  <a:gd name="T39" fmla="*/ 149 h 216"/>
                  <a:gd name="T40" fmla="*/ 123 w 234"/>
                  <a:gd name="T41" fmla="*/ 164 h 216"/>
                  <a:gd name="T42" fmla="*/ 142 w 234"/>
                  <a:gd name="T43" fmla="*/ 184 h 216"/>
                  <a:gd name="T44" fmla="*/ 150 w 234"/>
                  <a:gd name="T45" fmla="*/ 198 h 216"/>
                  <a:gd name="T46" fmla="*/ 154 w 234"/>
                  <a:gd name="T47" fmla="*/ 212 h 216"/>
                  <a:gd name="T48" fmla="*/ 162 w 234"/>
                  <a:gd name="T49" fmla="*/ 216 h 216"/>
                  <a:gd name="T50" fmla="*/ 159 w 234"/>
                  <a:gd name="T51" fmla="*/ 209 h 216"/>
                  <a:gd name="T52" fmla="*/ 154 w 234"/>
                  <a:gd name="T53" fmla="*/ 195 h 216"/>
                  <a:gd name="T54" fmla="*/ 157 w 234"/>
                  <a:gd name="T55" fmla="*/ 171 h 216"/>
                  <a:gd name="T56" fmla="*/ 181 w 234"/>
                  <a:gd name="T57" fmla="*/ 171 h 216"/>
                  <a:gd name="T58" fmla="*/ 196 w 234"/>
                  <a:gd name="T59" fmla="*/ 178 h 216"/>
                  <a:gd name="T60" fmla="*/ 204 w 234"/>
                  <a:gd name="T61" fmla="*/ 189 h 216"/>
                  <a:gd name="T62" fmla="*/ 210 w 234"/>
                  <a:gd name="T63" fmla="*/ 195 h 216"/>
                  <a:gd name="T64" fmla="*/ 220 w 234"/>
                  <a:gd name="T65" fmla="*/ 200 h 216"/>
                  <a:gd name="T66" fmla="*/ 214 w 234"/>
                  <a:gd name="T67" fmla="*/ 190 h 216"/>
                  <a:gd name="T68" fmla="*/ 209 w 234"/>
                  <a:gd name="T69" fmla="*/ 187 h 216"/>
                  <a:gd name="T70" fmla="*/ 206 w 234"/>
                  <a:gd name="T71" fmla="*/ 177 h 216"/>
                  <a:gd name="T72" fmla="*/ 200 w 234"/>
                  <a:gd name="T73" fmla="*/ 156 h 216"/>
                  <a:gd name="T74" fmla="*/ 183 w 234"/>
                  <a:gd name="T75" fmla="*/ 127 h 216"/>
                  <a:gd name="T76" fmla="*/ 172 w 234"/>
                  <a:gd name="T77" fmla="*/ 106 h 216"/>
                  <a:gd name="T78" fmla="*/ 159 w 234"/>
                  <a:gd name="T79" fmla="*/ 99 h 216"/>
                  <a:gd name="T80" fmla="*/ 154 w 234"/>
                  <a:gd name="T81" fmla="*/ 84 h 216"/>
                  <a:gd name="T82" fmla="*/ 164 w 234"/>
                  <a:gd name="T83" fmla="*/ 70 h 216"/>
                  <a:gd name="T84" fmla="*/ 183 w 234"/>
                  <a:gd name="T85" fmla="*/ 75 h 216"/>
                  <a:gd name="T86" fmla="*/ 204 w 234"/>
                  <a:gd name="T87" fmla="*/ 77 h 216"/>
                  <a:gd name="T88" fmla="*/ 205 w 234"/>
                  <a:gd name="T89" fmla="*/ 95 h 216"/>
                  <a:gd name="T90" fmla="*/ 208 w 234"/>
                  <a:gd name="T91" fmla="*/ 85 h 216"/>
                  <a:gd name="T92" fmla="*/ 220 w 234"/>
                  <a:gd name="T93" fmla="*/ 78 h 216"/>
                  <a:gd name="T94" fmla="*/ 234 w 234"/>
                  <a:gd name="T95" fmla="*/ 75 h 216"/>
                  <a:gd name="T96" fmla="*/ 216 w 234"/>
                  <a:gd name="T97" fmla="*/ 72 h 216"/>
                  <a:gd name="T98" fmla="*/ 202 w 234"/>
                  <a:gd name="T99" fmla="*/ 63 h 216"/>
                  <a:gd name="T100" fmla="*/ 192 w 234"/>
                  <a:gd name="T101" fmla="*/ 55 h 216"/>
                  <a:gd name="T102" fmla="*/ 188 w 234"/>
                  <a:gd name="T103" fmla="*/ 44 h 216"/>
                  <a:gd name="T104" fmla="*/ 177 w 234"/>
                  <a:gd name="T105" fmla="*/ 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216">
                    <a:moveTo>
                      <a:pt x="176" y="31"/>
                    </a:moveTo>
                    <a:lnTo>
                      <a:pt x="176" y="31"/>
                    </a:lnTo>
                    <a:lnTo>
                      <a:pt x="168" y="31"/>
                    </a:lnTo>
                    <a:lnTo>
                      <a:pt x="162" y="30"/>
                    </a:lnTo>
                    <a:lnTo>
                      <a:pt x="160" y="29"/>
                    </a:lnTo>
                    <a:lnTo>
                      <a:pt x="158" y="27"/>
                    </a:lnTo>
                    <a:lnTo>
                      <a:pt x="158" y="27"/>
                    </a:lnTo>
                    <a:lnTo>
                      <a:pt x="154" y="23"/>
                    </a:lnTo>
                    <a:lnTo>
                      <a:pt x="150" y="21"/>
                    </a:lnTo>
                    <a:lnTo>
                      <a:pt x="145" y="20"/>
                    </a:lnTo>
                    <a:lnTo>
                      <a:pt x="136" y="19"/>
                    </a:lnTo>
                    <a:lnTo>
                      <a:pt x="136" y="19"/>
                    </a:lnTo>
                    <a:lnTo>
                      <a:pt x="128" y="19"/>
                    </a:lnTo>
                    <a:lnTo>
                      <a:pt x="120" y="19"/>
                    </a:lnTo>
                    <a:lnTo>
                      <a:pt x="116" y="19"/>
                    </a:lnTo>
                    <a:lnTo>
                      <a:pt x="114" y="18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09" y="13"/>
                    </a:lnTo>
                    <a:lnTo>
                      <a:pt x="107" y="9"/>
                    </a:lnTo>
                    <a:lnTo>
                      <a:pt x="102" y="8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0" y="3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0" y="21"/>
                    </a:lnTo>
                    <a:lnTo>
                      <a:pt x="47" y="27"/>
                    </a:lnTo>
                    <a:lnTo>
                      <a:pt x="45" y="28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38" y="29"/>
                    </a:lnTo>
                    <a:lnTo>
                      <a:pt x="31" y="29"/>
                    </a:lnTo>
                    <a:lnTo>
                      <a:pt x="24" y="30"/>
                    </a:lnTo>
                    <a:lnTo>
                      <a:pt x="21" y="32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8" y="52"/>
                    </a:lnTo>
                    <a:lnTo>
                      <a:pt x="6" y="55"/>
                    </a:lnTo>
                    <a:lnTo>
                      <a:pt x="3" y="58"/>
                    </a:lnTo>
                    <a:lnTo>
                      <a:pt x="1" y="61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14" y="71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8" y="73"/>
                    </a:lnTo>
                    <a:lnTo>
                      <a:pt x="30" y="75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3" y="85"/>
                    </a:lnTo>
                    <a:lnTo>
                      <a:pt x="36" y="90"/>
                    </a:lnTo>
                    <a:lnTo>
                      <a:pt x="39" y="94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9" y="97"/>
                    </a:lnTo>
                    <a:lnTo>
                      <a:pt x="61" y="99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1" y="112"/>
                    </a:lnTo>
                    <a:lnTo>
                      <a:pt x="62" y="116"/>
                    </a:lnTo>
                    <a:lnTo>
                      <a:pt x="63" y="120"/>
                    </a:lnTo>
                    <a:lnTo>
                      <a:pt x="65" y="121"/>
                    </a:lnTo>
                    <a:lnTo>
                      <a:pt x="65" y="121"/>
                    </a:lnTo>
                    <a:lnTo>
                      <a:pt x="67" y="123"/>
                    </a:lnTo>
                    <a:lnTo>
                      <a:pt x="67" y="128"/>
                    </a:lnTo>
                    <a:lnTo>
                      <a:pt x="67" y="131"/>
                    </a:lnTo>
                    <a:lnTo>
                      <a:pt x="65" y="134"/>
                    </a:lnTo>
                    <a:lnTo>
                      <a:pt x="65" y="134"/>
                    </a:lnTo>
                    <a:lnTo>
                      <a:pt x="63" y="136"/>
                    </a:lnTo>
                    <a:lnTo>
                      <a:pt x="62" y="138"/>
                    </a:lnTo>
                    <a:lnTo>
                      <a:pt x="61" y="145"/>
                    </a:lnTo>
                    <a:lnTo>
                      <a:pt x="62" y="151"/>
                    </a:lnTo>
                    <a:lnTo>
                      <a:pt x="63" y="155"/>
                    </a:lnTo>
                    <a:lnTo>
                      <a:pt x="65" y="157"/>
                    </a:lnTo>
                    <a:lnTo>
                      <a:pt x="65" y="157"/>
                    </a:lnTo>
                    <a:lnTo>
                      <a:pt x="69" y="162"/>
                    </a:lnTo>
                    <a:lnTo>
                      <a:pt x="74" y="169"/>
                    </a:lnTo>
                    <a:lnTo>
                      <a:pt x="76" y="175"/>
                    </a:lnTo>
                    <a:lnTo>
                      <a:pt x="77" y="180"/>
                    </a:lnTo>
                    <a:lnTo>
                      <a:pt x="77" y="180"/>
                    </a:lnTo>
                    <a:lnTo>
                      <a:pt x="78" y="185"/>
                    </a:lnTo>
                    <a:lnTo>
                      <a:pt x="81" y="187"/>
                    </a:lnTo>
                    <a:lnTo>
                      <a:pt x="86" y="188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6" y="182"/>
                    </a:lnTo>
                    <a:lnTo>
                      <a:pt x="96" y="177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3" y="168"/>
                    </a:lnTo>
                    <a:lnTo>
                      <a:pt x="93" y="162"/>
                    </a:lnTo>
                    <a:lnTo>
                      <a:pt x="94" y="157"/>
                    </a:lnTo>
                    <a:lnTo>
                      <a:pt x="95" y="155"/>
                    </a:lnTo>
                    <a:lnTo>
                      <a:pt x="96" y="154"/>
                    </a:lnTo>
                    <a:lnTo>
                      <a:pt x="96" y="154"/>
                    </a:lnTo>
                    <a:lnTo>
                      <a:pt x="103" y="151"/>
                    </a:lnTo>
                    <a:lnTo>
                      <a:pt x="112" y="149"/>
                    </a:lnTo>
                    <a:lnTo>
                      <a:pt x="117" y="149"/>
                    </a:lnTo>
                    <a:lnTo>
                      <a:pt x="120" y="149"/>
                    </a:lnTo>
                    <a:lnTo>
                      <a:pt x="122" y="150"/>
                    </a:lnTo>
                    <a:lnTo>
                      <a:pt x="123" y="152"/>
                    </a:lnTo>
                    <a:lnTo>
                      <a:pt x="123" y="152"/>
                    </a:lnTo>
                    <a:lnTo>
                      <a:pt x="122" y="161"/>
                    </a:lnTo>
                    <a:lnTo>
                      <a:pt x="122" y="163"/>
                    </a:lnTo>
                    <a:lnTo>
                      <a:pt x="123" y="164"/>
                    </a:lnTo>
                    <a:lnTo>
                      <a:pt x="129" y="165"/>
                    </a:lnTo>
                    <a:lnTo>
                      <a:pt x="129" y="165"/>
                    </a:lnTo>
                    <a:lnTo>
                      <a:pt x="134" y="169"/>
                    </a:lnTo>
                    <a:lnTo>
                      <a:pt x="137" y="172"/>
                    </a:lnTo>
                    <a:lnTo>
                      <a:pt x="140" y="177"/>
                    </a:lnTo>
                    <a:lnTo>
                      <a:pt x="142" y="184"/>
                    </a:lnTo>
                    <a:lnTo>
                      <a:pt x="142" y="184"/>
                    </a:lnTo>
                    <a:lnTo>
                      <a:pt x="145" y="189"/>
                    </a:lnTo>
                    <a:lnTo>
                      <a:pt x="147" y="191"/>
                    </a:lnTo>
                    <a:lnTo>
                      <a:pt x="149" y="194"/>
                    </a:lnTo>
                    <a:lnTo>
                      <a:pt x="150" y="198"/>
                    </a:lnTo>
                    <a:lnTo>
                      <a:pt x="150" y="198"/>
                    </a:lnTo>
                    <a:lnTo>
                      <a:pt x="150" y="203"/>
                    </a:lnTo>
                    <a:lnTo>
                      <a:pt x="151" y="207"/>
                    </a:lnTo>
                    <a:lnTo>
                      <a:pt x="152" y="211"/>
                    </a:lnTo>
                    <a:lnTo>
                      <a:pt x="153" y="212"/>
                    </a:lnTo>
                    <a:lnTo>
                      <a:pt x="154" y="212"/>
                    </a:lnTo>
                    <a:lnTo>
                      <a:pt x="154" y="212"/>
                    </a:lnTo>
                    <a:lnTo>
                      <a:pt x="157" y="212"/>
                    </a:lnTo>
                    <a:lnTo>
                      <a:pt x="159" y="213"/>
                    </a:lnTo>
                    <a:lnTo>
                      <a:pt x="160" y="216"/>
                    </a:lnTo>
                    <a:lnTo>
                      <a:pt x="160" y="216"/>
                    </a:lnTo>
                    <a:lnTo>
                      <a:pt x="161" y="216"/>
                    </a:lnTo>
                    <a:lnTo>
                      <a:pt x="162" y="216"/>
                    </a:lnTo>
                    <a:lnTo>
                      <a:pt x="163" y="215"/>
                    </a:lnTo>
                    <a:lnTo>
                      <a:pt x="163" y="213"/>
                    </a:lnTo>
                    <a:lnTo>
                      <a:pt x="163" y="213"/>
                    </a:lnTo>
                    <a:lnTo>
                      <a:pt x="162" y="212"/>
                    </a:lnTo>
                    <a:lnTo>
                      <a:pt x="161" y="211"/>
                    </a:lnTo>
                    <a:lnTo>
                      <a:pt x="159" y="209"/>
                    </a:lnTo>
                    <a:lnTo>
                      <a:pt x="159" y="208"/>
                    </a:lnTo>
                    <a:lnTo>
                      <a:pt x="159" y="208"/>
                    </a:lnTo>
                    <a:lnTo>
                      <a:pt x="159" y="206"/>
                    </a:lnTo>
                    <a:lnTo>
                      <a:pt x="158" y="203"/>
                    </a:lnTo>
                    <a:lnTo>
                      <a:pt x="155" y="200"/>
                    </a:lnTo>
                    <a:lnTo>
                      <a:pt x="154" y="195"/>
                    </a:lnTo>
                    <a:lnTo>
                      <a:pt x="154" y="195"/>
                    </a:lnTo>
                    <a:lnTo>
                      <a:pt x="154" y="182"/>
                    </a:lnTo>
                    <a:lnTo>
                      <a:pt x="154" y="175"/>
                    </a:lnTo>
                    <a:lnTo>
                      <a:pt x="155" y="172"/>
                    </a:lnTo>
                    <a:lnTo>
                      <a:pt x="157" y="171"/>
                    </a:lnTo>
                    <a:lnTo>
                      <a:pt x="157" y="171"/>
                    </a:lnTo>
                    <a:lnTo>
                      <a:pt x="162" y="170"/>
                    </a:lnTo>
                    <a:lnTo>
                      <a:pt x="171" y="169"/>
                    </a:lnTo>
                    <a:lnTo>
                      <a:pt x="177" y="169"/>
                    </a:lnTo>
                    <a:lnTo>
                      <a:pt x="180" y="170"/>
                    </a:lnTo>
                    <a:lnTo>
                      <a:pt x="181" y="171"/>
                    </a:lnTo>
                    <a:lnTo>
                      <a:pt x="181" y="171"/>
                    </a:lnTo>
                    <a:lnTo>
                      <a:pt x="182" y="173"/>
                    </a:lnTo>
                    <a:lnTo>
                      <a:pt x="186" y="175"/>
                    </a:lnTo>
                    <a:lnTo>
                      <a:pt x="189" y="177"/>
                    </a:lnTo>
                    <a:lnTo>
                      <a:pt x="193" y="178"/>
                    </a:lnTo>
                    <a:lnTo>
                      <a:pt x="193" y="178"/>
                    </a:lnTo>
                    <a:lnTo>
                      <a:pt x="196" y="178"/>
                    </a:lnTo>
                    <a:lnTo>
                      <a:pt x="200" y="177"/>
                    </a:lnTo>
                    <a:lnTo>
                      <a:pt x="201" y="178"/>
                    </a:lnTo>
                    <a:lnTo>
                      <a:pt x="202" y="180"/>
                    </a:lnTo>
                    <a:lnTo>
                      <a:pt x="202" y="180"/>
                    </a:lnTo>
                    <a:lnTo>
                      <a:pt x="203" y="187"/>
                    </a:lnTo>
                    <a:lnTo>
                      <a:pt x="204" y="189"/>
                    </a:lnTo>
                    <a:lnTo>
                      <a:pt x="205" y="190"/>
                    </a:lnTo>
                    <a:lnTo>
                      <a:pt x="205" y="190"/>
                    </a:lnTo>
                    <a:lnTo>
                      <a:pt x="209" y="191"/>
                    </a:lnTo>
                    <a:lnTo>
                      <a:pt x="210" y="192"/>
                    </a:ln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8"/>
                    </a:lnTo>
                    <a:lnTo>
                      <a:pt x="212" y="200"/>
                    </a:lnTo>
                    <a:lnTo>
                      <a:pt x="215" y="201"/>
                    </a:lnTo>
                    <a:lnTo>
                      <a:pt x="218" y="201"/>
                    </a:lnTo>
                    <a:lnTo>
                      <a:pt x="218" y="201"/>
                    </a:lnTo>
                    <a:lnTo>
                      <a:pt x="220" y="200"/>
                    </a:lnTo>
                    <a:lnTo>
                      <a:pt x="222" y="199"/>
                    </a:lnTo>
                    <a:lnTo>
                      <a:pt x="222" y="198"/>
                    </a:lnTo>
                    <a:lnTo>
                      <a:pt x="220" y="195"/>
                    </a:lnTo>
                    <a:lnTo>
                      <a:pt x="220" y="195"/>
                    </a:lnTo>
                    <a:lnTo>
                      <a:pt x="216" y="191"/>
                    </a:lnTo>
                    <a:lnTo>
                      <a:pt x="214" y="190"/>
                    </a:lnTo>
                    <a:lnTo>
                      <a:pt x="214" y="189"/>
                    </a:lnTo>
                    <a:lnTo>
                      <a:pt x="214" y="189"/>
                    </a:lnTo>
                    <a:lnTo>
                      <a:pt x="212" y="188"/>
                    </a:lnTo>
                    <a:lnTo>
                      <a:pt x="211" y="189"/>
                    </a:lnTo>
                    <a:lnTo>
                      <a:pt x="210" y="189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8" y="180"/>
                    </a:lnTo>
                    <a:lnTo>
                      <a:pt x="208" y="178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5" y="176"/>
                    </a:lnTo>
                    <a:lnTo>
                      <a:pt x="205" y="172"/>
                    </a:lnTo>
                    <a:lnTo>
                      <a:pt x="205" y="168"/>
                    </a:lnTo>
                    <a:lnTo>
                      <a:pt x="204" y="164"/>
                    </a:lnTo>
                    <a:lnTo>
                      <a:pt x="204" y="164"/>
                    </a:lnTo>
                    <a:lnTo>
                      <a:pt x="200" y="156"/>
                    </a:lnTo>
                    <a:lnTo>
                      <a:pt x="193" y="146"/>
                    </a:lnTo>
                    <a:lnTo>
                      <a:pt x="193" y="146"/>
                    </a:lnTo>
                    <a:lnTo>
                      <a:pt x="187" y="136"/>
                    </a:lnTo>
                    <a:lnTo>
                      <a:pt x="185" y="132"/>
                    </a:lnTo>
                    <a:lnTo>
                      <a:pt x="183" y="127"/>
                    </a:lnTo>
                    <a:lnTo>
                      <a:pt x="183" y="127"/>
                    </a:lnTo>
                    <a:lnTo>
                      <a:pt x="182" y="123"/>
                    </a:lnTo>
                    <a:lnTo>
                      <a:pt x="181" y="120"/>
                    </a:lnTo>
                    <a:lnTo>
                      <a:pt x="176" y="114"/>
                    </a:lnTo>
                    <a:lnTo>
                      <a:pt x="176" y="114"/>
                    </a:lnTo>
                    <a:lnTo>
                      <a:pt x="174" y="111"/>
                    </a:lnTo>
                    <a:lnTo>
                      <a:pt x="172" y="106"/>
                    </a:lnTo>
                    <a:lnTo>
                      <a:pt x="168" y="103"/>
                    </a:lnTo>
                    <a:lnTo>
                      <a:pt x="166" y="102"/>
                    </a:lnTo>
                    <a:lnTo>
                      <a:pt x="164" y="101"/>
                    </a:lnTo>
                    <a:lnTo>
                      <a:pt x="164" y="101"/>
                    </a:lnTo>
                    <a:lnTo>
                      <a:pt x="161" y="100"/>
                    </a:lnTo>
                    <a:lnTo>
                      <a:pt x="159" y="99"/>
                    </a:lnTo>
                    <a:lnTo>
                      <a:pt x="159" y="97"/>
                    </a:lnTo>
                    <a:lnTo>
                      <a:pt x="158" y="93"/>
                    </a:lnTo>
                    <a:lnTo>
                      <a:pt x="158" y="93"/>
                    </a:lnTo>
                    <a:lnTo>
                      <a:pt x="157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54" y="82"/>
                    </a:lnTo>
                    <a:lnTo>
                      <a:pt x="154" y="77"/>
                    </a:lnTo>
                    <a:lnTo>
                      <a:pt x="157" y="73"/>
                    </a:lnTo>
                    <a:lnTo>
                      <a:pt x="160" y="71"/>
                    </a:lnTo>
                    <a:lnTo>
                      <a:pt x="160" y="71"/>
                    </a:lnTo>
                    <a:lnTo>
                      <a:pt x="164" y="70"/>
                    </a:lnTo>
                    <a:lnTo>
                      <a:pt x="171" y="69"/>
                    </a:lnTo>
                    <a:lnTo>
                      <a:pt x="176" y="70"/>
                    </a:lnTo>
                    <a:lnTo>
                      <a:pt x="179" y="71"/>
                    </a:lnTo>
                    <a:lnTo>
                      <a:pt x="181" y="72"/>
                    </a:lnTo>
                    <a:lnTo>
                      <a:pt x="181" y="72"/>
                    </a:lnTo>
                    <a:lnTo>
                      <a:pt x="183" y="75"/>
                    </a:lnTo>
                    <a:lnTo>
                      <a:pt x="186" y="77"/>
                    </a:lnTo>
                    <a:lnTo>
                      <a:pt x="189" y="78"/>
                    </a:lnTo>
                    <a:lnTo>
                      <a:pt x="194" y="78"/>
                    </a:lnTo>
                    <a:lnTo>
                      <a:pt x="194" y="78"/>
                    </a:lnTo>
                    <a:lnTo>
                      <a:pt x="202" y="77"/>
                    </a:lnTo>
                    <a:lnTo>
                      <a:pt x="204" y="77"/>
                    </a:lnTo>
                    <a:lnTo>
                      <a:pt x="204" y="80"/>
                    </a:lnTo>
                    <a:lnTo>
                      <a:pt x="204" y="80"/>
                    </a:lnTo>
                    <a:lnTo>
                      <a:pt x="203" y="89"/>
                    </a:lnTo>
                    <a:lnTo>
                      <a:pt x="203" y="93"/>
                    </a:lnTo>
                    <a:lnTo>
                      <a:pt x="204" y="95"/>
                    </a:lnTo>
                    <a:lnTo>
                      <a:pt x="205" y="95"/>
                    </a:lnTo>
                    <a:lnTo>
                      <a:pt x="205" y="95"/>
                    </a:lnTo>
                    <a:lnTo>
                      <a:pt x="206" y="95"/>
                    </a:lnTo>
                    <a:lnTo>
                      <a:pt x="206" y="94"/>
                    </a:lnTo>
                    <a:lnTo>
                      <a:pt x="207" y="92"/>
                    </a:lnTo>
                    <a:lnTo>
                      <a:pt x="207" y="88"/>
                    </a:lnTo>
                    <a:lnTo>
                      <a:pt x="208" y="85"/>
                    </a:lnTo>
                    <a:lnTo>
                      <a:pt x="208" y="85"/>
                    </a:lnTo>
                    <a:lnTo>
                      <a:pt x="210" y="84"/>
                    </a:lnTo>
                    <a:lnTo>
                      <a:pt x="214" y="82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0" y="78"/>
                    </a:lnTo>
                    <a:lnTo>
                      <a:pt x="220" y="78"/>
                    </a:lnTo>
                    <a:lnTo>
                      <a:pt x="221" y="77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32" y="76"/>
                    </a:lnTo>
                    <a:lnTo>
                      <a:pt x="234" y="75"/>
                    </a:lnTo>
                    <a:lnTo>
                      <a:pt x="234" y="74"/>
                    </a:lnTo>
                    <a:lnTo>
                      <a:pt x="234" y="74"/>
                    </a:lnTo>
                    <a:lnTo>
                      <a:pt x="233" y="72"/>
                    </a:lnTo>
                    <a:lnTo>
                      <a:pt x="228" y="71"/>
                    </a:lnTo>
                    <a:lnTo>
                      <a:pt x="228" y="71"/>
                    </a:lnTo>
                    <a:lnTo>
                      <a:pt x="216" y="72"/>
                    </a:lnTo>
                    <a:lnTo>
                      <a:pt x="209" y="72"/>
                    </a:lnTo>
                    <a:lnTo>
                      <a:pt x="207" y="71"/>
                    </a:lnTo>
                    <a:lnTo>
                      <a:pt x="206" y="70"/>
                    </a:lnTo>
                    <a:lnTo>
                      <a:pt x="206" y="70"/>
                    </a:lnTo>
                    <a:lnTo>
                      <a:pt x="204" y="65"/>
                    </a:lnTo>
                    <a:lnTo>
                      <a:pt x="202" y="63"/>
                    </a:lnTo>
                    <a:lnTo>
                      <a:pt x="200" y="62"/>
                    </a:lnTo>
                    <a:lnTo>
                      <a:pt x="200" y="62"/>
                    </a:lnTo>
                    <a:lnTo>
                      <a:pt x="196" y="61"/>
                    </a:lnTo>
                    <a:lnTo>
                      <a:pt x="194" y="59"/>
                    </a:lnTo>
                    <a:lnTo>
                      <a:pt x="193" y="57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47"/>
                    </a:lnTo>
                    <a:lnTo>
                      <a:pt x="191" y="45"/>
                    </a:lnTo>
                    <a:lnTo>
                      <a:pt x="190" y="44"/>
                    </a:lnTo>
                    <a:lnTo>
                      <a:pt x="188" y="44"/>
                    </a:lnTo>
                    <a:lnTo>
                      <a:pt x="188" y="44"/>
                    </a:lnTo>
                    <a:lnTo>
                      <a:pt x="182" y="43"/>
                    </a:lnTo>
                    <a:lnTo>
                      <a:pt x="180" y="42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78" y="34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6" y="30"/>
                    </a:lnTo>
                    <a:lnTo>
                      <a:pt x="176" y="31"/>
                    </a:lnTo>
                    <a:lnTo>
                      <a:pt x="176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Freeform 232"/>
              <p:cNvSpPr/>
              <p:nvPr/>
            </p:nvSpPr>
            <p:spPr bwMode="auto">
              <a:xfrm>
                <a:off x="9412245" y="6434637"/>
                <a:ext cx="28574" cy="12700"/>
              </a:xfrm>
              <a:custGeom>
                <a:avLst/>
                <a:gdLst>
                  <a:gd name="T0" fmla="*/ 6 w 18"/>
                  <a:gd name="T1" fmla="*/ 5 h 8"/>
                  <a:gd name="T2" fmla="*/ 6 w 18"/>
                  <a:gd name="T3" fmla="*/ 5 h 8"/>
                  <a:gd name="T4" fmla="*/ 13 w 18"/>
                  <a:gd name="T5" fmla="*/ 5 h 8"/>
                  <a:gd name="T6" fmla="*/ 17 w 18"/>
                  <a:gd name="T7" fmla="*/ 6 h 8"/>
                  <a:gd name="T8" fmla="*/ 18 w 18"/>
                  <a:gd name="T9" fmla="*/ 6 h 8"/>
                  <a:gd name="T10" fmla="*/ 18 w 18"/>
                  <a:gd name="T11" fmla="*/ 7 h 8"/>
                  <a:gd name="T12" fmla="*/ 18 w 18"/>
                  <a:gd name="T13" fmla="*/ 7 h 8"/>
                  <a:gd name="T14" fmla="*/ 15 w 18"/>
                  <a:gd name="T15" fmla="*/ 8 h 8"/>
                  <a:gd name="T16" fmla="*/ 11 w 18"/>
                  <a:gd name="T17" fmla="*/ 8 h 8"/>
                  <a:gd name="T18" fmla="*/ 6 w 18"/>
                  <a:gd name="T19" fmla="*/ 8 h 8"/>
                  <a:gd name="T20" fmla="*/ 5 w 18"/>
                  <a:gd name="T21" fmla="*/ 7 h 8"/>
                  <a:gd name="T22" fmla="*/ 5 w 18"/>
                  <a:gd name="T23" fmla="*/ 7 h 8"/>
                  <a:gd name="T24" fmla="*/ 4 w 18"/>
                  <a:gd name="T25" fmla="*/ 6 h 8"/>
                  <a:gd name="T26" fmla="*/ 2 w 18"/>
                  <a:gd name="T27" fmla="*/ 6 h 8"/>
                  <a:gd name="T28" fmla="*/ 1 w 18"/>
                  <a:gd name="T29" fmla="*/ 5 h 8"/>
                  <a:gd name="T30" fmla="*/ 0 w 18"/>
                  <a:gd name="T31" fmla="*/ 4 h 8"/>
                  <a:gd name="T32" fmla="*/ 0 w 18"/>
                  <a:gd name="T33" fmla="*/ 4 h 8"/>
                  <a:gd name="T34" fmla="*/ 0 w 18"/>
                  <a:gd name="T35" fmla="*/ 1 h 8"/>
                  <a:gd name="T36" fmla="*/ 2 w 18"/>
                  <a:gd name="T37" fmla="*/ 0 h 8"/>
                  <a:gd name="T38" fmla="*/ 3 w 18"/>
                  <a:gd name="T39" fmla="*/ 0 h 8"/>
                  <a:gd name="T40" fmla="*/ 4 w 18"/>
                  <a:gd name="T41" fmla="*/ 0 h 8"/>
                  <a:gd name="T42" fmla="*/ 4 w 18"/>
                  <a:gd name="T43" fmla="*/ 0 h 8"/>
                  <a:gd name="T44" fmla="*/ 6 w 18"/>
                  <a:gd name="T45" fmla="*/ 5 h 8"/>
                  <a:gd name="T46" fmla="*/ 6 w 18"/>
                  <a:gd name="T4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8">
                    <a:moveTo>
                      <a:pt x="6" y="5"/>
                    </a:moveTo>
                    <a:lnTo>
                      <a:pt x="6" y="5"/>
                    </a:lnTo>
                    <a:lnTo>
                      <a:pt x="13" y="5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5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Freeform 233"/>
              <p:cNvSpPr/>
              <p:nvPr/>
            </p:nvSpPr>
            <p:spPr bwMode="auto">
              <a:xfrm>
                <a:off x="9350333" y="6317152"/>
                <a:ext cx="60326" cy="57155"/>
              </a:xfrm>
              <a:custGeom>
                <a:avLst/>
                <a:gdLst>
                  <a:gd name="T0" fmla="*/ 33 w 38"/>
                  <a:gd name="T1" fmla="*/ 35 h 36"/>
                  <a:gd name="T2" fmla="*/ 33 w 38"/>
                  <a:gd name="T3" fmla="*/ 35 h 36"/>
                  <a:gd name="T4" fmla="*/ 33 w 38"/>
                  <a:gd name="T5" fmla="*/ 35 h 36"/>
                  <a:gd name="T6" fmla="*/ 33 w 38"/>
                  <a:gd name="T7" fmla="*/ 36 h 36"/>
                  <a:gd name="T8" fmla="*/ 26 w 38"/>
                  <a:gd name="T9" fmla="*/ 36 h 36"/>
                  <a:gd name="T10" fmla="*/ 26 w 38"/>
                  <a:gd name="T11" fmla="*/ 36 h 36"/>
                  <a:gd name="T12" fmla="*/ 22 w 38"/>
                  <a:gd name="T13" fmla="*/ 36 h 36"/>
                  <a:gd name="T14" fmla="*/ 20 w 38"/>
                  <a:gd name="T15" fmla="*/ 35 h 36"/>
                  <a:gd name="T16" fmla="*/ 18 w 38"/>
                  <a:gd name="T17" fmla="*/ 34 h 36"/>
                  <a:gd name="T18" fmla="*/ 15 w 38"/>
                  <a:gd name="T19" fmla="*/ 32 h 36"/>
                  <a:gd name="T20" fmla="*/ 15 w 38"/>
                  <a:gd name="T21" fmla="*/ 32 h 36"/>
                  <a:gd name="T22" fmla="*/ 13 w 38"/>
                  <a:gd name="T23" fmla="*/ 32 h 36"/>
                  <a:gd name="T24" fmla="*/ 12 w 38"/>
                  <a:gd name="T25" fmla="*/ 31 h 36"/>
                  <a:gd name="T26" fmla="*/ 13 w 38"/>
                  <a:gd name="T27" fmla="*/ 25 h 36"/>
                  <a:gd name="T28" fmla="*/ 13 w 38"/>
                  <a:gd name="T29" fmla="*/ 25 h 36"/>
                  <a:gd name="T30" fmla="*/ 12 w 38"/>
                  <a:gd name="T31" fmla="*/ 23 h 36"/>
                  <a:gd name="T32" fmla="*/ 9 w 38"/>
                  <a:gd name="T33" fmla="*/ 21 h 36"/>
                  <a:gd name="T34" fmla="*/ 2 w 38"/>
                  <a:gd name="T35" fmla="*/ 21 h 36"/>
                  <a:gd name="T36" fmla="*/ 2 w 38"/>
                  <a:gd name="T37" fmla="*/ 21 h 36"/>
                  <a:gd name="T38" fmla="*/ 0 w 38"/>
                  <a:gd name="T39" fmla="*/ 21 h 36"/>
                  <a:gd name="T40" fmla="*/ 0 w 38"/>
                  <a:gd name="T41" fmla="*/ 20 h 36"/>
                  <a:gd name="T42" fmla="*/ 2 w 38"/>
                  <a:gd name="T43" fmla="*/ 18 h 36"/>
                  <a:gd name="T44" fmla="*/ 7 w 38"/>
                  <a:gd name="T45" fmla="*/ 16 h 36"/>
                  <a:gd name="T46" fmla="*/ 11 w 38"/>
                  <a:gd name="T47" fmla="*/ 13 h 36"/>
                  <a:gd name="T48" fmla="*/ 11 w 38"/>
                  <a:gd name="T49" fmla="*/ 13 h 36"/>
                  <a:gd name="T50" fmla="*/ 16 w 38"/>
                  <a:gd name="T51" fmla="*/ 9 h 36"/>
                  <a:gd name="T52" fmla="*/ 19 w 38"/>
                  <a:gd name="T53" fmla="*/ 7 h 36"/>
                  <a:gd name="T54" fmla="*/ 20 w 38"/>
                  <a:gd name="T55" fmla="*/ 3 h 36"/>
                  <a:gd name="T56" fmla="*/ 20 w 38"/>
                  <a:gd name="T57" fmla="*/ 3 h 36"/>
                  <a:gd name="T58" fmla="*/ 21 w 38"/>
                  <a:gd name="T59" fmla="*/ 0 h 36"/>
                  <a:gd name="T60" fmla="*/ 22 w 38"/>
                  <a:gd name="T61" fmla="*/ 0 h 36"/>
                  <a:gd name="T62" fmla="*/ 22 w 38"/>
                  <a:gd name="T63" fmla="*/ 3 h 36"/>
                  <a:gd name="T64" fmla="*/ 22 w 38"/>
                  <a:gd name="T65" fmla="*/ 3 h 36"/>
                  <a:gd name="T66" fmla="*/ 21 w 38"/>
                  <a:gd name="T67" fmla="*/ 7 h 36"/>
                  <a:gd name="T68" fmla="*/ 19 w 38"/>
                  <a:gd name="T69" fmla="*/ 9 h 36"/>
                  <a:gd name="T70" fmla="*/ 18 w 38"/>
                  <a:gd name="T71" fmla="*/ 11 h 36"/>
                  <a:gd name="T72" fmla="*/ 18 w 38"/>
                  <a:gd name="T73" fmla="*/ 13 h 36"/>
                  <a:gd name="T74" fmla="*/ 19 w 38"/>
                  <a:gd name="T75" fmla="*/ 14 h 36"/>
                  <a:gd name="T76" fmla="*/ 19 w 38"/>
                  <a:gd name="T77" fmla="*/ 14 h 36"/>
                  <a:gd name="T78" fmla="*/ 23 w 38"/>
                  <a:gd name="T79" fmla="*/ 22 h 36"/>
                  <a:gd name="T80" fmla="*/ 25 w 38"/>
                  <a:gd name="T81" fmla="*/ 24 h 36"/>
                  <a:gd name="T82" fmla="*/ 27 w 38"/>
                  <a:gd name="T83" fmla="*/ 25 h 36"/>
                  <a:gd name="T84" fmla="*/ 27 w 38"/>
                  <a:gd name="T85" fmla="*/ 25 h 36"/>
                  <a:gd name="T86" fmla="*/ 29 w 38"/>
                  <a:gd name="T87" fmla="*/ 26 h 36"/>
                  <a:gd name="T88" fmla="*/ 30 w 38"/>
                  <a:gd name="T89" fmla="*/ 27 h 36"/>
                  <a:gd name="T90" fmla="*/ 30 w 38"/>
                  <a:gd name="T91" fmla="*/ 28 h 36"/>
                  <a:gd name="T92" fmla="*/ 31 w 38"/>
                  <a:gd name="T93" fmla="*/ 29 h 36"/>
                  <a:gd name="T94" fmla="*/ 31 w 38"/>
                  <a:gd name="T95" fmla="*/ 29 h 36"/>
                  <a:gd name="T96" fmla="*/ 36 w 38"/>
                  <a:gd name="T97" fmla="*/ 28 h 36"/>
                  <a:gd name="T98" fmla="*/ 38 w 38"/>
                  <a:gd name="T99" fmla="*/ 28 h 36"/>
                  <a:gd name="T100" fmla="*/ 38 w 38"/>
                  <a:gd name="T101" fmla="*/ 30 h 36"/>
                  <a:gd name="T102" fmla="*/ 38 w 38"/>
                  <a:gd name="T103" fmla="*/ 30 h 36"/>
                  <a:gd name="T104" fmla="*/ 36 w 38"/>
                  <a:gd name="T105" fmla="*/ 32 h 36"/>
                  <a:gd name="T106" fmla="*/ 35 w 38"/>
                  <a:gd name="T107" fmla="*/ 34 h 36"/>
                  <a:gd name="T108" fmla="*/ 33 w 38"/>
                  <a:gd name="T109" fmla="*/ 35 h 36"/>
                  <a:gd name="T110" fmla="*/ 33 w 38"/>
                  <a:gd name="T111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" h="36">
                    <a:moveTo>
                      <a:pt x="33" y="35"/>
                    </a:moveTo>
                    <a:lnTo>
                      <a:pt x="33" y="35"/>
                    </a:lnTo>
                    <a:lnTo>
                      <a:pt x="33" y="35"/>
                    </a:lnTo>
                    <a:lnTo>
                      <a:pt x="33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0" y="35"/>
                    </a:lnTo>
                    <a:lnTo>
                      <a:pt x="18" y="34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2" y="23"/>
                    </a:lnTo>
                    <a:lnTo>
                      <a:pt x="9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7" y="16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6" y="9"/>
                    </a:lnTo>
                    <a:lnTo>
                      <a:pt x="19" y="7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7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3" y="22"/>
                    </a:lnTo>
                    <a:lnTo>
                      <a:pt x="25" y="24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0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6" y="32"/>
                    </a:lnTo>
                    <a:lnTo>
                      <a:pt x="35" y="34"/>
                    </a:lnTo>
                    <a:lnTo>
                      <a:pt x="33" y="35"/>
                    </a:lnTo>
                    <a:lnTo>
                      <a:pt x="3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234"/>
              <p:cNvSpPr/>
              <p:nvPr/>
            </p:nvSpPr>
            <p:spPr bwMode="auto">
              <a:xfrm>
                <a:off x="9369383" y="6248883"/>
                <a:ext cx="19051" cy="19052"/>
              </a:xfrm>
              <a:custGeom>
                <a:avLst/>
                <a:gdLst>
                  <a:gd name="T0" fmla="*/ 10 w 12"/>
                  <a:gd name="T1" fmla="*/ 12 h 12"/>
                  <a:gd name="T2" fmla="*/ 10 w 12"/>
                  <a:gd name="T3" fmla="*/ 12 h 12"/>
                  <a:gd name="T4" fmla="*/ 4 w 12"/>
                  <a:gd name="T5" fmla="*/ 11 h 12"/>
                  <a:gd name="T6" fmla="*/ 1 w 12"/>
                  <a:gd name="T7" fmla="*/ 10 h 12"/>
                  <a:gd name="T8" fmla="*/ 0 w 12"/>
                  <a:gd name="T9" fmla="*/ 9 h 12"/>
                  <a:gd name="T10" fmla="*/ 0 w 12"/>
                  <a:gd name="T11" fmla="*/ 9 h 12"/>
                  <a:gd name="T12" fmla="*/ 0 w 12"/>
                  <a:gd name="T13" fmla="*/ 6 h 12"/>
                  <a:gd name="T14" fmla="*/ 1 w 12"/>
                  <a:gd name="T15" fmla="*/ 2 h 12"/>
                  <a:gd name="T16" fmla="*/ 2 w 12"/>
                  <a:gd name="T17" fmla="*/ 0 h 12"/>
                  <a:gd name="T18" fmla="*/ 3 w 12"/>
                  <a:gd name="T19" fmla="*/ 0 h 12"/>
                  <a:gd name="T20" fmla="*/ 4 w 12"/>
                  <a:gd name="T21" fmla="*/ 0 h 12"/>
                  <a:gd name="T22" fmla="*/ 4 w 12"/>
                  <a:gd name="T23" fmla="*/ 0 h 12"/>
                  <a:gd name="T24" fmla="*/ 8 w 12"/>
                  <a:gd name="T25" fmla="*/ 3 h 12"/>
                  <a:gd name="T26" fmla="*/ 9 w 12"/>
                  <a:gd name="T27" fmla="*/ 4 h 12"/>
                  <a:gd name="T28" fmla="*/ 11 w 12"/>
                  <a:gd name="T29" fmla="*/ 4 h 12"/>
                  <a:gd name="T30" fmla="*/ 11 w 12"/>
                  <a:gd name="T31" fmla="*/ 4 h 12"/>
                  <a:gd name="T32" fmla="*/ 11 w 12"/>
                  <a:gd name="T33" fmla="*/ 4 h 12"/>
                  <a:gd name="T34" fmla="*/ 12 w 12"/>
                  <a:gd name="T35" fmla="*/ 6 h 12"/>
                  <a:gd name="T36" fmla="*/ 12 w 12"/>
                  <a:gd name="T37" fmla="*/ 8 h 12"/>
                  <a:gd name="T38" fmla="*/ 10 w 12"/>
                  <a:gd name="T39" fmla="*/ 12 h 12"/>
                  <a:gd name="T40" fmla="*/ 10 w 12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235"/>
              <p:cNvSpPr/>
              <p:nvPr/>
            </p:nvSpPr>
            <p:spPr bwMode="auto">
              <a:xfrm>
                <a:off x="9280484" y="6177442"/>
                <a:ext cx="11113" cy="6350"/>
              </a:xfrm>
              <a:custGeom>
                <a:avLst/>
                <a:gdLst>
                  <a:gd name="T0" fmla="*/ 6 w 7"/>
                  <a:gd name="T1" fmla="*/ 1 h 4"/>
                  <a:gd name="T2" fmla="*/ 6 w 7"/>
                  <a:gd name="T3" fmla="*/ 1 h 4"/>
                  <a:gd name="T4" fmla="*/ 7 w 7"/>
                  <a:gd name="T5" fmla="*/ 1 h 4"/>
                  <a:gd name="T6" fmla="*/ 7 w 7"/>
                  <a:gd name="T7" fmla="*/ 3 h 4"/>
                  <a:gd name="T8" fmla="*/ 6 w 7"/>
                  <a:gd name="T9" fmla="*/ 4 h 4"/>
                  <a:gd name="T10" fmla="*/ 3 w 7"/>
                  <a:gd name="T11" fmla="*/ 4 h 4"/>
                  <a:gd name="T12" fmla="*/ 3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2 h 4"/>
                  <a:gd name="T20" fmla="*/ 1 w 7"/>
                  <a:gd name="T21" fmla="*/ 1 h 4"/>
                  <a:gd name="T22" fmla="*/ 1 w 7"/>
                  <a:gd name="T23" fmla="*/ 1 h 4"/>
                  <a:gd name="T24" fmla="*/ 2 w 7"/>
                  <a:gd name="T25" fmla="*/ 0 h 4"/>
                  <a:gd name="T26" fmla="*/ 3 w 7"/>
                  <a:gd name="T27" fmla="*/ 0 h 4"/>
                  <a:gd name="T28" fmla="*/ 6 w 7"/>
                  <a:gd name="T29" fmla="*/ 1 h 4"/>
                  <a:gd name="T30" fmla="*/ 6 w 7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Freeform 236"/>
              <p:cNvSpPr/>
              <p:nvPr/>
            </p:nvSpPr>
            <p:spPr bwMode="auto">
              <a:xfrm>
                <a:off x="9232859" y="6121874"/>
                <a:ext cx="26988" cy="17464"/>
              </a:xfrm>
              <a:custGeom>
                <a:avLst/>
                <a:gdLst>
                  <a:gd name="T0" fmla="*/ 4 w 17"/>
                  <a:gd name="T1" fmla="*/ 1 h 11"/>
                  <a:gd name="T2" fmla="*/ 4 w 17"/>
                  <a:gd name="T3" fmla="*/ 1 h 11"/>
                  <a:gd name="T4" fmla="*/ 6 w 17"/>
                  <a:gd name="T5" fmla="*/ 3 h 11"/>
                  <a:gd name="T6" fmla="*/ 6 w 17"/>
                  <a:gd name="T7" fmla="*/ 4 h 11"/>
                  <a:gd name="T8" fmla="*/ 8 w 17"/>
                  <a:gd name="T9" fmla="*/ 4 h 11"/>
                  <a:gd name="T10" fmla="*/ 8 w 17"/>
                  <a:gd name="T11" fmla="*/ 4 h 11"/>
                  <a:gd name="T12" fmla="*/ 8 w 17"/>
                  <a:gd name="T13" fmla="*/ 4 h 11"/>
                  <a:gd name="T14" fmla="*/ 8 w 17"/>
                  <a:gd name="T15" fmla="*/ 5 h 11"/>
                  <a:gd name="T16" fmla="*/ 8 w 17"/>
                  <a:gd name="T17" fmla="*/ 6 h 11"/>
                  <a:gd name="T18" fmla="*/ 10 w 17"/>
                  <a:gd name="T19" fmla="*/ 7 h 11"/>
                  <a:gd name="T20" fmla="*/ 10 w 17"/>
                  <a:gd name="T21" fmla="*/ 7 h 11"/>
                  <a:gd name="T22" fmla="*/ 13 w 17"/>
                  <a:gd name="T23" fmla="*/ 7 h 11"/>
                  <a:gd name="T24" fmla="*/ 16 w 17"/>
                  <a:gd name="T25" fmla="*/ 8 h 11"/>
                  <a:gd name="T26" fmla="*/ 17 w 17"/>
                  <a:gd name="T27" fmla="*/ 10 h 11"/>
                  <a:gd name="T28" fmla="*/ 15 w 17"/>
                  <a:gd name="T29" fmla="*/ 10 h 11"/>
                  <a:gd name="T30" fmla="*/ 15 w 17"/>
                  <a:gd name="T31" fmla="*/ 10 h 11"/>
                  <a:gd name="T32" fmla="*/ 9 w 17"/>
                  <a:gd name="T33" fmla="*/ 11 h 11"/>
                  <a:gd name="T34" fmla="*/ 7 w 17"/>
                  <a:gd name="T35" fmla="*/ 10 h 11"/>
                  <a:gd name="T36" fmla="*/ 6 w 17"/>
                  <a:gd name="T37" fmla="*/ 9 h 11"/>
                  <a:gd name="T38" fmla="*/ 6 w 17"/>
                  <a:gd name="T39" fmla="*/ 9 h 11"/>
                  <a:gd name="T40" fmla="*/ 4 w 17"/>
                  <a:gd name="T41" fmla="*/ 8 h 11"/>
                  <a:gd name="T42" fmla="*/ 3 w 17"/>
                  <a:gd name="T43" fmla="*/ 8 h 11"/>
                  <a:gd name="T44" fmla="*/ 1 w 17"/>
                  <a:gd name="T45" fmla="*/ 7 h 11"/>
                  <a:gd name="T46" fmla="*/ 0 w 17"/>
                  <a:gd name="T47" fmla="*/ 6 h 11"/>
                  <a:gd name="T48" fmla="*/ 0 w 17"/>
                  <a:gd name="T49" fmla="*/ 6 h 11"/>
                  <a:gd name="T50" fmla="*/ 0 w 17"/>
                  <a:gd name="T51" fmla="*/ 2 h 11"/>
                  <a:gd name="T52" fmla="*/ 1 w 17"/>
                  <a:gd name="T53" fmla="*/ 0 h 11"/>
                  <a:gd name="T54" fmla="*/ 1 w 17"/>
                  <a:gd name="T55" fmla="*/ 0 h 11"/>
                  <a:gd name="T56" fmla="*/ 3 w 17"/>
                  <a:gd name="T57" fmla="*/ 0 h 11"/>
                  <a:gd name="T58" fmla="*/ 4 w 17"/>
                  <a:gd name="T59" fmla="*/ 1 h 11"/>
                  <a:gd name="T60" fmla="*/ 4 w 17"/>
                  <a:gd name="T6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1">
                    <a:moveTo>
                      <a:pt x="4" y="1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3" y="7"/>
                    </a:lnTo>
                    <a:lnTo>
                      <a:pt x="16" y="8"/>
                    </a:lnTo>
                    <a:lnTo>
                      <a:pt x="17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Freeform 237"/>
              <p:cNvSpPr/>
              <p:nvPr/>
            </p:nvSpPr>
            <p:spPr bwMode="auto">
              <a:xfrm>
                <a:off x="9201109" y="6072659"/>
                <a:ext cx="34925" cy="42866"/>
              </a:xfrm>
              <a:custGeom>
                <a:avLst/>
                <a:gdLst>
                  <a:gd name="T0" fmla="*/ 21 w 22"/>
                  <a:gd name="T1" fmla="*/ 27 h 27"/>
                  <a:gd name="T2" fmla="*/ 21 w 22"/>
                  <a:gd name="T3" fmla="*/ 27 h 27"/>
                  <a:gd name="T4" fmla="*/ 18 w 22"/>
                  <a:gd name="T5" fmla="*/ 27 h 27"/>
                  <a:gd name="T6" fmla="*/ 16 w 22"/>
                  <a:gd name="T7" fmla="*/ 26 h 27"/>
                  <a:gd name="T8" fmla="*/ 15 w 22"/>
                  <a:gd name="T9" fmla="*/ 24 h 27"/>
                  <a:gd name="T10" fmla="*/ 15 w 22"/>
                  <a:gd name="T11" fmla="*/ 24 h 27"/>
                  <a:gd name="T12" fmla="*/ 14 w 22"/>
                  <a:gd name="T13" fmla="*/ 21 h 27"/>
                  <a:gd name="T14" fmla="*/ 10 w 22"/>
                  <a:gd name="T15" fmla="*/ 19 h 27"/>
                  <a:gd name="T16" fmla="*/ 10 w 22"/>
                  <a:gd name="T17" fmla="*/ 19 h 27"/>
                  <a:gd name="T18" fmla="*/ 5 w 22"/>
                  <a:gd name="T19" fmla="*/ 18 h 27"/>
                  <a:gd name="T20" fmla="*/ 3 w 22"/>
                  <a:gd name="T21" fmla="*/ 17 h 27"/>
                  <a:gd name="T22" fmla="*/ 1 w 22"/>
                  <a:gd name="T23" fmla="*/ 15 h 27"/>
                  <a:gd name="T24" fmla="*/ 1 w 22"/>
                  <a:gd name="T25" fmla="*/ 15 h 27"/>
                  <a:gd name="T26" fmla="*/ 0 w 22"/>
                  <a:gd name="T27" fmla="*/ 10 h 27"/>
                  <a:gd name="T28" fmla="*/ 0 w 22"/>
                  <a:gd name="T29" fmla="*/ 8 h 27"/>
                  <a:gd name="T30" fmla="*/ 1 w 22"/>
                  <a:gd name="T31" fmla="*/ 7 h 27"/>
                  <a:gd name="T32" fmla="*/ 1 w 22"/>
                  <a:gd name="T33" fmla="*/ 7 h 27"/>
                  <a:gd name="T34" fmla="*/ 2 w 22"/>
                  <a:gd name="T35" fmla="*/ 6 h 27"/>
                  <a:gd name="T36" fmla="*/ 3 w 22"/>
                  <a:gd name="T37" fmla="*/ 5 h 27"/>
                  <a:gd name="T38" fmla="*/ 4 w 22"/>
                  <a:gd name="T39" fmla="*/ 4 h 27"/>
                  <a:gd name="T40" fmla="*/ 6 w 22"/>
                  <a:gd name="T41" fmla="*/ 3 h 27"/>
                  <a:gd name="T42" fmla="*/ 6 w 22"/>
                  <a:gd name="T43" fmla="*/ 3 h 27"/>
                  <a:gd name="T44" fmla="*/ 13 w 22"/>
                  <a:gd name="T45" fmla="*/ 0 h 27"/>
                  <a:gd name="T46" fmla="*/ 16 w 22"/>
                  <a:gd name="T47" fmla="*/ 0 h 27"/>
                  <a:gd name="T48" fmla="*/ 17 w 22"/>
                  <a:gd name="T49" fmla="*/ 2 h 27"/>
                  <a:gd name="T50" fmla="*/ 17 w 22"/>
                  <a:gd name="T51" fmla="*/ 3 h 27"/>
                  <a:gd name="T52" fmla="*/ 17 w 22"/>
                  <a:gd name="T53" fmla="*/ 3 h 27"/>
                  <a:gd name="T54" fmla="*/ 17 w 22"/>
                  <a:gd name="T55" fmla="*/ 10 h 27"/>
                  <a:gd name="T56" fmla="*/ 17 w 22"/>
                  <a:gd name="T57" fmla="*/ 13 h 27"/>
                  <a:gd name="T58" fmla="*/ 18 w 22"/>
                  <a:gd name="T59" fmla="*/ 13 h 27"/>
                  <a:gd name="T60" fmla="*/ 19 w 22"/>
                  <a:gd name="T61" fmla="*/ 13 h 27"/>
                  <a:gd name="T62" fmla="*/ 19 w 22"/>
                  <a:gd name="T63" fmla="*/ 13 h 27"/>
                  <a:gd name="T64" fmla="*/ 20 w 22"/>
                  <a:gd name="T65" fmla="*/ 13 h 27"/>
                  <a:gd name="T66" fmla="*/ 21 w 22"/>
                  <a:gd name="T67" fmla="*/ 14 h 27"/>
                  <a:gd name="T68" fmla="*/ 22 w 22"/>
                  <a:gd name="T69" fmla="*/ 19 h 27"/>
                  <a:gd name="T70" fmla="*/ 22 w 22"/>
                  <a:gd name="T71" fmla="*/ 19 h 27"/>
                  <a:gd name="T72" fmla="*/ 21 w 22"/>
                  <a:gd name="T73" fmla="*/ 27 h 27"/>
                  <a:gd name="T74" fmla="*/ 21 w 22"/>
                  <a:gd name="T7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18" y="27"/>
                    </a:lnTo>
                    <a:lnTo>
                      <a:pt x="16" y="26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10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1" y="14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1" y="27"/>
                    </a:lnTo>
                    <a:lnTo>
                      <a:pt x="21" y="2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Freeform 238"/>
              <p:cNvSpPr/>
              <p:nvPr/>
            </p:nvSpPr>
            <p:spPr bwMode="auto">
              <a:xfrm>
                <a:off x="9156659" y="6071069"/>
                <a:ext cx="6350" cy="7938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3 w 4"/>
                  <a:gd name="T5" fmla="*/ 3 h 5"/>
                  <a:gd name="T6" fmla="*/ 3 w 4"/>
                  <a:gd name="T7" fmla="*/ 4 h 5"/>
                  <a:gd name="T8" fmla="*/ 2 w 4"/>
                  <a:gd name="T9" fmla="*/ 5 h 5"/>
                  <a:gd name="T10" fmla="*/ 2 w 4"/>
                  <a:gd name="T11" fmla="*/ 5 h 5"/>
                  <a:gd name="T12" fmla="*/ 0 w 4"/>
                  <a:gd name="T13" fmla="*/ 4 h 5"/>
                  <a:gd name="T14" fmla="*/ 0 w 4"/>
                  <a:gd name="T15" fmla="*/ 3 h 5"/>
                  <a:gd name="T16" fmla="*/ 0 w 4"/>
                  <a:gd name="T17" fmla="*/ 1 h 5"/>
                  <a:gd name="T18" fmla="*/ 0 w 4"/>
                  <a:gd name="T19" fmla="*/ 1 h 5"/>
                  <a:gd name="T20" fmla="*/ 1 w 4"/>
                  <a:gd name="T21" fmla="*/ 0 h 5"/>
                  <a:gd name="T22" fmla="*/ 3 w 4"/>
                  <a:gd name="T23" fmla="*/ 0 h 5"/>
                  <a:gd name="T24" fmla="*/ 4 w 4"/>
                  <a:gd name="T25" fmla="*/ 0 h 5"/>
                  <a:gd name="T26" fmla="*/ 4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239"/>
              <p:cNvSpPr/>
              <p:nvPr/>
            </p:nvSpPr>
            <p:spPr bwMode="auto">
              <a:xfrm>
                <a:off x="9812292" y="6666429"/>
                <a:ext cx="4764" cy="12700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0 w 3"/>
                  <a:gd name="T5" fmla="*/ 4 h 8"/>
                  <a:gd name="T6" fmla="*/ 1 w 3"/>
                  <a:gd name="T7" fmla="*/ 7 h 8"/>
                  <a:gd name="T8" fmla="*/ 2 w 3"/>
                  <a:gd name="T9" fmla="*/ 8 h 8"/>
                  <a:gd name="T10" fmla="*/ 3 w 3"/>
                  <a:gd name="T11" fmla="*/ 7 h 8"/>
                  <a:gd name="T12" fmla="*/ 3 w 3"/>
                  <a:gd name="T13" fmla="*/ 7 h 8"/>
                  <a:gd name="T14" fmla="*/ 2 w 3"/>
                  <a:gd name="T15" fmla="*/ 2 h 8"/>
                  <a:gd name="T16" fmla="*/ 1 w 3"/>
                  <a:gd name="T17" fmla="*/ 0 h 8"/>
                  <a:gd name="T18" fmla="*/ 1 w 3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240"/>
              <p:cNvSpPr/>
              <p:nvPr/>
            </p:nvSpPr>
            <p:spPr bwMode="auto">
              <a:xfrm>
                <a:off x="9931356" y="6763274"/>
                <a:ext cx="434973" cy="95257"/>
              </a:xfrm>
              <a:custGeom>
                <a:avLst/>
                <a:gdLst>
                  <a:gd name="T0" fmla="*/ 48 w 274"/>
                  <a:gd name="T1" fmla="*/ 13 h 60"/>
                  <a:gd name="T2" fmla="*/ 41 w 274"/>
                  <a:gd name="T3" fmla="*/ 18 h 60"/>
                  <a:gd name="T4" fmla="*/ 19 w 274"/>
                  <a:gd name="T5" fmla="*/ 20 h 60"/>
                  <a:gd name="T6" fmla="*/ 16 w 274"/>
                  <a:gd name="T7" fmla="*/ 22 h 60"/>
                  <a:gd name="T8" fmla="*/ 12 w 274"/>
                  <a:gd name="T9" fmla="*/ 29 h 60"/>
                  <a:gd name="T10" fmla="*/ 4 w 274"/>
                  <a:gd name="T11" fmla="*/ 28 h 60"/>
                  <a:gd name="T12" fmla="*/ 1 w 274"/>
                  <a:gd name="T13" fmla="*/ 25 h 60"/>
                  <a:gd name="T14" fmla="*/ 0 w 274"/>
                  <a:gd name="T15" fmla="*/ 32 h 60"/>
                  <a:gd name="T16" fmla="*/ 2 w 274"/>
                  <a:gd name="T17" fmla="*/ 46 h 60"/>
                  <a:gd name="T18" fmla="*/ 11 w 274"/>
                  <a:gd name="T19" fmla="*/ 49 h 60"/>
                  <a:gd name="T20" fmla="*/ 25 w 274"/>
                  <a:gd name="T21" fmla="*/ 51 h 60"/>
                  <a:gd name="T22" fmla="*/ 41 w 274"/>
                  <a:gd name="T23" fmla="*/ 56 h 60"/>
                  <a:gd name="T24" fmla="*/ 58 w 274"/>
                  <a:gd name="T25" fmla="*/ 51 h 60"/>
                  <a:gd name="T26" fmla="*/ 65 w 274"/>
                  <a:gd name="T27" fmla="*/ 49 h 60"/>
                  <a:gd name="T28" fmla="*/ 100 w 274"/>
                  <a:gd name="T29" fmla="*/ 50 h 60"/>
                  <a:gd name="T30" fmla="*/ 114 w 274"/>
                  <a:gd name="T31" fmla="*/ 51 h 60"/>
                  <a:gd name="T32" fmla="*/ 122 w 274"/>
                  <a:gd name="T33" fmla="*/ 55 h 60"/>
                  <a:gd name="T34" fmla="*/ 127 w 274"/>
                  <a:gd name="T35" fmla="*/ 59 h 60"/>
                  <a:gd name="T36" fmla="*/ 149 w 274"/>
                  <a:gd name="T37" fmla="*/ 60 h 60"/>
                  <a:gd name="T38" fmla="*/ 159 w 274"/>
                  <a:gd name="T39" fmla="*/ 57 h 60"/>
                  <a:gd name="T40" fmla="*/ 170 w 274"/>
                  <a:gd name="T41" fmla="*/ 46 h 60"/>
                  <a:gd name="T42" fmla="*/ 181 w 274"/>
                  <a:gd name="T43" fmla="*/ 40 h 60"/>
                  <a:gd name="T44" fmla="*/ 197 w 274"/>
                  <a:gd name="T45" fmla="*/ 38 h 60"/>
                  <a:gd name="T46" fmla="*/ 225 w 274"/>
                  <a:gd name="T47" fmla="*/ 32 h 60"/>
                  <a:gd name="T48" fmla="*/ 235 w 274"/>
                  <a:gd name="T49" fmla="*/ 30 h 60"/>
                  <a:gd name="T50" fmla="*/ 245 w 274"/>
                  <a:gd name="T51" fmla="*/ 30 h 60"/>
                  <a:gd name="T52" fmla="*/ 259 w 274"/>
                  <a:gd name="T53" fmla="*/ 31 h 60"/>
                  <a:gd name="T54" fmla="*/ 267 w 274"/>
                  <a:gd name="T55" fmla="*/ 25 h 60"/>
                  <a:gd name="T56" fmla="*/ 273 w 274"/>
                  <a:gd name="T57" fmla="*/ 7 h 60"/>
                  <a:gd name="T58" fmla="*/ 272 w 274"/>
                  <a:gd name="T59" fmla="*/ 1 h 60"/>
                  <a:gd name="T60" fmla="*/ 267 w 274"/>
                  <a:gd name="T61" fmla="*/ 4 h 60"/>
                  <a:gd name="T62" fmla="*/ 254 w 274"/>
                  <a:gd name="T63" fmla="*/ 8 h 60"/>
                  <a:gd name="T64" fmla="*/ 248 w 274"/>
                  <a:gd name="T65" fmla="*/ 15 h 60"/>
                  <a:gd name="T66" fmla="*/ 232 w 274"/>
                  <a:gd name="T67" fmla="*/ 23 h 60"/>
                  <a:gd name="T68" fmla="*/ 224 w 274"/>
                  <a:gd name="T69" fmla="*/ 21 h 60"/>
                  <a:gd name="T70" fmla="*/ 220 w 274"/>
                  <a:gd name="T71" fmla="*/ 14 h 60"/>
                  <a:gd name="T72" fmla="*/ 214 w 274"/>
                  <a:gd name="T73" fmla="*/ 9 h 60"/>
                  <a:gd name="T74" fmla="*/ 205 w 274"/>
                  <a:gd name="T75" fmla="*/ 12 h 60"/>
                  <a:gd name="T76" fmla="*/ 188 w 274"/>
                  <a:gd name="T77" fmla="*/ 14 h 60"/>
                  <a:gd name="T78" fmla="*/ 177 w 274"/>
                  <a:gd name="T79" fmla="*/ 16 h 60"/>
                  <a:gd name="T80" fmla="*/ 154 w 274"/>
                  <a:gd name="T81" fmla="*/ 15 h 60"/>
                  <a:gd name="T82" fmla="*/ 147 w 274"/>
                  <a:gd name="T83" fmla="*/ 13 h 60"/>
                  <a:gd name="T84" fmla="*/ 133 w 274"/>
                  <a:gd name="T85" fmla="*/ 12 h 60"/>
                  <a:gd name="T86" fmla="*/ 113 w 274"/>
                  <a:gd name="T87" fmla="*/ 18 h 60"/>
                  <a:gd name="T88" fmla="*/ 98 w 274"/>
                  <a:gd name="T89" fmla="*/ 26 h 60"/>
                  <a:gd name="T90" fmla="*/ 77 w 274"/>
                  <a:gd name="T91" fmla="*/ 38 h 60"/>
                  <a:gd name="T92" fmla="*/ 73 w 274"/>
                  <a:gd name="T93" fmla="*/ 40 h 60"/>
                  <a:gd name="T94" fmla="*/ 68 w 274"/>
                  <a:gd name="T95" fmla="*/ 31 h 60"/>
                  <a:gd name="T96" fmla="*/ 65 w 274"/>
                  <a:gd name="T97" fmla="*/ 29 h 60"/>
                  <a:gd name="T98" fmla="*/ 63 w 274"/>
                  <a:gd name="T99" fmla="*/ 26 h 60"/>
                  <a:gd name="T100" fmla="*/ 58 w 274"/>
                  <a:gd name="T101" fmla="*/ 17 h 60"/>
                  <a:gd name="T102" fmla="*/ 56 w 274"/>
                  <a:gd name="T103" fmla="*/ 12 h 60"/>
                  <a:gd name="T104" fmla="*/ 50 w 274"/>
                  <a:gd name="T10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4" h="60">
                    <a:moveTo>
                      <a:pt x="50" y="9"/>
                    </a:moveTo>
                    <a:lnTo>
                      <a:pt x="50" y="9"/>
                    </a:lnTo>
                    <a:lnTo>
                      <a:pt x="48" y="13"/>
                    </a:lnTo>
                    <a:lnTo>
                      <a:pt x="46" y="16"/>
                    </a:lnTo>
                    <a:lnTo>
                      <a:pt x="41" y="18"/>
                    </a:lnTo>
                    <a:lnTo>
                      <a:pt x="41" y="18"/>
                    </a:lnTo>
                    <a:lnTo>
                      <a:pt x="34" y="18"/>
                    </a:lnTo>
                    <a:lnTo>
                      <a:pt x="26" y="19"/>
                    </a:lnTo>
                    <a:lnTo>
                      <a:pt x="19" y="20"/>
                    </a:lnTo>
                    <a:lnTo>
                      <a:pt x="17" y="21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5"/>
                    </a:lnTo>
                    <a:lnTo>
                      <a:pt x="15" y="26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5" y="29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3" y="25"/>
                    </a:lnTo>
                    <a:lnTo>
                      <a:pt x="1" y="25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4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8" y="50"/>
                    </a:lnTo>
                    <a:lnTo>
                      <a:pt x="25" y="51"/>
                    </a:lnTo>
                    <a:lnTo>
                      <a:pt x="35" y="55"/>
                    </a:lnTo>
                    <a:lnTo>
                      <a:pt x="35" y="55"/>
                    </a:lnTo>
                    <a:lnTo>
                      <a:pt x="41" y="56"/>
                    </a:lnTo>
                    <a:lnTo>
                      <a:pt x="47" y="55"/>
                    </a:lnTo>
                    <a:lnTo>
                      <a:pt x="53" y="54"/>
                    </a:lnTo>
                    <a:lnTo>
                      <a:pt x="58" y="51"/>
                    </a:lnTo>
                    <a:lnTo>
                      <a:pt x="58" y="51"/>
                    </a:lnTo>
                    <a:lnTo>
                      <a:pt x="61" y="50"/>
                    </a:lnTo>
                    <a:lnTo>
                      <a:pt x="65" y="49"/>
                    </a:lnTo>
                    <a:lnTo>
                      <a:pt x="77" y="48"/>
                    </a:lnTo>
                    <a:lnTo>
                      <a:pt x="90" y="49"/>
                    </a:lnTo>
                    <a:lnTo>
                      <a:pt x="100" y="50"/>
                    </a:lnTo>
                    <a:lnTo>
                      <a:pt x="100" y="50"/>
                    </a:lnTo>
                    <a:lnTo>
                      <a:pt x="106" y="51"/>
                    </a:lnTo>
                    <a:lnTo>
                      <a:pt x="114" y="51"/>
                    </a:lnTo>
                    <a:lnTo>
                      <a:pt x="119" y="52"/>
                    </a:lnTo>
                    <a:lnTo>
                      <a:pt x="121" y="54"/>
                    </a:lnTo>
                    <a:lnTo>
                      <a:pt x="122" y="55"/>
                    </a:lnTo>
                    <a:lnTo>
                      <a:pt x="122" y="55"/>
                    </a:lnTo>
                    <a:lnTo>
                      <a:pt x="124" y="57"/>
                    </a:lnTo>
                    <a:lnTo>
                      <a:pt x="127" y="59"/>
                    </a:lnTo>
                    <a:lnTo>
                      <a:pt x="131" y="60"/>
                    </a:lnTo>
                    <a:lnTo>
                      <a:pt x="138" y="60"/>
                    </a:lnTo>
                    <a:lnTo>
                      <a:pt x="149" y="60"/>
                    </a:lnTo>
                    <a:lnTo>
                      <a:pt x="155" y="59"/>
                    </a:lnTo>
                    <a:lnTo>
                      <a:pt x="159" y="57"/>
                    </a:lnTo>
                    <a:lnTo>
                      <a:pt x="159" y="57"/>
                    </a:lnTo>
                    <a:lnTo>
                      <a:pt x="162" y="55"/>
                    </a:lnTo>
                    <a:lnTo>
                      <a:pt x="164" y="52"/>
                    </a:lnTo>
                    <a:lnTo>
                      <a:pt x="170" y="46"/>
                    </a:lnTo>
                    <a:lnTo>
                      <a:pt x="172" y="43"/>
                    </a:lnTo>
                    <a:lnTo>
                      <a:pt x="176" y="41"/>
                    </a:lnTo>
                    <a:lnTo>
                      <a:pt x="181" y="40"/>
                    </a:lnTo>
                    <a:lnTo>
                      <a:pt x="186" y="40"/>
                    </a:lnTo>
                    <a:lnTo>
                      <a:pt x="186" y="40"/>
                    </a:lnTo>
                    <a:lnTo>
                      <a:pt x="197" y="38"/>
                    </a:lnTo>
                    <a:lnTo>
                      <a:pt x="205" y="36"/>
                    </a:lnTo>
                    <a:lnTo>
                      <a:pt x="214" y="34"/>
                    </a:lnTo>
                    <a:lnTo>
                      <a:pt x="225" y="32"/>
                    </a:lnTo>
                    <a:lnTo>
                      <a:pt x="225" y="32"/>
                    </a:lnTo>
                    <a:lnTo>
                      <a:pt x="232" y="31"/>
                    </a:lnTo>
                    <a:lnTo>
                      <a:pt x="235" y="30"/>
                    </a:lnTo>
                    <a:lnTo>
                      <a:pt x="235" y="29"/>
                    </a:lnTo>
                    <a:lnTo>
                      <a:pt x="238" y="29"/>
                    </a:lnTo>
                    <a:lnTo>
                      <a:pt x="245" y="30"/>
                    </a:lnTo>
                    <a:lnTo>
                      <a:pt x="245" y="30"/>
                    </a:lnTo>
                    <a:lnTo>
                      <a:pt x="255" y="31"/>
                    </a:lnTo>
                    <a:lnTo>
                      <a:pt x="259" y="31"/>
                    </a:lnTo>
                    <a:lnTo>
                      <a:pt x="262" y="29"/>
                    </a:lnTo>
                    <a:lnTo>
                      <a:pt x="267" y="25"/>
                    </a:lnTo>
                    <a:lnTo>
                      <a:pt x="267" y="25"/>
                    </a:lnTo>
                    <a:lnTo>
                      <a:pt x="269" y="20"/>
                    </a:lnTo>
                    <a:lnTo>
                      <a:pt x="271" y="16"/>
                    </a:lnTo>
                    <a:lnTo>
                      <a:pt x="273" y="7"/>
                    </a:lnTo>
                    <a:lnTo>
                      <a:pt x="274" y="1"/>
                    </a:lnTo>
                    <a:lnTo>
                      <a:pt x="273" y="0"/>
                    </a:lnTo>
                    <a:lnTo>
                      <a:pt x="272" y="1"/>
                    </a:lnTo>
                    <a:lnTo>
                      <a:pt x="272" y="1"/>
                    </a:lnTo>
                    <a:lnTo>
                      <a:pt x="270" y="3"/>
                    </a:lnTo>
                    <a:lnTo>
                      <a:pt x="267" y="4"/>
                    </a:lnTo>
                    <a:lnTo>
                      <a:pt x="261" y="5"/>
                    </a:lnTo>
                    <a:lnTo>
                      <a:pt x="256" y="7"/>
                    </a:lnTo>
                    <a:lnTo>
                      <a:pt x="254" y="8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8" y="15"/>
                    </a:lnTo>
                    <a:lnTo>
                      <a:pt x="244" y="19"/>
                    </a:lnTo>
                    <a:lnTo>
                      <a:pt x="239" y="22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27" y="23"/>
                    </a:lnTo>
                    <a:lnTo>
                      <a:pt x="224" y="21"/>
                    </a:lnTo>
                    <a:lnTo>
                      <a:pt x="221" y="18"/>
                    </a:lnTo>
                    <a:lnTo>
                      <a:pt x="220" y="14"/>
                    </a:lnTo>
                    <a:lnTo>
                      <a:pt x="220" y="14"/>
                    </a:lnTo>
                    <a:lnTo>
                      <a:pt x="219" y="11"/>
                    </a:lnTo>
                    <a:lnTo>
                      <a:pt x="217" y="8"/>
                    </a:lnTo>
                    <a:lnTo>
                      <a:pt x="214" y="9"/>
                    </a:lnTo>
                    <a:lnTo>
                      <a:pt x="211" y="11"/>
                    </a:lnTo>
                    <a:lnTo>
                      <a:pt x="211" y="11"/>
                    </a:lnTo>
                    <a:lnTo>
                      <a:pt x="205" y="12"/>
                    </a:lnTo>
                    <a:lnTo>
                      <a:pt x="198" y="12"/>
                    </a:lnTo>
                    <a:lnTo>
                      <a:pt x="191" y="13"/>
                    </a:lnTo>
                    <a:lnTo>
                      <a:pt x="188" y="14"/>
                    </a:lnTo>
                    <a:lnTo>
                      <a:pt x="188" y="14"/>
                    </a:lnTo>
                    <a:lnTo>
                      <a:pt x="184" y="15"/>
                    </a:lnTo>
                    <a:lnTo>
                      <a:pt x="177" y="16"/>
                    </a:lnTo>
                    <a:lnTo>
                      <a:pt x="164" y="15"/>
                    </a:lnTo>
                    <a:lnTo>
                      <a:pt x="164" y="15"/>
                    </a:lnTo>
                    <a:lnTo>
                      <a:pt x="154" y="15"/>
                    </a:lnTo>
                    <a:lnTo>
                      <a:pt x="150" y="15"/>
                    </a:lnTo>
                    <a:lnTo>
                      <a:pt x="147" y="13"/>
                    </a:lnTo>
                    <a:lnTo>
                      <a:pt x="147" y="13"/>
                    </a:lnTo>
                    <a:lnTo>
                      <a:pt x="143" y="12"/>
                    </a:lnTo>
                    <a:lnTo>
                      <a:pt x="139" y="11"/>
                    </a:lnTo>
                    <a:lnTo>
                      <a:pt x="133" y="12"/>
                    </a:lnTo>
                    <a:lnTo>
                      <a:pt x="128" y="13"/>
                    </a:lnTo>
                    <a:lnTo>
                      <a:pt x="128" y="13"/>
                    </a:lnTo>
                    <a:lnTo>
                      <a:pt x="113" y="18"/>
                    </a:lnTo>
                    <a:lnTo>
                      <a:pt x="103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2" y="30"/>
                    </a:lnTo>
                    <a:lnTo>
                      <a:pt x="85" y="35"/>
                    </a:lnTo>
                    <a:lnTo>
                      <a:pt x="77" y="38"/>
                    </a:lnTo>
                    <a:lnTo>
                      <a:pt x="75" y="40"/>
                    </a:lnTo>
                    <a:lnTo>
                      <a:pt x="73" y="40"/>
                    </a:lnTo>
                    <a:lnTo>
                      <a:pt x="73" y="40"/>
                    </a:lnTo>
                    <a:lnTo>
                      <a:pt x="71" y="37"/>
                    </a:lnTo>
                    <a:lnTo>
                      <a:pt x="69" y="35"/>
                    </a:lnTo>
                    <a:lnTo>
                      <a:pt x="68" y="31"/>
                    </a:lnTo>
                    <a:lnTo>
                      <a:pt x="68" y="31"/>
                    </a:lnTo>
                    <a:lnTo>
                      <a:pt x="68" y="29"/>
                    </a:lnTo>
                    <a:lnTo>
                      <a:pt x="65" y="29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60" y="20"/>
                    </a:lnTo>
                    <a:lnTo>
                      <a:pt x="58" y="17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6" y="12"/>
                    </a:lnTo>
                    <a:lnTo>
                      <a:pt x="54" y="9"/>
                    </a:lnTo>
                    <a:lnTo>
                      <a:pt x="50" y="9"/>
                    </a:lnTo>
                    <a:lnTo>
                      <a:pt x="5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241"/>
              <p:cNvSpPr/>
              <p:nvPr/>
            </p:nvSpPr>
            <p:spPr bwMode="auto">
              <a:xfrm>
                <a:off x="10293304" y="6780738"/>
                <a:ext cx="7937" cy="7938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2 h 5"/>
                  <a:gd name="T6" fmla="*/ 0 w 5"/>
                  <a:gd name="T7" fmla="*/ 4 h 5"/>
                  <a:gd name="T8" fmla="*/ 0 w 5"/>
                  <a:gd name="T9" fmla="*/ 5 h 5"/>
                  <a:gd name="T10" fmla="*/ 2 w 5"/>
                  <a:gd name="T11" fmla="*/ 5 h 5"/>
                  <a:gd name="T12" fmla="*/ 2 w 5"/>
                  <a:gd name="T13" fmla="*/ 5 h 5"/>
                  <a:gd name="T14" fmla="*/ 4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1 w 5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242"/>
              <p:cNvSpPr/>
              <p:nvPr/>
            </p:nvSpPr>
            <p:spPr bwMode="auto">
              <a:xfrm>
                <a:off x="10448879" y="6704531"/>
                <a:ext cx="6350" cy="11114"/>
              </a:xfrm>
              <a:custGeom>
                <a:avLst/>
                <a:gdLst>
                  <a:gd name="T0" fmla="*/ 0 w 4"/>
                  <a:gd name="T1" fmla="*/ 0 h 7"/>
                  <a:gd name="T2" fmla="*/ 0 w 4"/>
                  <a:gd name="T3" fmla="*/ 0 h 7"/>
                  <a:gd name="T4" fmla="*/ 1 w 4"/>
                  <a:gd name="T5" fmla="*/ 3 h 7"/>
                  <a:gd name="T6" fmla="*/ 2 w 4"/>
                  <a:gd name="T7" fmla="*/ 6 h 7"/>
                  <a:gd name="T8" fmla="*/ 4 w 4"/>
                  <a:gd name="T9" fmla="*/ 7 h 7"/>
                  <a:gd name="T10" fmla="*/ 4 w 4"/>
                  <a:gd name="T11" fmla="*/ 7 h 7"/>
                  <a:gd name="T12" fmla="*/ 4 w 4"/>
                  <a:gd name="T13" fmla="*/ 6 h 7"/>
                  <a:gd name="T14" fmla="*/ 4 w 4"/>
                  <a:gd name="T15" fmla="*/ 6 h 7"/>
                  <a:gd name="T16" fmla="*/ 4 w 4"/>
                  <a:gd name="T17" fmla="*/ 3 h 7"/>
                  <a:gd name="T18" fmla="*/ 2 w 4"/>
                  <a:gd name="T19" fmla="*/ 2 h 7"/>
                  <a:gd name="T20" fmla="*/ 0 w 4"/>
                  <a:gd name="T21" fmla="*/ 0 h 7"/>
                  <a:gd name="T22" fmla="*/ 0 w 4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Freeform 243"/>
              <p:cNvSpPr/>
              <p:nvPr/>
            </p:nvSpPr>
            <p:spPr bwMode="auto">
              <a:xfrm>
                <a:off x="10494916" y="6675955"/>
                <a:ext cx="15875" cy="269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3 w 10"/>
                  <a:gd name="T5" fmla="*/ 4 h 17"/>
                  <a:gd name="T6" fmla="*/ 5 w 10"/>
                  <a:gd name="T7" fmla="*/ 6 h 17"/>
                  <a:gd name="T8" fmla="*/ 6 w 10"/>
                  <a:gd name="T9" fmla="*/ 9 h 17"/>
                  <a:gd name="T10" fmla="*/ 6 w 10"/>
                  <a:gd name="T11" fmla="*/ 10 h 17"/>
                  <a:gd name="T12" fmla="*/ 4 w 10"/>
                  <a:gd name="T13" fmla="*/ 10 h 17"/>
                  <a:gd name="T14" fmla="*/ 4 w 10"/>
                  <a:gd name="T15" fmla="*/ 10 h 17"/>
                  <a:gd name="T16" fmla="*/ 2 w 10"/>
                  <a:gd name="T17" fmla="*/ 11 h 17"/>
                  <a:gd name="T18" fmla="*/ 1 w 10"/>
                  <a:gd name="T19" fmla="*/ 12 h 17"/>
                  <a:gd name="T20" fmla="*/ 0 w 10"/>
                  <a:gd name="T21" fmla="*/ 14 h 17"/>
                  <a:gd name="T22" fmla="*/ 0 w 10"/>
                  <a:gd name="T23" fmla="*/ 16 h 17"/>
                  <a:gd name="T24" fmla="*/ 1 w 10"/>
                  <a:gd name="T25" fmla="*/ 16 h 17"/>
                  <a:gd name="T26" fmla="*/ 2 w 10"/>
                  <a:gd name="T27" fmla="*/ 17 h 17"/>
                  <a:gd name="T28" fmla="*/ 4 w 10"/>
                  <a:gd name="T29" fmla="*/ 16 h 17"/>
                  <a:gd name="T30" fmla="*/ 4 w 10"/>
                  <a:gd name="T31" fmla="*/ 16 h 17"/>
                  <a:gd name="T32" fmla="*/ 7 w 10"/>
                  <a:gd name="T33" fmla="*/ 14 h 17"/>
                  <a:gd name="T34" fmla="*/ 9 w 10"/>
                  <a:gd name="T35" fmla="*/ 11 h 17"/>
                  <a:gd name="T36" fmla="*/ 10 w 10"/>
                  <a:gd name="T37" fmla="*/ 7 h 17"/>
                  <a:gd name="T38" fmla="*/ 9 w 10"/>
                  <a:gd name="T39" fmla="*/ 5 h 17"/>
                  <a:gd name="T40" fmla="*/ 9 w 10"/>
                  <a:gd name="T41" fmla="*/ 5 h 17"/>
                  <a:gd name="T42" fmla="*/ 7 w 10"/>
                  <a:gd name="T43" fmla="*/ 3 h 17"/>
                  <a:gd name="T44" fmla="*/ 5 w 10"/>
                  <a:gd name="T45" fmla="*/ 1 h 17"/>
                  <a:gd name="T46" fmla="*/ 2 w 10"/>
                  <a:gd name="T47" fmla="*/ 0 h 17"/>
                  <a:gd name="T48" fmla="*/ 2 w 10"/>
                  <a:gd name="T4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6" y="9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7" y="14"/>
                    </a:lnTo>
                    <a:lnTo>
                      <a:pt x="9" y="11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Freeform 244"/>
              <p:cNvSpPr/>
              <p:nvPr/>
            </p:nvSpPr>
            <p:spPr bwMode="auto">
              <a:xfrm>
                <a:off x="10485390" y="6658491"/>
                <a:ext cx="7937" cy="952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3 h 6"/>
                  <a:gd name="T14" fmla="*/ 5 w 5"/>
                  <a:gd name="T15" fmla="*/ 2 h 6"/>
                  <a:gd name="T16" fmla="*/ 5 w 5"/>
                  <a:gd name="T17" fmla="*/ 1 h 6"/>
                  <a:gd name="T18" fmla="*/ 4 w 5"/>
                  <a:gd name="T19" fmla="*/ 0 h 6"/>
                  <a:gd name="T20" fmla="*/ 4 w 5"/>
                  <a:gd name="T21" fmla="*/ 0 h 6"/>
                  <a:gd name="T22" fmla="*/ 1 w 5"/>
                  <a:gd name="T23" fmla="*/ 1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245"/>
              <p:cNvSpPr/>
              <p:nvPr/>
            </p:nvSpPr>
            <p:spPr bwMode="auto">
              <a:xfrm>
                <a:off x="10466340" y="6629913"/>
                <a:ext cx="14289" cy="14290"/>
              </a:xfrm>
              <a:custGeom>
                <a:avLst/>
                <a:gdLst>
                  <a:gd name="T0" fmla="*/ 8 w 9"/>
                  <a:gd name="T1" fmla="*/ 9 h 9"/>
                  <a:gd name="T2" fmla="*/ 8 w 9"/>
                  <a:gd name="T3" fmla="*/ 9 h 9"/>
                  <a:gd name="T4" fmla="*/ 4 w 9"/>
                  <a:gd name="T5" fmla="*/ 9 h 9"/>
                  <a:gd name="T6" fmla="*/ 0 w 9"/>
                  <a:gd name="T7" fmla="*/ 7 h 9"/>
                  <a:gd name="T8" fmla="*/ 0 w 9"/>
                  <a:gd name="T9" fmla="*/ 7 h 9"/>
                  <a:gd name="T10" fmla="*/ 3 w 9"/>
                  <a:gd name="T11" fmla="*/ 7 h 9"/>
                  <a:gd name="T12" fmla="*/ 5 w 9"/>
                  <a:gd name="T13" fmla="*/ 6 h 9"/>
                  <a:gd name="T14" fmla="*/ 5 w 9"/>
                  <a:gd name="T15" fmla="*/ 5 h 9"/>
                  <a:gd name="T16" fmla="*/ 5 w 9"/>
                  <a:gd name="T17" fmla="*/ 5 h 9"/>
                  <a:gd name="T18" fmla="*/ 7 w 9"/>
                  <a:gd name="T19" fmla="*/ 1 h 9"/>
                  <a:gd name="T20" fmla="*/ 8 w 9"/>
                  <a:gd name="T21" fmla="*/ 0 h 9"/>
                  <a:gd name="T22" fmla="*/ 9 w 9"/>
                  <a:gd name="T23" fmla="*/ 1 h 9"/>
                  <a:gd name="T24" fmla="*/ 9 w 9"/>
                  <a:gd name="T25" fmla="*/ 1 h 9"/>
                  <a:gd name="T26" fmla="*/ 9 w 9"/>
                  <a:gd name="T27" fmla="*/ 3 h 9"/>
                  <a:gd name="T28" fmla="*/ 9 w 9"/>
                  <a:gd name="T29" fmla="*/ 5 h 9"/>
                  <a:gd name="T30" fmla="*/ 8 w 9"/>
                  <a:gd name="T31" fmla="*/ 9 h 9"/>
                  <a:gd name="T32" fmla="*/ 8 w 9"/>
                  <a:gd name="T3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8" y="9"/>
                    </a:moveTo>
                    <a:lnTo>
                      <a:pt x="8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Freeform 246"/>
              <p:cNvSpPr/>
              <p:nvPr/>
            </p:nvSpPr>
            <p:spPr bwMode="auto">
              <a:xfrm>
                <a:off x="10464754" y="6490203"/>
                <a:ext cx="15875" cy="12700"/>
              </a:xfrm>
              <a:custGeom>
                <a:avLst/>
                <a:gdLst>
                  <a:gd name="T0" fmla="*/ 1 w 10"/>
                  <a:gd name="T1" fmla="*/ 2 h 8"/>
                  <a:gd name="T2" fmla="*/ 1 w 10"/>
                  <a:gd name="T3" fmla="*/ 2 h 8"/>
                  <a:gd name="T4" fmla="*/ 0 w 10"/>
                  <a:gd name="T5" fmla="*/ 4 h 8"/>
                  <a:gd name="T6" fmla="*/ 0 w 10"/>
                  <a:gd name="T7" fmla="*/ 6 h 8"/>
                  <a:gd name="T8" fmla="*/ 1 w 10"/>
                  <a:gd name="T9" fmla="*/ 8 h 8"/>
                  <a:gd name="T10" fmla="*/ 3 w 10"/>
                  <a:gd name="T11" fmla="*/ 8 h 8"/>
                  <a:gd name="T12" fmla="*/ 3 w 10"/>
                  <a:gd name="T13" fmla="*/ 8 h 8"/>
                  <a:gd name="T14" fmla="*/ 5 w 10"/>
                  <a:gd name="T15" fmla="*/ 6 h 8"/>
                  <a:gd name="T16" fmla="*/ 7 w 10"/>
                  <a:gd name="T17" fmla="*/ 5 h 8"/>
                  <a:gd name="T18" fmla="*/ 7 w 10"/>
                  <a:gd name="T19" fmla="*/ 5 h 8"/>
                  <a:gd name="T20" fmla="*/ 8 w 10"/>
                  <a:gd name="T21" fmla="*/ 4 h 8"/>
                  <a:gd name="T22" fmla="*/ 9 w 10"/>
                  <a:gd name="T23" fmla="*/ 3 h 8"/>
                  <a:gd name="T24" fmla="*/ 10 w 10"/>
                  <a:gd name="T25" fmla="*/ 1 h 8"/>
                  <a:gd name="T26" fmla="*/ 10 w 10"/>
                  <a:gd name="T27" fmla="*/ 1 h 8"/>
                  <a:gd name="T28" fmla="*/ 8 w 10"/>
                  <a:gd name="T29" fmla="*/ 0 h 8"/>
                  <a:gd name="T30" fmla="*/ 6 w 10"/>
                  <a:gd name="T31" fmla="*/ 1 h 8"/>
                  <a:gd name="T32" fmla="*/ 1 w 10"/>
                  <a:gd name="T33" fmla="*/ 2 h 8"/>
                  <a:gd name="T34" fmla="*/ 1 w 10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8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2" name="Freeform 247"/>
              <p:cNvSpPr/>
              <p:nvPr/>
            </p:nvSpPr>
            <p:spPr bwMode="auto">
              <a:xfrm>
                <a:off x="10552065" y="6469563"/>
                <a:ext cx="52388" cy="106371"/>
              </a:xfrm>
              <a:custGeom>
                <a:avLst/>
                <a:gdLst>
                  <a:gd name="T0" fmla="*/ 29 w 33"/>
                  <a:gd name="T1" fmla="*/ 2 h 67"/>
                  <a:gd name="T2" fmla="*/ 29 w 33"/>
                  <a:gd name="T3" fmla="*/ 2 h 67"/>
                  <a:gd name="T4" fmla="*/ 27 w 33"/>
                  <a:gd name="T5" fmla="*/ 5 h 67"/>
                  <a:gd name="T6" fmla="*/ 24 w 33"/>
                  <a:gd name="T7" fmla="*/ 8 h 67"/>
                  <a:gd name="T8" fmla="*/ 17 w 33"/>
                  <a:gd name="T9" fmla="*/ 14 h 67"/>
                  <a:gd name="T10" fmla="*/ 17 w 33"/>
                  <a:gd name="T11" fmla="*/ 14 h 67"/>
                  <a:gd name="T12" fmla="*/ 11 w 33"/>
                  <a:gd name="T13" fmla="*/ 20 h 67"/>
                  <a:gd name="T14" fmla="*/ 5 w 33"/>
                  <a:gd name="T15" fmla="*/ 28 h 67"/>
                  <a:gd name="T16" fmla="*/ 1 w 33"/>
                  <a:gd name="T17" fmla="*/ 34 h 67"/>
                  <a:gd name="T18" fmla="*/ 0 w 33"/>
                  <a:gd name="T19" fmla="*/ 37 h 67"/>
                  <a:gd name="T20" fmla="*/ 1 w 33"/>
                  <a:gd name="T21" fmla="*/ 40 h 67"/>
                  <a:gd name="T22" fmla="*/ 1 w 33"/>
                  <a:gd name="T23" fmla="*/ 40 h 67"/>
                  <a:gd name="T24" fmla="*/ 6 w 33"/>
                  <a:gd name="T25" fmla="*/ 45 h 67"/>
                  <a:gd name="T26" fmla="*/ 7 w 33"/>
                  <a:gd name="T27" fmla="*/ 48 h 67"/>
                  <a:gd name="T28" fmla="*/ 7 w 33"/>
                  <a:gd name="T29" fmla="*/ 50 h 67"/>
                  <a:gd name="T30" fmla="*/ 5 w 33"/>
                  <a:gd name="T31" fmla="*/ 51 h 67"/>
                  <a:gd name="T32" fmla="*/ 5 w 33"/>
                  <a:gd name="T33" fmla="*/ 51 h 67"/>
                  <a:gd name="T34" fmla="*/ 2 w 33"/>
                  <a:gd name="T35" fmla="*/ 56 h 67"/>
                  <a:gd name="T36" fmla="*/ 2 w 33"/>
                  <a:gd name="T37" fmla="*/ 60 h 67"/>
                  <a:gd name="T38" fmla="*/ 3 w 33"/>
                  <a:gd name="T39" fmla="*/ 64 h 67"/>
                  <a:gd name="T40" fmla="*/ 3 w 33"/>
                  <a:gd name="T41" fmla="*/ 65 h 67"/>
                  <a:gd name="T42" fmla="*/ 5 w 33"/>
                  <a:gd name="T43" fmla="*/ 67 h 67"/>
                  <a:gd name="T44" fmla="*/ 5 w 33"/>
                  <a:gd name="T45" fmla="*/ 67 h 67"/>
                  <a:gd name="T46" fmla="*/ 7 w 33"/>
                  <a:gd name="T47" fmla="*/ 65 h 67"/>
                  <a:gd name="T48" fmla="*/ 8 w 33"/>
                  <a:gd name="T49" fmla="*/ 63 h 67"/>
                  <a:gd name="T50" fmla="*/ 10 w 33"/>
                  <a:gd name="T51" fmla="*/ 60 h 67"/>
                  <a:gd name="T52" fmla="*/ 12 w 33"/>
                  <a:gd name="T53" fmla="*/ 56 h 67"/>
                  <a:gd name="T54" fmla="*/ 12 w 33"/>
                  <a:gd name="T55" fmla="*/ 56 h 67"/>
                  <a:gd name="T56" fmla="*/ 15 w 33"/>
                  <a:gd name="T57" fmla="*/ 53 h 67"/>
                  <a:gd name="T58" fmla="*/ 15 w 33"/>
                  <a:gd name="T59" fmla="*/ 49 h 67"/>
                  <a:gd name="T60" fmla="*/ 16 w 33"/>
                  <a:gd name="T61" fmla="*/ 47 h 67"/>
                  <a:gd name="T62" fmla="*/ 20 w 33"/>
                  <a:gd name="T63" fmla="*/ 45 h 67"/>
                  <a:gd name="T64" fmla="*/ 20 w 33"/>
                  <a:gd name="T65" fmla="*/ 45 h 67"/>
                  <a:gd name="T66" fmla="*/ 24 w 33"/>
                  <a:gd name="T67" fmla="*/ 43 h 67"/>
                  <a:gd name="T68" fmla="*/ 25 w 33"/>
                  <a:gd name="T69" fmla="*/ 41 h 67"/>
                  <a:gd name="T70" fmla="*/ 25 w 33"/>
                  <a:gd name="T71" fmla="*/ 35 h 67"/>
                  <a:gd name="T72" fmla="*/ 25 w 33"/>
                  <a:gd name="T73" fmla="*/ 35 h 67"/>
                  <a:gd name="T74" fmla="*/ 26 w 33"/>
                  <a:gd name="T75" fmla="*/ 33 h 67"/>
                  <a:gd name="T76" fmla="*/ 28 w 33"/>
                  <a:gd name="T77" fmla="*/ 31 h 67"/>
                  <a:gd name="T78" fmla="*/ 29 w 33"/>
                  <a:gd name="T79" fmla="*/ 29 h 67"/>
                  <a:gd name="T80" fmla="*/ 30 w 33"/>
                  <a:gd name="T81" fmla="*/ 26 h 67"/>
                  <a:gd name="T82" fmla="*/ 30 w 33"/>
                  <a:gd name="T83" fmla="*/ 26 h 67"/>
                  <a:gd name="T84" fmla="*/ 29 w 33"/>
                  <a:gd name="T85" fmla="*/ 22 h 67"/>
                  <a:gd name="T86" fmla="*/ 27 w 33"/>
                  <a:gd name="T87" fmla="*/ 19 h 67"/>
                  <a:gd name="T88" fmla="*/ 27 w 33"/>
                  <a:gd name="T89" fmla="*/ 16 h 67"/>
                  <a:gd name="T90" fmla="*/ 27 w 33"/>
                  <a:gd name="T91" fmla="*/ 15 h 67"/>
                  <a:gd name="T92" fmla="*/ 29 w 33"/>
                  <a:gd name="T93" fmla="*/ 14 h 67"/>
                  <a:gd name="T94" fmla="*/ 29 w 33"/>
                  <a:gd name="T95" fmla="*/ 14 h 67"/>
                  <a:gd name="T96" fmla="*/ 31 w 33"/>
                  <a:gd name="T97" fmla="*/ 13 h 67"/>
                  <a:gd name="T98" fmla="*/ 33 w 33"/>
                  <a:gd name="T99" fmla="*/ 11 h 67"/>
                  <a:gd name="T100" fmla="*/ 33 w 33"/>
                  <a:gd name="T101" fmla="*/ 6 h 67"/>
                  <a:gd name="T102" fmla="*/ 33 w 33"/>
                  <a:gd name="T103" fmla="*/ 3 h 67"/>
                  <a:gd name="T104" fmla="*/ 30 w 33"/>
                  <a:gd name="T105" fmla="*/ 1 h 67"/>
                  <a:gd name="T106" fmla="*/ 30 w 33"/>
                  <a:gd name="T107" fmla="*/ 1 h 67"/>
                  <a:gd name="T108" fmla="*/ 29 w 33"/>
                  <a:gd name="T109" fmla="*/ 0 h 67"/>
                  <a:gd name="T110" fmla="*/ 29 w 33"/>
                  <a:gd name="T111" fmla="*/ 1 h 67"/>
                  <a:gd name="T112" fmla="*/ 29 w 33"/>
                  <a:gd name="T113" fmla="*/ 2 h 67"/>
                  <a:gd name="T114" fmla="*/ 29 w 33"/>
                  <a:gd name="T115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" h="67">
                    <a:moveTo>
                      <a:pt x="29" y="2"/>
                    </a:moveTo>
                    <a:lnTo>
                      <a:pt x="29" y="2"/>
                    </a:lnTo>
                    <a:lnTo>
                      <a:pt x="27" y="5"/>
                    </a:lnTo>
                    <a:lnTo>
                      <a:pt x="24" y="8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1" y="20"/>
                    </a:lnTo>
                    <a:lnTo>
                      <a:pt x="5" y="28"/>
                    </a:lnTo>
                    <a:lnTo>
                      <a:pt x="1" y="34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6" y="45"/>
                    </a:lnTo>
                    <a:lnTo>
                      <a:pt x="7" y="48"/>
                    </a:lnTo>
                    <a:lnTo>
                      <a:pt x="7" y="50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2" y="56"/>
                    </a:lnTo>
                    <a:lnTo>
                      <a:pt x="2" y="60"/>
                    </a:lnTo>
                    <a:lnTo>
                      <a:pt x="3" y="64"/>
                    </a:lnTo>
                    <a:lnTo>
                      <a:pt x="3" y="65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7" y="65"/>
                    </a:lnTo>
                    <a:lnTo>
                      <a:pt x="8" y="63"/>
                    </a:lnTo>
                    <a:lnTo>
                      <a:pt x="10" y="6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20" y="45"/>
                    </a:lnTo>
                    <a:lnTo>
                      <a:pt x="20" y="45"/>
                    </a:lnTo>
                    <a:lnTo>
                      <a:pt x="24" y="43"/>
                    </a:lnTo>
                    <a:lnTo>
                      <a:pt x="25" y="41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9" y="29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9" y="22"/>
                    </a:lnTo>
                    <a:lnTo>
                      <a:pt x="27" y="19"/>
                    </a:lnTo>
                    <a:lnTo>
                      <a:pt x="27" y="16"/>
                    </a:lnTo>
                    <a:lnTo>
                      <a:pt x="27" y="15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3" y="3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3" name="Freeform 248"/>
              <p:cNvSpPr/>
              <p:nvPr/>
            </p:nvSpPr>
            <p:spPr bwMode="auto">
              <a:xfrm>
                <a:off x="10466340" y="6488615"/>
                <a:ext cx="14289" cy="14290"/>
              </a:xfrm>
              <a:custGeom>
                <a:avLst/>
                <a:gdLst>
                  <a:gd name="T0" fmla="*/ 6 w 9"/>
                  <a:gd name="T1" fmla="*/ 6 h 9"/>
                  <a:gd name="T2" fmla="*/ 6 w 9"/>
                  <a:gd name="T3" fmla="*/ 6 h 9"/>
                  <a:gd name="T4" fmla="*/ 5 w 9"/>
                  <a:gd name="T5" fmla="*/ 8 h 9"/>
                  <a:gd name="T6" fmla="*/ 3 w 9"/>
                  <a:gd name="T7" fmla="*/ 9 h 9"/>
                  <a:gd name="T8" fmla="*/ 2 w 9"/>
                  <a:gd name="T9" fmla="*/ 8 h 9"/>
                  <a:gd name="T10" fmla="*/ 0 w 9"/>
                  <a:gd name="T11" fmla="*/ 6 h 9"/>
                  <a:gd name="T12" fmla="*/ 0 w 9"/>
                  <a:gd name="T13" fmla="*/ 6 h 9"/>
                  <a:gd name="T14" fmla="*/ 2 w 9"/>
                  <a:gd name="T15" fmla="*/ 4 h 9"/>
                  <a:gd name="T16" fmla="*/ 3 w 9"/>
                  <a:gd name="T17" fmla="*/ 1 h 9"/>
                  <a:gd name="T18" fmla="*/ 5 w 9"/>
                  <a:gd name="T19" fmla="*/ 0 h 9"/>
                  <a:gd name="T20" fmla="*/ 8 w 9"/>
                  <a:gd name="T21" fmla="*/ 1 h 9"/>
                  <a:gd name="T22" fmla="*/ 8 w 9"/>
                  <a:gd name="T23" fmla="*/ 1 h 9"/>
                  <a:gd name="T24" fmla="*/ 9 w 9"/>
                  <a:gd name="T25" fmla="*/ 1 h 9"/>
                  <a:gd name="T26" fmla="*/ 9 w 9"/>
                  <a:gd name="T27" fmla="*/ 2 h 9"/>
                  <a:gd name="T28" fmla="*/ 8 w 9"/>
                  <a:gd name="T29" fmla="*/ 4 h 9"/>
                  <a:gd name="T30" fmla="*/ 6 w 9"/>
                  <a:gd name="T31" fmla="*/ 6 h 9"/>
                  <a:gd name="T32" fmla="*/ 6 w 9"/>
                  <a:gd name="T3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6" y="6"/>
                    </a:moveTo>
                    <a:lnTo>
                      <a:pt x="6" y="6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Freeform 249"/>
              <p:cNvSpPr/>
              <p:nvPr/>
            </p:nvSpPr>
            <p:spPr bwMode="auto">
              <a:xfrm>
                <a:off x="10415541" y="6401296"/>
                <a:ext cx="49212" cy="42866"/>
              </a:xfrm>
              <a:custGeom>
                <a:avLst/>
                <a:gdLst>
                  <a:gd name="T0" fmla="*/ 30 w 31"/>
                  <a:gd name="T1" fmla="*/ 8 h 27"/>
                  <a:gd name="T2" fmla="*/ 30 w 31"/>
                  <a:gd name="T3" fmla="*/ 8 h 27"/>
                  <a:gd name="T4" fmla="*/ 26 w 31"/>
                  <a:gd name="T5" fmla="*/ 8 h 27"/>
                  <a:gd name="T6" fmla="*/ 22 w 31"/>
                  <a:gd name="T7" fmla="*/ 10 h 27"/>
                  <a:gd name="T8" fmla="*/ 16 w 31"/>
                  <a:gd name="T9" fmla="*/ 12 h 27"/>
                  <a:gd name="T10" fmla="*/ 15 w 31"/>
                  <a:gd name="T11" fmla="*/ 14 h 27"/>
                  <a:gd name="T12" fmla="*/ 14 w 31"/>
                  <a:gd name="T13" fmla="*/ 16 h 27"/>
                  <a:gd name="T14" fmla="*/ 14 w 31"/>
                  <a:gd name="T15" fmla="*/ 16 h 27"/>
                  <a:gd name="T16" fmla="*/ 13 w 31"/>
                  <a:gd name="T17" fmla="*/ 20 h 27"/>
                  <a:gd name="T18" fmla="*/ 9 w 31"/>
                  <a:gd name="T19" fmla="*/ 25 h 27"/>
                  <a:gd name="T20" fmla="*/ 7 w 31"/>
                  <a:gd name="T21" fmla="*/ 26 h 27"/>
                  <a:gd name="T22" fmla="*/ 6 w 31"/>
                  <a:gd name="T23" fmla="*/ 27 h 27"/>
                  <a:gd name="T24" fmla="*/ 3 w 31"/>
                  <a:gd name="T25" fmla="*/ 27 h 27"/>
                  <a:gd name="T26" fmla="*/ 2 w 31"/>
                  <a:gd name="T27" fmla="*/ 26 h 27"/>
                  <a:gd name="T28" fmla="*/ 2 w 31"/>
                  <a:gd name="T29" fmla="*/ 26 h 27"/>
                  <a:gd name="T30" fmla="*/ 0 w 31"/>
                  <a:gd name="T31" fmla="*/ 21 h 27"/>
                  <a:gd name="T32" fmla="*/ 0 w 31"/>
                  <a:gd name="T33" fmla="*/ 17 h 27"/>
                  <a:gd name="T34" fmla="*/ 0 w 31"/>
                  <a:gd name="T35" fmla="*/ 14 h 27"/>
                  <a:gd name="T36" fmla="*/ 1 w 31"/>
                  <a:gd name="T37" fmla="*/ 12 h 27"/>
                  <a:gd name="T38" fmla="*/ 3 w 31"/>
                  <a:gd name="T39" fmla="*/ 11 h 27"/>
                  <a:gd name="T40" fmla="*/ 3 w 31"/>
                  <a:gd name="T41" fmla="*/ 11 h 27"/>
                  <a:gd name="T42" fmla="*/ 6 w 31"/>
                  <a:gd name="T43" fmla="*/ 10 h 27"/>
                  <a:gd name="T44" fmla="*/ 8 w 31"/>
                  <a:gd name="T45" fmla="*/ 7 h 27"/>
                  <a:gd name="T46" fmla="*/ 9 w 31"/>
                  <a:gd name="T47" fmla="*/ 5 h 27"/>
                  <a:gd name="T48" fmla="*/ 12 w 31"/>
                  <a:gd name="T49" fmla="*/ 3 h 27"/>
                  <a:gd name="T50" fmla="*/ 12 w 31"/>
                  <a:gd name="T51" fmla="*/ 3 h 27"/>
                  <a:gd name="T52" fmla="*/ 21 w 31"/>
                  <a:gd name="T53" fmla="*/ 0 h 27"/>
                  <a:gd name="T54" fmla="*/ 24 w 31"/>
                  <a:gd name="T55" fmla="*/ 0 h 27"/>
                  <a:gd name="T56" fmla="*/ 28 w 31"/>
                  <a:gd name="T57" fmla="*/ 1 h 27"/>
                  <a:gd name="T58" fmla="*/ 28 w 31"/>
                  <a:gd name="T59" fmla="*/ 1 h 27"/>
                  <a:gd name="T60" fmla="*/ 30 w 31"/>
                  <a:gd name="T61" fmla="*/ 2 h 27"/>
                  <a:gd name="T62" fmla="*/ 31 w 31"/>
                  <a:gd name="T63" fmla="*/ 4 h 27"/>
                  <a:gd name="T64" fmla="*/ 31 w 31"/>
                  <a:gd name="T65" fmla="*/ 6 h 27"/>
                  <a:gd name="T66" fmla="*/ 30 w 31"/>
                  <a:gd name="T67" fmla="*/ 7 h 27"/>
                  <a:gd name="T68" fmla="*/ 30 w 31"/>
                  <a:gd name="T69" fmla="*/ 8 h 27"/>
                  <a:gd name="T70" fmla="*/ 30 w 31"/>
                  <a:gd name="T7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27">
                    <a:moveTo>
                      <a:pt x="30" y="8"/>
                    </a:moveTo>
                    <a:lnTo>
                      <a:pt x="30" y="8"/>
                    </a:lnTo>
                    <a:lnTo>
                      <a:pt x="26" y="8"/>
                    </a:lnTo>
                    <a:lnTo>
                      <a:pt x="22" y="10"/>
                    </a:lnTo>
                    <a:lnTo>
                      <a:pt x="16" y="12"/>
                    </a:lnTo>
                    <a:lnTo>
                      <a:pt x="15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3" y="20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6" y="27"/>
                    </a:lnTo>
                    <a:lnTo>
                      <a:pt x="3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1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Freeform 250"/>
              <p:cNvSpPr/>
              <p:nvPr/>
            </p:nvSpPr>
            <p:spPr bwMode="auto">
              <a:xfrm>
                <a:off x="10431416" y="6380656"/>
                <a:ext cx="19051" cy="20640"/>
              </a:xfrm>
              <a:custGeom>
                <a:avLst/>
                <a:gdLst>
                  <a:gd name="T0" fmla="*/ 12 w 12"/>
                  <a:gd name="T1" fmla="*/ 3 h 13"/>
                  <a:gd name="T2" fmla="*/ 12 w 12"/>
                  <a:gd name="T3" fmla="*/ 3 h 13"/>
                  <a:gd name="T4" fmla="*/ 10 w 12"/>
                  <a:gd name="T5" fmla="*/ 3 h 13"/>
                  <a:gd name="T6" fmla="*/ 7 w 12"/>
                  <a:gd name="T7" fmla="*/ 3 h 13"/>
                  <a:gd name="T8" fmla="*/ 6 w 12"/>
                  <a:gd name="T9" fmla="*/ 6 h 13"/>
                  <a:gd name="T10" fmla="*/ 6 w 12"/>
                  <a:gd name="T11" fmla="*/ 6 h 13"/>
                  <a:gd name="T12" fmla="*/ 6 w 12"/>
                  <a:gd name="T13" fmla="*/ 10 h 13"/>
                  <a:gd name="T14" fmla="*/ 4 w 12"/>
                  <a:gd name="T15" fmla="*/ 12 h 13"/>
                  <a:gd name="T16" fmla="*/ 2 w 12"/>
                  <a:gd name="T17" fmla="*/ 13 h 13"/>
                  <a:gd name="T18" fmla="*/ 2 w 12"/>
                  <a:gd name="T19" fmla="*/ 12 h 13"/>
                  <a:gd name="T20" fmla="*/ 1 w 12"/>
                  <a:gd name="T21" fmla="*/ 11 h 13"/>
                  <a:gd name="T22" fmla="*/ 1 w 12"/>
                  <a:gd name="T23" fmla="*/ 11 h 13"/>
                  <a:gd name="T24" fmla="*/ 0 w 12"/>
                  <a:gd name="T25" fmla="*/ 3 h 13"/>
                  <a:gd name="T26" fmla="*/ 1 w 12"/>
                  <a:gd name="T27" fmla="*/ 1 h 13"/>
                  <a:gd name="T28" fmla="*/ 3 w 12"/>
                  <a:gd name="T29" fmla="*/ 0 h 13"/>
                  <a:gd name="T30" fmla="*/ 3 w 12"/>
                  <a:gd name="T31" fmla="*/ 0 h 13"/>
                  <a:gd name="T32" fmla="*/ 6 w 12"/>
                  <a:gd name="T33" fmla="*/ 0 h 13"/>
                  <a:gd name="T34" fmla="*/ 10 w 12"/>
                  <a:gd name="T35" fmla="*/ 1 h 13"/>
                  <a:gd name="T36" fmla="*/ 12 w 12"/>
                  <a:gd name="T37" fmla="*/ 3 h 13"/>
                  <a:gd name="T38" fmla="*/ 12 w 12"/>
                  <a:gd name="T3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3">
                    <a:moveTo>
                      <a:pt x="12" y="3"/>
                    </a:moveTo>
                    <a:lnTo>
                      <a:pt x="12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Freeform 251"/>
              <p:cNvSpPr/>
              <p:nvPr/>
            </p:nvSpPr>
            <p:spPr bwMode="auto">
              <a:xfrm>
                <a:off x="10385379" y="6390182"/>
                <a:ext cx="9525" cy="17464"/>
              </a:xfrm>
              <a:custGeom>
                <a:avLst/>
                <a:gdLst>
                  <a:gd name="T0" fmla="*/ 6 w 6"/>
                  <a:gd name="T1" fmla="*/ 10 h 11"/>
                  <a:gd name="T2" fmla="*/ 6 w 6"/>
                  <a:gd name="T3" fmla="*/ 10 h 11"/>
                  <a:gd name="T4" fmla="*/ 5 w 6"/>
                  <a:gd name="T5" fmla="*/ 11 h 11"/>
                  <a:gd name="T6" fmla="*/ 3 w 6"/>
                  <a:gd name="T7" fmla="*/ 11 h 11"/>
                  <a:gd name="T8" fmla="*/ 1 w 6"/>
                  <a:gd name="T9" fmla="*/ 9 h 11"/>
                  <a:gd name="T10" fmla="*/ 0 w 6"/>
                  <a:gd name="T11" fmla="*/ 8 h 11"/>
                  <a:gd name="T12" fmla="*/ 0 w 6"/>
                  <a:gd name="T13" fmla="*/ 8 h 11"/>
                  <a:gd name="T14" fmla="*/ 2 w 6"/>
                  <a:gd name="T15" fmla="*/ 1 h 11"/>
                  <a:gd name="T16" fmla="*/ 3 w 6"/>
                  <a:gd name="T17" fmla="*/ 0 h 11"/>
                  <a:gd name="T18" fmla="*/ 4 w 6"/>
                  <a:gd name="T19" fmla="*/ 0 h 11"/>
                  <a:gd name="T20" fmla="*/ 4 w 6"/>
                  <a:gd name="T21" fmla="*/ 1 h 11"/>
                  <a:gd name="T22" fmla="*/ 4 w 6"/>
                  <a:gd name="T23" fmla="*/ 1 h 11"/>
                  <a:gd name="T24" fmla="*/ 6 w 6"/>
                  <a:gd name="T25" fmla="*/ 8 h 11"/>
                  <a:gd name="T26" fmla="*/ 6 w 6"/>
                  <a:gd name="T27" fmla="*/ 10 h 11"/>
                  <a:gd name="T28" fmla="*/ 6 w 6"/>
                  <a:gd name="T2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1">
                    <a:moveTo>
                      <a:pt x="6" y="10"/>
                    </a:moveTo>
                    <a:lnTo>
                      <a:pt x="6" y="10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Freeform 252"/>
              <p:cNvSpPr/>
              <p:nvPr/>
            </p:nvSpPr>
            <p:spPr bwMode="auto">
              <a:xfrm>
                <a:off x="10317116" y="6498141"/>
                <a:ext cx="11113" cy="6350"/>
              </a:xfrm>
              <a:custGeom>
                <a:avLst/>
                <a:gdLst>
                  <a:gd name="T0" fmla="*/ 7 w 7"/>
                  <a:gd name="T1" fmla="*/ 2 h 4"/>
                  <a:gd name="T2" fmla="*/ 7 w 7"/>
                  <a:gd name="T3" fmla="*/ 2 h 4"/>
                  <a:gd name="T4" fmla="*/ 2 w 7"/>
                  <a:gd name="T5" fmla="*/ 4 h 4"/>
                  <a:gd name="T6" fmla="*/ 0 w 7"/>
                  <a:gd name="T7" fmla="*/ 4 h 4"/>
                  <a:gd name="T8" fmla="*/ 0 w 7"/>
                  <a:gd name="T9" fmla="*/ 3 h 4"/>
                  <a:gd name="T10" fmla="*/ 0 w 7"/>
                  <a:gd name="T11" fmla="*/ 3 h 4"/>
                  <a:gd name="T12" fmla="*/ 0 w 7"/>
                  <a:gd name="T13" fmla="*/ 1 h 4"/>
                  <a:gd name="T14" fmla="*/ 1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5 w 7"/>
                  <a:gd name="T21" fmla="*/ 0 h 4"/>
                  <a:gd name="T22" fmla="*/ 6 w 7"/>
                  <a:gd name="T23" fmla="*/ 1 h 4"/>
                  <a:gd name="T24" fmla="*/ 7 w 7"/>
                  <a:gd name="T25" fmla="*/ 2 h 4"/>
                  <a:gd name="T26" fmla="*/ 7 w 7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Freeform 253"/>
              <p:cNvSpPr/>
              <p:nvPr/>
            </p:nvSpPr>
            <p:spPr bwMode="auto">
              <a:xfrm>
                <a:off x="10231390" y="6560058"/>
                <a:ext cx="6350" cy="7938"/>
              </a:xfrm>
              <a:custGeom>
                <a:avLst/>
                <a:gdLst>
                  <a:gd name="T0" fmla="*/ 1 w 4"/>
                  <a:gd name="T1" fmla="*/ 1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2 w 4"/>
                  <a:gd name="T9" fmla="*/ 5 h 5"/>
                  <a:gd name="T10" fmla="*/ 3 w 4"/>
                  <a:gd name="T11" fmla="*/ 5 h 5"/>
                  <a:gd name="T12" fmla="*/ 3 w 4"/>
                  <a:gd name="T13" fmla="*/ 5 h 5"/>
                  <a:gd name="T14" fmla="*/ 4 w 4"/>
                  <a:gd name="T15" fmla="*/ 0 h 5"/>
                  <a:gd name="T16" fmla="*/ 1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9" name="Freeform 254"/>
              <p:cNvSpPr/>
              <p:nvPr/>
            </p:nvSpPr>
            <p:spPr bwMode="auto">
              <a:xfrm>
                <a:off x="10177416" y="6564822"/>
                <a:ext cx="6350" cy="12700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1 w 4"/>
                  <a:gd name="T5" fmla="*/ 7 h 8"/>
                  <a:gd name="T6" fmla="*/ 0 w 4"/>
                  <a:gd name="T7" fmla="*/ 4 h 8"/>
                  <a:gd name="T8" fmla="*/ 0 w 4"/>
                  <a:gd name="T9" fmla="*/ 4 h 8"/>
                  <a:gd name="T10" fmla="*/ 1 w 4"/>
                  <a:gd name="T11" fmla="*/ 2 h 8"/>
                  <a:gd name="T12" fmla="*/ 2 w 4"/>
                  <a:gd name="T13" fmla="*/ 0 h 8"/>
                  <a:gd name="T14" fmla="*/ 3 w 4"/>
                  <a:gd name="T15" fmla="*/ 0 h 8"/>
                  <a:gd name="T16" fmla="*/ 4 w 4"/>
                  <a:gd name="T17" fmla="*/ 1 h 8"/>
                  <a:gd name="T18" fmla="*/ 4 w 4"/>
                  <a:gd name="T19" fmla="*/ 1 h 8"/>
                  <a:gd name="T20" fmla="*/ 3 w 4"/>
                  <a:gd name="T21" fmla="*/ 8 h 8"/>
                  <a:gd name="T22" fmla="*/ 3 w 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0" name="Freeform 255"/>
              <p:cNvSpPr/>
              <p:nvPr/>
            </p:nvSpPr>
            <p:spPr bwMode="auto">
              <a:xfrm>
                <a:off x="10145666" y="6509254"/>
                <a:ext cx="9525" cy="952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5 w 6"/>
                  <a:gd name="T5" fmla="*/ 1 h 6"/>
                  <a:gd name="T6" fmla="*/ 3 w 6"/>
                  <a:gd name="T7" fmla="*/ 0 h 6"/>
                  <a:gd name="T8" fmla="*/ 1 w 6"/>
                  <a:gd name="T9" fmla="*/ 0 h 6"/>
                  <a:gd name="T10" fmla="*/ 0 w 6"/>
                  <a:gd name="T11" fmla="*/ 1 h 6"/>
                  <a:gd name="T12" fmla="*/ 0 w 6"/>
                  <a:gd name="T13" fmla="*/ 1 h 6"/>
                  <a:gd name="T14" fmla="*/ 1 w 6"/>
                  <a:gd name="T15" fmla="*/ 4 h 6"/>
                  <a:gd name="T16" fmla="*/ 3 w 6"/>
                  <a:gd name="T17" fmla="*/ 5 h 6"/>
                  <a:gd name="T18" fmla="*/ 5 w 6"/>
                  <a:gd name="T19" fmla="*/ 6 h 6"/>
                  <a:gd name="T20" fmla="*/ 6 w 6"/>
                  <a:gd name="T21" fmla="*/ 6 h 6"/>
                  <a:gd name="T22" fmla="*/ 6 w 6"/>
                  <a:gd name="T23" fmla="*/ 5 h 6"/>
                  <a:gd name="T24" fmla="*/ 6 w 6"/>
                  <a:gd name="T25" fmla="*/ 5 h 6"/>
                  <a:gd name="T26" fmla="*/ 6 w 6"/>
                  <a:gd name="T27" fmla="*/ 0 h 6"/>
                  <a:gd name="T28" fmla="*/ 6 w 6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1" name="Freeform 256"/>
              <p:cNvSpPr/>
              <p:nvPr/>
            </p:nvSpPr>
            <p:spPr bwMode="auto">
              <a:xfrm>
                <a:off x="10231390" y="6469563"/>
                <a:ext cx="19051" cy="11114"/>
              </a:xfrm>
              <a:custGeom>
                <a:avLst/>
                <a:gdLst>
                  <a:gd name="T0" fmla="*/ 12 w 12"/>
                  <a:gd name="T1" fmla="*/ 2 h 7"/>
                  <a:gd name="T2" fmla="*/ 12 w 12"/>
                  <a:gd name="T3" fmla="*/ 2 h 7"/>
                  <a:gd name="T4" fmla="*/ 8 w 12"/>
                  <a:gd name="T5" fmla="*/ 0 h 7"/>
                  <a:gd name="T6" fmla="*/ 4 w 12"/>
                  <a:gd name="T7" fmla="*/ 0 h 7"/>
                  <a:gd name="T8" fmla="*/ 2 w 12"/>
                  <a:gd name="T9" fmla="*/ 0 h 7"/>
                  <a:gd name="T10" fmla="*/ 2 w 12"/>
                  <a:gd name="T11" fmla="*/ 0 h 7"/>
                  <a:gd name="T12" fmla="*/ 1 w 12"/>
                  <a:gd name="T13" fmla="*/ 2 h 7"/>
                  <a:gd name="T14" fmla="*/ 0 w 12"/>
                  <a:gd name="T15" fmla="*/ 4 h 7"/>
                  <a:gd name="T16" fmla="*/ 1 w 12"/>
                  <a:gd name="T17" fmla="*/ 6 h 7"/>
                  <a:gd name="T18" fmla="*/ 2 w 12"/>
                  <a:gd name="T19" fmla="*/ 7 h 7"/>
                  <a:gd name="T20" fmla="*/ 2 w 12"/>
                  <a:gd name="T21" fmla="*/ 7 h 7"/>
                  <a:gd name="T22" fmla="*/ 4 w 12"/>
                  <a:gd name="T23" fmla="*/ 6 h 7"/>
                  <a:gd name="T24" fmla="*/ 4 w 12"/>
                  <a:gd name="T25" fmla="*/ 5 h 7"/>
                  <a:gd name="T26" fmla="*/ 4 w 12"/>
                  <a:gd name="T27" fmla="*/ 4 h 7"/>
                  <a:gd name="T28" fmla="*/ 5 w 12"/>
                  <a:gd name="T29" fmla="*/ 3 h 7"/>
                  <a:gd name="T30" fmla="*/ 5 w 12"/>
                  <a:gd name="T31" fmla="*/ 3 h 7"/>
                  <a:gd name="T32" fmla="*/ 10 w 12"/>
                  <a:gd name="T33" fmla="*/ 4 h 7"/>
                  <a:gd name="T34" fmla="*/ 11 w 12"/>
                  <a:gd name="T35" fmla="*/ 4 h 7"/>
                  <a:gd name="T36" fmla="*/ 12 w 12"/>
                  <a:gd name="T37" fmla="*/ 3 h 7"/>
                  <a:gd name="T38" fmla="*/ 12 w 12"/>
                  <a:gd name="T39" fmla="*/ 3 h 7"/>
                  <a:gd name="T40" fmla="*/ 12 w 12"/>
                  <a:gd name="T41" fmla="*/ 2 h 7"/>
                  <a:gd name="T42" fmla="*/ 12 w 12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7">
                    <a:moveTo>
                      <a:pt x="12" y="2"/>
                    </a:moveTo>
                    <a:lnTo>
                      <a:pt x="12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257"/>
              <p:cNvSpPr/>
              <p:nvPr/>
            </p:nvSpPr>
            <p:spPr bwMode="auto">
              <a:xfrm>
                <a:off x="10153604" y="6425111"/>
                <a:ext cx="23812" cy="34928"/>
              </a:xfrm>
              <a:custGeom>
                <a:avLst/>
                <a:gdLst>
                  <a:gd name="T0" fmla="*/ 11 w 15"/>
                  <a:gd name="T1" fmla="*/ 0 h 22"/>
                  <a:gd name="T2" fmla="*/ 11 w 15"/>
                  <a:gd name="T3" fmla="*/ 0 h 22"/>
                  <a:gd name="T4" fmla="*/ 10 w 15"/>
                  <a:gd name="T5" fmla="*/ 3 h 22"/>
                  <a:gd name="T6" fmla="*/ 10 w 15"/>
                  <a:gd name="T7" fmla="*/ 5 h 22"/>
                  <a:gd name="T8" fmla="*/ 10 w 15"/>
                  <a:gd name="T9" fmla="*/ 5 h 22"/>
                  <a:gd name="T10" fmla="*/ 11 w 15"/>
                  <a:gd name="T11" fmla="*/ 6 h 22"/>
                  <a:gd name="T12" fmla="*/ 11 w 15"/>
                  <a:gd name="T13" fmla="*/ 6 h 22"/>
                  <a:gd name="T14" fmla="*/ 13 w 15"/>
                  <a:gd name="T15" fmla="*/ 6 h 22"/>
                  <a:gd name="T16" fmla="*/ 15 w 15"/>
                  <a:gd name="T17" fmla="*/ 9 h 22"/>
                  <a:gd name="T18" fmla="*/ 15 w 15"/>
                  <a:gd name="T19" fmla="*/ 11 h 22"/>
                  <a:gd name="T20" fmla="*/ 15 w 15"/>
                  <a:gd name="T21" fmla="*/ 12 h 22"/>
                  <a:gd name="T22" fmla="*/ 15 w 15"/>
                  <a:gd name="T23" fmla="*/ 12 h 22"/>
                  <a:gd name="T24" fmla="*/ 13 w 15"/>
                  <a:gd name="T25" fmla="*/ 15 h 22"/>
                  <a:gd name="T26" fmla="*/ 11 w 15"/>
                  <a:gd name="T27" fmla="*/ 16 h 22"/>
                  <a:gd name="T28" fmla="*/ 11 w 15"/>
                  <a:gd name="T29" fmla="*/ 17 h 22"/>
                  <a:gd name="T30" fmla="*/ 11 w 15"/>
                  <a:gd name="T31" fmla="*/ 17 h 22"/>
                  <a:gd name="T32" fmla="*/ 10 w 15"/>
                  <a:gd name="T33" fmla="*/ 18 h 22"/>
                  <a:gd name="T34" fmla="*/ 9 w 15"/>
                  <a:gd name="T35" fmla="*/ 19 h 22"/>
                  <a:gd name="T36" fmla="*/ 8 w 15"/>
                  <a:gd name="T37" fmla="*/ 19 h 22"/>
                  <a:gd name="T38" fmla="*/ 7 w 15"/>
                  <a:gd name="T39" fmla="*/ 21 h 22"/>
                  <a:gd name="T40" fmla="*/ 7 w 15"/>
                  <a:gd name="T41" fmla="*/ 21 h 22"/>
                  <a:gd name="T42" fmla="*/ 6 w 15"/>
                  <a:gd name="T43" fmla="*/ 22 h 22"/>
                  <a:gd name="T44" fmla="*/ 4 w 15"/>
                  <a:gd name="T45" fmla="*/ 22 h 22"/>
                  <a:gd name="T46" fmla="*/ 3 w 15"/>
                  <a:gd name="T47" fmla="*/ 21 h 22"/>
                  <a:gd name="T48" fmla="*/ 2 w 15"/>
                  <a:gd name="T49" fmla="*/ 20 h 22"/>
                  <a:gd name="T50" fmla="*/ 2 w 15"/>
                  <a:gd name="T51" fmla="*/ 20 h 22"/>
                  <a:gd name="T52" fmla="*/ 2 w 15"/>
                  <a:gd name="T53" fmla="*/ 18 h 22"/>
                  <a:gd name="T54" fmla="*/ 1 w 15"/>
                  <a:gd name="T55" fmla="*/ 16 h 22"/>
                  <a:gd name="T56" fmla="*/ 0 w 15"/>
                  <a:gd name="T57" fmla="*/ 15 h 22"/>
                  <a:gd name="T58" fmla="*/ 0 w 15"/>
                  <a:gd name="T59" fmla="*/ 13 h 22"/>
                  <a:gd name="T60" fmla="*/ 0 w 15"/>
                  <a:gd name="T61" fmla="*/ 13 h 22"/>
                  <a:gd name="T62" fmla="*/ 1 w 15"/>
                  <a:gd name="T63" fmla="*/ 12 h 22"/>
                  <a:gd name="T64" fmla="*/ 3 w 15"/>
                  <a:gd name="T65" fmla="*/ 11 h 22"/>
                  <a:gd name="T66" fmla="*/ 4 w 15"/>
                  <a:gd name="T67" fmla="*/ 10 h 22"/>
                  <a:gd name="T68" fmla="*/ 5 w 15"/>
                  <a:gd name="T69" fmla="*/ 9 h 22"/>
                  <a:gd name="T70" fmla="*/ 5 w 15"/>
                  <a:gd name="T71" fmla="*/ 9 h 22"/>
                  <a:gd name="T72" fmla="*/ 5 w 15"/>
                  <a:gd name="T73" fmla="*/ 6 h 22"/>
                  <a:gd name="T74" fmla="*/ 6 w 15"/>
                  <a:gd name="T75" fmla="*/ 6 h 22"/>
                  <a:gd name="T76" fmla="*/ 7 w 15"/>
                  <a:gd name="T77" fmla="*/ 5 h 22"/>
                  <a:gd name="T78" fmla="*/ 7 w 15"/>
                  <a:gd name="T79" fmla="*/ 3 h 22"/>
                  <a:gd name="T80" fmla="*/ 7 w 15"/>
                  <a:gd name="T81" fmla="*/ 3 h 22"/>
                  <a:gd name="T82" fmla="*/ 7 w 15"/>
                  <a:gd name="T83" fmla="*/ 1 h 22"/>
                  <a:gd name="T84" fmla="*/ 9 w 15"/>
                  <a:gd name="T85" fmla="*/ 0 h 22"/>
                  <a:gd name="T86" fmla="*/ 11 w 15"/>
                  <a:gd name="T87" fmla="*/ 0 h 22"/>
                  <a:gd name="T88" fmla="*/ 11 w 15"/>
                  <a:gd name="T8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" h="22">
                    <a:moveTo>
                      <a:pt x="11" y="0"/>
                    </a:moveTo>
                    <a:lnTo>
                      <a:pt x="11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0" y="18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Freeform 258"/>
              <p:cNvSpPr/>
              <p:nvPr/>
            </p:nvSpPr>
            <p:spPr bwMode="auto">
              <a:xfrm>
                <a:off x="10109155" y="6439399"/>
                <a:ext cx="19051" cy="25402"/>
              </a:xfrm>
              <a:custGeom>
                <a:avLst/>
                <a:gdLst>
                  <a:gd name="T0" fmla="*/ 12 w 12"/>
                  <a:gd name="T1" fmla="*/ 2 h 16"/>
                  <a:gd name="T2" fmla="*/ 12 w 12"/>
                  <a:gd name="T3" fmla="*/ 2 h 16"/>
                  <a:gd name="T4" fmla="*/ 12 w 12"/>
                  <a:gd name="T5" fmla="*/ 3 h 16"/>
                  <a:gd name="T6" fmla="*/ 9 w 12"/>
                  <a:gd name="T7" fmla="*/ 4 h 16"/>
                  <a:gd name="T8" fmla="*/ 8 w 12"/>
                  <a:gd name="T9" fmla="*/ 5 h 16"/>
                  <a:gd name="T10" fmla="*/ 7 w 12"/>
                  <a:gd name="T11" fmla="*/ 6 h 16"/>
                  <a:gd name="T12" fmla="*/ 7 w 12"/>
                  <a:gd name="T13" fmla="*/ 6 h 16"/>
                  <a:gd name="T14" fmla="*/ 8 w 12"/>
                  <a:gd name="T15" fmla="*/ 10 h 16"/>
                  <a:gd name="T16" fmla="*/ 7 w 12"/>
                  <a:gd name="T17" fmla="*/ 11 h 16"/>
                  <a:gd name="T18" fmla="*/ 6 w 12"/>
                  <a:gd name="T19" fmla="*/ 12 h 16"/>
                  <a:gd name="T20" fmla="*/ 6 w 12"/>
                  <a:gd name="T21" fmla="*/ 12 h 16"/>
                  <a:gd name="T22" fmla="*/ 5 w 12"/>
                  <a:gd name="T23" fmla="*/ 12 h 16"/>
                  <a:gd name="T24" fmla="*/ 4 w 12"/>
                  <a:gd name="T25" fmla="*/ 15 h 16"/>
                  <a:gd name="T26" fmla="*/ 4 w 12"/>
                  <a:gd name="T27" fmla="*/ 15 h 16"/>
                  <a:gd name="T28" fmla="*/ 3 w 12"/>
                  <a:gd name="T29" fmla="*/ 16 h 16"/>
                  <a:gd name="T30" fmla="*/ 2 w 12"/>
                  <a:gd name="T31" fmla="*/ 16 h 16"/>
                  <a:gd name="T32" fmla="*/ 1 w 12"/>
                  <a:gd name="T33" fmla="*/ 12 h 16"/>
                  <a:gd name="T34" fmla="*/ 1 w 12"/>
                  <a:gd name="T35" fmla="*/ 12 h 16"/>
                  <a:gd name="T36" fmla="*/ 0 w 12"/>
                  <a:gd name="T37" fmla="*/ 8 h 16"/>
                  <a:gd name="T38" fmla="*/ 0 w 12"/>
                  <a:gd name="T39" fmla="*/ 5 h 16"/>
                  <a:gd name="T40" fmla="*/ 0 w 12"/>
                  <a:gd name="T41" fmla="*/ 4 h 16"/>
                  <a:gd name="T42" fmla="*/ 1 w 12"/>
                  <a:gd name="T43" fmla="*/ 4 h 16"/>
                  <a:gd name="T44" fmla="*/ 1 w 12"/>
                  <a:gd name="T45" fmla="*/ 4 h 16"/>
                  <a:gd name="T46" fmla="*/ 3 w 12"/>
                  <a:gd name="T47" fmla="*/ 4 h 16"/>
                  <a:gd name="T48" fmla="*/ 4 w 12"/>
                  <a:gd name="T49" fmla="*/ 3 h 16"/>
                  <a:gd name="T50" fmla="*/ 5 w 12"/>
                  <a:gd name="T51" fmla="*/ 0 h 16"/>
                  <a:gd name="T52" fmla="*/ 5 w 12"/>
                  <a:gd name="T53" fmla="*/ 0 h 16"/>
                  <a:gd name="T54" fmla="*/ 6 w 12"/>
                  <a:gd name="T55" fmla="*/ 0 h 16"/>
                  <a:gd name="T56" fmla="*/ 8 w 12"/>
                  <a:gd name="T57" fmla="*/ 1 h 16"/>
                  <a:gd name="T58" fmla="*/ 12 w 12"/>
                  <a:gd name="T59" fmla="*/ 2 h 16"/>
                  <a:gd name="T60" fmla="*/ 12 w 12"/>
                  <a:gd name="T6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" h="16">
                    <a:moveTo>
                      <a:pt x="12" y="2"/>
                    </a:moveTo>
                    <a:lnTo>
                      <a:pt x="12" y="2"/>
                    </a:lnTo>
                    <a:lnTo>
                      <a:pt x="12" y="3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Freeform 259"/>
              <p:cNvSpPr/>
              <p:nvPr/>
            </p:nvSpPr>
            <p:spPr bwMode="auto">
              <a:xfrm>
                <a:off x="10129792" y="6372718"/>
                <a:ext cx="9525" cy="6350"/>
              </a:xfrm>
              <a:custGeom>
                <a:avLst/>
                <a:gdLst>
                  <a:gd name="T0" fmla="*/ 2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0 w 6"/>
                  <a:gd name="T7" fmla="*/ 3 h 4"/>
                  <a:gd name="T8" fmla="*/ 1 w 6"/>
                  <a:gd name="T9" fmla="*/ 4 h 4"/>
                  <a:gd name="T10" fmla="*/ 1 w 6"/>
                  <a:gd name="T11" fmla="*/ 4 h 4"/>
                  <a:gd name="T12" fmla="*/ 5 w 6"/>
                  <a:gd name="T13" fmla="*/ 3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5 w 6"/>
                  <a:gd name="T21" fmla="*/ 0 h 4"/>
                  <a:gd name="T22" fmla="*/ 4 w 6"/>
                  <a:gd name="T23" fmla="*/ 0 h 4"/>
                  <a:gd name="T24" fmla="*/ 2 w 6"/>
                  <a:gd name="T25" fmla="*/ 0 h 4"/>
                  <a:gd name="T26" fmla="*/ 2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260"/>
              <p:cNvSpPr/>
              <p:nvPr/>
            </p:nvSpPr>
            <p:spPr bwMode="auto">
              <a:xfrm>
                <a:off x="10063116" y="6385420"/>
                <a:ext cx="6350" cy="4764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1 w 4"/>
                  <a:gd name="T9" fmla="*/ 3 h 3"/>
                  <a:gd name="T10" fmla="*/ 1 w 4"/>
                  <a:gd name="T11" fmla="*/ 3 h 3"/>
                  <a:gd name="T12" fmla="*/ 3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3 w 4"/>
                  <a:gd name="T19" fmla="*/ 1 h 3"/>
                  <a:gd name="T20" fmla="*/ 3 w 4"/>
                  <a:gd name="T21" fmla="*/ 0 h 3"/>
                  <a:gd name="T22" fmla="*/ 2 w 4"/>
                  <a:gd name="T23" fmla="*/ 0 h 3"/>
                  <a:gd name="T24" fmla="*/ 2 w 4"/>
                  <a:gd name="T25" fmla="*/ 0 h 3"/>
                  <a:gd name="T26" fmla="*/ 2 w 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6" name="Freeform 261"/>
              <p:cNvSpPr/>
              <p:nvPr/>
            </p:nvSpPr>
            <p:spPr bwMode="auto">
              <a:xfrm>
                <a:off x="9978980" y="6412410"/>
                <a:ext cx="9525" cy="6350"/>
              </a:xfrm>
              <a:custGeom>
                <a:avLst/>
                <a:gdLst>
                  <a:gd name="T0" fmla="*/ 2 w 6"/>
                  <a:gd name="T1" fmla="*/ 1 h 4"/>
                  <a:gd name="T2" fmla="*/ 2 w 6"/>
                  <a:gd name="T3" fmla="*/ 1 h 4"/>
                  <a:gd name="T4" fmla="*/ 0 w 6"/>
                  <a:gd name="T5" fmla="*/ 3 h 4"/>
                  <a:gd name="T6" fmla="*/ 0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6 w 6"/>
                  <a:gd name="T13" fmla="*/ 4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4 w 6"/>
                  <a:gd name="T21" fmla="*/ 0 h 4"/>
                  <a:gd name="T22" fmla="*/ 3 w 6"/>
                  <a:gd name="T23" fmla="*/ 0 h 4"/>
                  <a:gd name="T24" fmla="*/ 2 w 6"/>
                  <a:gd name="T25" fmla="*/ 1 h 4"/>
                  <a:gd name="T26" fmla="*/ 2 w 6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7" name="Freeform 262"/>
              <p:cNvSpPr/>
              <p:nvPr/>
            </p:nvSpPr>
            <p:spPr bwMode="auto">
              <a:xfrm>
                <a:off x="10001205" y="6456863"/>
                <a:ext cx="4764" cy="7938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1 w 3"/>
                  <a:gd name="T5" fmla="*/ 4 h 5"/>
                  <a:gd name="T6" fmla="*/ 1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2 h 5"/>
                  <a:gd name="T14" fmla="*/ 3 w 3"/>
                  <a:gd name="T15" fmla="*/ 1 h 5"/>
                  <a:gd name="T16" fmla="*/ 3 w 3"/>
                  <a:gd name="T17" fmla="*/ 1 h 5"/>
                  <a:gd name="T18" fmla="*/ 2 w 3"/>
                  <a:gd name="T19" fmla="*/ 0 h 5"/>
                  <a:gd name="T20" fmla="*/ 0 w 3"/>
                  <a:gd name="T21" fmla="*/ 1 h 5"/>
                  <a:gd name="T22" fmla="*/ 0 w 3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Freeform 263"/>
              <p:cNvSpPr/>
              <p:nvPr/>
            </p:nvSpPr>
            <p:spPr bwMode="auto">
              <a:xfrm>
                <a:off x="10040892" y="6477501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3 h 6"/>
                  <a:gd name="T14" fmla="*/ 4 w 4"/>
                  <a:gd name="T15" fmla="*/ 1 h 6"/>
                  <a:gd name="T16" fmla="*/ 4 w 4"/>
                  <a:gd name="T17" fmla="*/ 1 h 6"/>
                  <a:gd name="T18" fmla="*/ 2 w 4"/>
                  <a:gd name="T19" fmla="*/ 0 h 6"/>
                  <a:gd name="T20" fmla="*/ 1 w 4"/>
                  <a:gd name="T21" fmla="*/ 0 h 6"/>
                  <a:gd name="T22" fmla="*/ 1 w 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9" name="Freeform 264"/>
              <p:cNvSpPr/>
              <p:nvPr/>
            </p:nvSpPr>
            <p:spPr bwMode="auto">
              <a:xfrm>
                <a:off x="10012318" y="6537832"/>
                <a:ext cx="12699" cy="15876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5 w 8"/>
                  <a:gd name="T5" fmla="*/ 1 h 10"/>
                  <a:gd name="T6" fmla="*/ 5 w 8"/>
                  <a:gd name="T7" fmla="*/ 2 h 10"/>
                  <a:gd name="T8" fmla="*/ 4 w 8"/>
                  <a:gd name="T9" fmla="*/ 3 h 10"/>
                  <a:gd name="T10" fmla="*/ 4 w 8"/>
                  <a:gd name="T11" fmla="*/ 3 h 10"/>
                  <a:gd name="T12" fmla="*/ 3 w 8"/>
                  <a:gd name="T13" fmla="*/ 3 h 10"/>
                  <a:gd name="T14" fmla="*/ 2 w 8"/>
                  <a:gd name="T15" fmla="*/ 4 h 10"/>
                  <a:gd name="T16" fmla="*/ 0 w 8"/>
                  <a:gd name="T17" fmla="*/ 7 h 10"/>
                  <a:gd name="T18" fmla="*/ 0 w 8"/>
                  <a:gd name="T19" fmla="*/ 7 h 10"/>
                  <a:gd name="T20" fmla="*/ 2 w 8"/>
                  <a:gd name="T21" fmla="*/ 8 h 10"/>
                  <a:gd name="T22" fmla="*/ 3 w 8"/>
                  <a:gd name="T23" fmla="*/ 10 h 10"/>
                  <a:gd name="T24" fmla="*/ 5 w 8"/>
                  <a:gd name="T25" fmla="*/ 10 h 10"/>
                  <a:gd name="T26" fmla="*/ 5 w 8"/>
                  <a:gd name="T27" fmla="*/ 8 h 10"/>
                  <a:gd name="T28" fmla="*/ 5 w 8"/>
                  <a:gd name="T29" fmla="*/ 8 h 10"/>
                  <a:gd name="T30" fmla="*/ 6 w 8"/>
                  <a:gd name="T31" fmla="*/ 7 h 10"/>
                  <a:gd name="T32" fmla="*/ 7 w 8"/>
                  <a:gd name="T33" fmla="*/ 7 h 10"/>
                  <a:gd name="T34" fmla="*/ 8 w 8"/>
                  <a:gd name="T35" fmla="*/ 6 h 10"/>
                  <a:gd name="T36" fmla="*/ 8 w 8"/>
                  <a:gd name="T37" fmla="*/ 5 h 10"/>
                  <a:gd name="T38" fmla="*/ 8 w 8"/>
                  <a:gd name="T39" fmla="*/ 5 h 10"/>
                  <a:gd name="T40" fmla="*/ 8 w 8"/>
                  <a:gd name="T41" fmla="*/ 3 h 10"/>
                  <a:gd name="T42" fmla="*/ 7 w 8"/>
                  <a:gd name="T43" fmla="*/ 1 h 10"/>
                  <a:gd name="T44" fmla="*/ 6 w 8"/>
                  <a:gd name="T45" fmla="*/ 0 h 10"/>
                  <a:gd name="T46" fmla="*/ 6 w 8"/>
                  <a:gd name="T4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0" name="Freeform 265"/>
              <p:cNvSpPr/>
              <p:nvPr/>
            </p:nvSpPr>
            <p:spPr bwMode="auto">
              <a:xfrm>
                <a:off x="9958342" y="6361607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1 w 9"/>
                  <a:gd name="T5" fmla="*/ 2 h 9"/>
                  <a:gd name="T6" fmla="*/ 2 w 9"/>
                  <a:gd name="T7" fmla="*/ 3 h 9"/>
                  <a:gd name="T8" fmla="*/ 2 w 9"/>
                  <a:gd name="T9" fmla="*/ 4 h 9"/>
                  <a:gd name="T10" fmla="*/ 2 w 9"/>
                  <a:gd name="T11" fmla="*/ 4 h 9"/>
                  <a:gd name="T12" fmla="*/ 3 w 9"/>
                  <a:gd name="T13" fmla="*/ 8 h 9"/>
                  <a:gd name="T14" fmla="*/ 4 w 9"/>
                  <a:gd name="T15" fmla="*/ 9 h 9"/>
                  <a:gd name="T16" fmla="*/ 7 w 9"/>
                  <a:gd name="T17" fmla="*/ 9 h 9"/>
                  <a:gd name="T18" fmla="*/ 7 w 9"/>
                  <a:gd name="T19" fmla="*/ 9 h 9"/>
                  <a:gd name="T20" fmla="*/ 8 w 9"/>
                  <a:gd name="T21" fmla="*/ 7 h 9"/>
                  <a:gd name="T22" fmla="*/ 9 w 9"/>
                  <a:gd name="T23" fmla="*/ 4 h 9"/>
                  <a:gd name="T24" fmla="*/ 9 w 9"/>
                  <a:gd name="T25" fmla="*/ 3 h 9"/>
                  <a:gd name="T26" fmla="*/ 8 w 9"/>
                  <a:gd name="T27" fmla="*/ 1 h 9"/>
                  <a:gd name="T28" fmla="*/ 8 w 9"/>
                  <a:gd name="T29" fmla="*/ 1 h 9"/>
                  <a:gd name="T30" fmla="*/ 5 w 9"/>
                  <a:gd name="T31" fmla="*/ 1 h 9"/>
                  <a:gd name="T32" fmla="*/ 2 w 9"/>
                  <a:gd name="T33" fmla="*/ 0 h 9"/>
                  <a:gd name="T34" fmla="*/ 0 w 9"/>
                  <a:gd name="T35" fmla="*/ 1 h 9"/>
                  <a:gd name="T36" fmla="*/ 0 w 9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8" y="7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1" name="Freeform 266"/>
              <p:cNvSpPr/>
              <p:nvPr/>
            </p:nvSpPr>
            <p:spPr bwMode="auto">
              <a:xfrm>
                <a:off x="9907543" y="6245710"/>
                <a:ext cx="74613" cy="52392"/>
              </a:xfrm>
              <a:custGeom>
                <a:avLst/>
                <a:gdLst>
                  <a:gd name="T0" fmla="*/ 0 w 47"/>
                  <a:gd name="T1" fmla="*/ 1 h 33"/>
                  <a:gd name="T2" fmla="*/ 0 w 47"/>
                  <a:gd name="T3" fmla="*/ 1 h 33"/>
                  <a:gd name="T4" fmla="*/ 1 w 47"/>
                  <a:gd name="T5" fmla="*/ 2 h 33"/>
                  <a:gd name="T6" fmla="*/ 2 w 47"/>
                  <a:gd name="T7" fmla="*/ 4 h 33"/>
                  <a:gd name="T8" fmla="*/ 4 w 47"/>
                  <a:gd name="T9" fmla="*/ 5 h 33"/>
                  <a:gd name="T10" fmla="*/ 4 w 47"/>
                  <a:gd name="T11" fmla="*/ 5 h 33"/>
                  <a:gd name="T12" fmla="*/ 7 w 47"/>
                  <a:gd name="T13" fmla="*/ 5 h 33"/>
                  <a:gd name="T14" fmla="*/ 10 w 47"/>
                  <a:gd name="T15" fmla="*/ 8 h 33"/>
                  <a:gd name="T16" fmla="*/ 11 w 47"/>
                  <a:gd name="T17" fmla="*/ 9 h 33"/>
                  <a:gd name="T18" fmla="*/ 12 w 47"/>
                  <a:gd name="T19" fmla="*/ 11 h 33"/>
                  <a:gd name="T20" fmla="*/ 12 w 47"/>
                  <a:gd name="T21" fmla="*/ 11 h 33"/>
                  <a:gd name="T22" fmla="*/ 13 w 47"/>
                  <a:gd name="T23" fmla="*/ 13 h 33"/>
                  <a:gd name="T24" fmla="*/ 15 w 47"/>
                  <a:gd name="T25" fmla="*/ 15 h 33"/>
                  <a:gd name="T26" fmla="*/ 17 w 47"/>
                  <a:gd name="T27" fmla="*/ 16 h 33"/>
                  <a:gd name="T28" fmla="*/ 18 w 47"/>
                  <a:gd name="T29" fmla="*/ 19 h 33"/>
                  <a:gd name="T30" fmla="*/ 18 w 47"/>
                  <a:gd name="T31" fmla="*/ 19 h 33"/>
                  <a:gd name="T32" fmla="*/ 18 w 47"/>
                  <a:gd name="T33" fmla="*/ 26 h 33"/>
                  <a:gd name="T34" fmla="*/ 19 w 47"/>
                  <a:gd name="T35" fmla="*/ 28 h 33"/>
                  <a:gd name="T36" fmla="*/ 21 w 47"/>
                  <a:gd name="T37" fmla="*/ 29 h 33"/>
                  <a:gd name="T38" fmla="*/ 21 w 47"/>
                  <a:gd name="T39" fmla="*/ 29 h 33"/>
                  <a:gd name="T40" fmla="*/ 28 w 47"/>
                  <a:gd name="T41" fmla="*/ 28 h 33"/>
                  <a:gd name="T42" fmla="*/ 30 w 47"/>
                  <a:gd name="T43" fmla="*/ 28 h 33"/>
                  <a:gd name="T44" fmla="*/ 31 w 47"/>
                  <a:gd name="T45" fmla="*/ 28 h 33"/>
                  <a:gd name="T46" fmla="*/ 31 w 47"/>
                  <a:gd name="T47" fmla="*/ 29 h 33"/>
                  <a:gd name="T48" fmla="*/ 31 w 47"/>
                  <a:gd name="T49" fmla="*/ 29 h 33"/>
                  <a:gd name="T50" fmla="*/ 33 w 47"/>
                  <a:gd name="T51" fmla="*/ 31 h 33"/>
                  <a:gd name="T52" fmla="*/ 35 w 47"/>
                  <a:gd name="T53" fmla="*/ 32 h 33"/>
                  <a:gd name="T54" fmla="*/ 40 w 47"/>
                  <a:gd name="T55" fmla="*/ 33 h 33"/>
                  <a:gd name="T56" fmla="*/ 42 w 47"/>
                  <a:gd name="T57" fmla="*/ 32 h 33"/>
                  <a:gd name="T58" fmla="*/ 42 w 47"/>
                  <a:gd name="T59" fmla="*/ 32 h 33"/>
                  <a:gd name="T60" fmla="*/ 44 w 47"/>
                  <a:gd name="T61" fmla="*/ 31 h 33"/>
                  <a:gd name="T62" fmla="*/ 46 w 47"/>
                  <a:gd name="T63" fmla="*/ 31 h 33"/>
                  <a:gd name="T64" fmla="*/ 47 w 47"/>
                  <a:gd name="T65" fmla="*/ 30 h 33"/>
                  <a:gd name="T66" fmla="*/ 47 w 47"/>
                  <a:gd name="T67" fmla="*/ 26 h 33"/>
                  <a:gd name="T68" fmla="*/ 47 w 47"/>
                  <a:gd name="T69" fmla="*/ 26 h 33"/>
                  <a:gd name="T70" fmla="*/ 47 w 47"/>
                  <a:gd name="T71" fmla="*/ 16 h 33"/>
                  <a:gd name="T72" fmla="*/ 46 w 47"/>
                  <a:gd name="T73" fmla="*/ 13 h 33"/>
                  <a:gd name="T74" fmla="*/ 45 w 47"/>
                  <a:gd name="T75" fmla="*/ 12 h 33"/>
                  <a:gd name="T76" fmla="*/ 43 w 47"/>
                  <a:gd name="T77" fmla="*/ 12 h 33"/>
                  <a:gd name="T78" fmla="*/ 43 w 47"/>
                  <a:gd name="T79" fmla="*/ 12 h 33"/>
                  <a:gd name="T80" fmla="*/ 33 w 47"/>
                  <a:gd name="T81" fmla="*/ 13 h 33"/>
                  <a:gd name="T82" fmla="*/ 28 w 47"/>
                  <a:gd name="T83" fmla="*/ 13 h 33"/>
                  <a:gd name="T84" fmla="*/ 26 w 47"/>
                  <a:gd name="T85" fmla="*/ 12 h 33"/>
                  <a:gd name="T86" fmla="*/ 26 w 47"/>
                  <a:gd name="T87" fmla="*/ 12 h 33"/>
                  <a:gd name="T88" fmla="*/ 23 w 47"/>
                  <a:gd name="T89" fmla="*/ 9 h 33"/>
                  <a:gd name="T90" fmla="*/ 19 w 47"/>
                  <a:gd name="T91" fmla="*/ 6 h 33"/>
                  <a:gd name="T92" fmla="*/ 19 w 47"/>
                  <a:gd name="T93" fmla="*/ 6 h 33"/>
                  <a:gd name="T94" fmla="*/ 12 w 47"/>
                  <a:gd name="T95" fmla="*/ 3 h 33"/>
                  <a:gd name="T96" fmla="*/ 8 w 47"/>
                  <a:gd name="T97" fmla="*/ 2 h 33"/>
                  <a:gd name="T98" fmla="*/ 6 w 47"/>
                  <a:gd name="T99" fmla="*/ 1 h 33"/>
                  <a:gd name="T100" fmla="*/ 6 w 47"/>
                  <a:gd name="T101" fmla="*/ 1 h 33"/>
                  <a:gd name="T102" fmla="*/ 5 w 47"/>
                  <a:gd name="T103" fmla="*/ 0 h 33"/>
                  <a:gd name="T104" fmla="*/ 3 w 47"/>
                  <a:gd name="T105" fmla="*/ 0 h 33"/>
                  <a:gd name="T106" fmla="*/ 0 w 47"/>
                  <a:gd name="T107" fmla="*/ 1 h 33"/>
                  <a:gd name="T108" fmla="*/ 0 w 47"/>
                  <a:gd name="T10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" h="33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5" y="15"/>
                    </a:lnTo>
                    <a:lnTo>
                      <a:pt x="17" y="16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26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3" y="31"/>
                    </a:lnTo>
                    <a:lnTo>
                      <a:pt x="35" y="32"/>
                    </a:lnTo>
                    <a:lnTo>
                      <a:pt x="40" y="33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1"/>
                    </a:lnTo>
                    <a:lnTo>
                      <a:pt x="46" y="31"/>
                    </a:lnTo>
                    <a:lnTo>
                      <a:pt x="47" y="30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16"/>
                    </a:lnTo>
                    <a:lnTo>
                      <a:pt x="46" y="13"/>
                    </a:lnTo>
                    <a:lnTo>
                      <a:pt x="45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33" y="13"/>
                    </a:lnTo>
                    <a:lnTo>
                      <a:pt x="28" y="13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2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2" name="Freeform 267"/>
              <p:cNvSpPr/>
              <p:nvPr/>
            </p:nvSpPr>
            <p:spPr bwMode="auto">
              <a:xfrm>
                <a:off x="10069468" y="6345730"/>
                <a:ext cx="33338" cy="12700"/>
              </a:xfrm>
              <a:custGeom>
                <a:avLst/>
                <a:gdLst>
                  <a:gd name="T0" fmla="*/ 10 w 21"/>
                  <a:gd name="T1" fmla="*/ 0 h 8"/>
                  <a:gd name="T2" fmla="*/ 10 w 21"/>
                  <a:gd name="T3" fmla="*/ 0 h 8"/>
                  <a:gd name="T4" fmla="*/ 11 w 21"/>
                  <a:gd name="T5" fmla="*/ 0 h 8"/>
                  <a:gd name="T6" fmla="*/ 12 w 21"/>
                  <a:gd name="T7" fmla="*/ 2 h 8"/>
                  <a:gd name="T8" fmla="*/ 13 w 21"/>
                  <a:gd name="T9" fmla="*/ 3 h 8"/>
                  <a:gd name="T10" fmla="*/ 15 w 21"/>
                  <a:gd name="T11" fmla="*/ 3 h 8"/>
                  <a:gd name="T12" fmla="*/ 15 w 21"/>
                  <a:gd name="T13" fmla="*/ 3 h 8"/>
                  <a:gd name="T14" fmla="*/ 17 w 21"/>
                  <a:gd name="T15" fmla="*/ 4 h 8"/>
                  <a:gd name="T16" fmla="*/ 19 w 21"/>
                  <a:gd name="T17" fmla="*/ 5 h 8"/>
                  <a:gd name="T18" fmla="*/ 21 w 21"/>
                  <a:gd name="T19" fmla="*/ 7 h 8"/>
                  <a:gd name="T20" fmla="*/ 21 w 21"/>
                  <a:gd name="T21" fmla="*/ 7 h 8"/>
                  <a:gd name="T22" fmla="*/ 20 w 21"/>
                  <a:gd name="T23" fmla="*/ 8 h 8"/>
                  <a:gd name="T24" fmla="*/ 20 w 21"/>
                  <a:gd name="T25" fmla="*/ 8 h 8"/>
                  <a:gd name="T26" fmla="*/ 9 w 21"/>
                  <a:gd name="T27" fmla="*/ 8 h 8"/>
                  <a:gd name="T28" fmla="*/ 2 w 21"/>
                  <a:gd name="T29" fmla="*/ 8 h 8"/>
                  <a:gd name="T30" fmla="*/ 0 w 21"/>
                  <a:gd name="T31" fmla="*/ 7 h 8"/>
                  <a:gd name="T32" fmla="*/ 0 w 21"/>
                  <a:gd name="T33" fmla="*/ 7 h 8"/>
                  <a:gd name="T34" fmla="*/ 0 w 21"/>
                  <a:gd name="T35" fmla="*/ 7 h 8"/>
                  <a:gd name="T36" fmla="*/ 2 w 21"/>
                  <a:gd name="T37" fmla="*/ 6 h 8"/>
                  <a:gd name="T38" fmla="*/ 4 w 21"/>
                  <a:gd name="T39" fmla="*/ 6 h 8"/>
                  <a:gd name="T40" fmla="*/ 5 w 21"/>
                  <a:gd name="T41" fmla="*/ 6 h 8"/>
                  <a:gd name="T42" fmla="*/ 6 w 21"/>
                  <a:gd name="T43" fmla="*/ 5 h 8"/>
                  <a:gd name="T44" fmla="*/ 6 w 21"/>
                  <a:gd name="T45" fmla="*/ 5 h 8"/>
                  <a:gd name="T46" fmla="*/ 6 w 21"/>
                  <a:gd name="T47" fmla="*/ 3 h 8"/>
                  <a:gd name="T48" fmla="*/ 8 w 21"/>
                  <a:gd name="T49" fmla="*/ 2 h 8"/>
                  <a:gd name="T50" fmla="*/ 10 w 21"/>
                  <a:gd name="T51" fmla="*/ 0 h 8"/>
                  <a:gd name="T52" fmla="*/ 10 w 21"/>
                  <a:gd name="T5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8"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9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3" name="Freeform 268"/>
              <p:cNvSpPr/>
              <p:nvPr/>
            </p:nvSpPr>
            <p:spPr bwMode="auto">
              <a:xfrm>
                <a:off x="10069468" y="6328266"/>
                <a:ext cx="12699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5 w 8"/>
                  <a:gd name="T5" fmla="*/ 8 h 8"/>
                  <a:gd name="T6" fmla="*/ 4 w 8"/>
                  <a:gd name="T7" fmla="*/ 8 h 8"/>
                  <a:gd name="T8" fmla="*/ 3 w 8"/>
                  <a:gd name="T9" fmla="*/ 7 h 8"/>
                  <a:gd name="T10" fmla="*/ 3 w 8"/>
                  <a:gd name="T11" fmla="*/ 7 h 8"/>
                  <a:gd name="T12" fmla="*/ 3 w 8"/>
                  <a:gd name="T13" fmla="*/ 6 h 8"/>
                  <a:gd name="T14" fmla="*/ 3 w 8"/>
                  <a:gd name="T15" fmla="*/ 5 h 8"/>
                  <a:gd name="T16" fmla="*/ 1 w 8"/>
                  <a:gd name="T17" fmla="*/ 4 h 8"/>
                  <a:gd name="T18" fmla="*/ 1 w 8"/>
                  <a:gd name="T19" fmla="*/ 4 h 8"/>
                  <a:gd name="T20" fmla="*/ 0 w 8"/>
                  <a:gd name="T21" fmla="*/ 2 h 8"/>
                  <a:gd name="T22" fmla="*/ 1 w 8"/>
                  <a:gd name="T23" fmla="*/ 1 h 8"/>
                  <a:gd name="T24" fmla="*/ 1 w 8"/>
                  <a:gd name="T25" fmla="*/ 0 h 8"/>
                  <a:gd name="T26" fmla="*/ 2 w 8"/>
                  <a:gd name="T27" fmla="*/ 1 h 8"/>
                  <a:gd name="T28" fmla="*/ 2 w 8"/>
                  <a:gd name="T29" fmla="*/ 1 h 8"/>
                  <a:gd name="T30" fmla="*/ 3 w 8"/>
                  <a:gd name="T31" fmla="*/ 3 h 8"/>
                  <a:gd name="T32" fmla="*/ 4 w 8"/>
                  <a:gd name="T33" fmla="*/ 4 h 8"/>
                  <a:gd name="T34" fmla="*/ 5 w 8"/>
                  <a:gd name="T35" fmla="*/ 4 h 8"/>
                  <a:gd name="T36" fmla="*/ 5 w 8"/>
                  <a:gd name="T37" fmla="*/ 4 h 8"/>
                  <a:gd name="T38" fmla="*/ 6 w 8"/>
                  <a:gd name="T39" fmla="*/ 5 h 8"/>
                  <a:gd name="T40" fmla="*/ 8 w 8"/>
                  <a:gd name="T41" fmla="*/ 6 h 8"/>
                  <a:gd name="T42" fmla="*/ 8 w 8"/>
                  <a:gd name="T43" fmla="*/ 8 h 8"/>
                  <a:gd name="T44" fmla="*/ 8 w 8"/>
                  <a:gd name="T4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4" name="Freeform 269"/>
              <p:cNvSpPr/>
              <p:nvPr/>
            </p:nvSpPr>
            <p:spPr bwMode="auto">
              <a:xfrm>
                <a:off x="10021841" y="6301276"/>
                <a:ext cx="44449" cy="34928"/>
              </a:xfrm>
              <a:custGeom>
                <a:avLst/>
                <a:gdLst>
                  <a:gd name="T0" fmla="*/ 27 w 28"/>
                  <a:gd name="T1" fmla="*/ 21 h 22"/>
                  <a:gd name="T2" fmla="*/ 27 w 28"/>
                  <a:gd name="T3" fmla="*/ 21 h 22"/>
                  <a:gd name="T4" fmla="*/ 20 w 28"/>
                  <a:gd name="T5" fmla="*/ 22 h 22"/>
                  <a:gd name="T6" fmla="*/ 16 w 28"/>
                  <a:gd name="T7" fmla="*/ 21 h 22"/>
                  <a:gd name="T8" fmla="*/ 15 w 28"/>
                  <a:gd name="T9" fmla="*/ 20 h 22"/>
                  <a:gd name="T10" fmla="*/ 14 w 28"/>
                  <a:gd name="T11" fmla="*/ 19 h 22"/>
                  <a:gd name="T12" fmla="*/ 14 w 28"/>
                  <a:gd name="T13" fmla="*/ 19 h 22"/>
                  <a:gd name="T14" fmla="*/ 14 w 28"/>
                  <a:gd name="T15" fmla="*/ 17 h 22"/>
                  <a:gd name="T16" fmla="*/ 15 w 28"/>
                  <a:gd name="T17" fmla="*/ 13 h 22"/>
                  <a:gd name="T18" fmla="*/ 14 w 28"/>
                  <a:gd name="T19" fmla="*/ 11 h 22"/>
                  <a:gd name="T20" fmla="*/ 11 w 28"/>
                  <a:gd name="T21" fmla="*/ 10 h 22"/>
                  <a:gd name="T22" fmla="*/ 11 w 28"/>
                  <a:gd name="T23" fmla="*/ 10 h 22"/>
                  <a:gd name="T24" fmla="*/ 6 w 28"/>
                  <a:gd name="T25" fmla="*/ 9 h 22"/>
                  <a:gd name="T26" fmla="*/ 3 w 28"/>
                  <a:gd name="T27" fmla="*/ 7 h 22"/>
                  <a:gd name="T28" fmla="*/ 1 w 28"/>
                  <a:gd name="T29" fmla="*/ 4 h 22"/>
                  <a:gd name="T30" fmla="*/ 0 w 28"/>
                  <a:gd name="T31" fmla="*/ 2 h 22"/>
                  <a:gd name="T32" fmla="*/ 0 w 28"/>
                  <a:gd name="T33" fmla="*/ 2 h 22"/>
                  <a:gd name="T34" fmla="*/ 1 w 28"/>
                  <a:gd name="T35" fmla="*/ 0 h 22"/>
                  <a:gd name="T36" fmla="*/ 3 w 28"/>
                  <a:gd name="T37" fmla="*/ 0 h 22"/>
                  <a:gd name="T38" fmla="*/ 6 w 28"/>
                  <a:gd name="T39" fmla="*/ 2 h 22"/>
                  <a:gd name="T40" fmla="*/ 8 w 28"/>
                  <a:gd name="T41" fmla="*/ 3 h 22"/>
                  <a:gd name="T42" fmla="*/ 8 w 28"/>
                  <a:gd name="T43" fmla="*/ 3 h 22"/>
                  <a:gd name="T44" fmla="*/ 10 w 28"/>
                  <a:gd name="T45" fmla="*/ 5 h 22"/>
                  <a:gd name="T46" fmla="*/ 13 w 28"/>
                  <a:gd name="T47" fmla="*/ 5 h 22"/>
                  <a:gd name="T48" fmla="*/ 15 w 28"/>
                  <a:gd name="T49" fmla="*/ 6 h 22"/>
                  <a:gd name="T50" fmla="*/ 16 w 28"/>
                  <a:gd name="T51" fmla="*/ 8 h 22"/>
                  <a:gd name="T52" fmla="*/ 16 w 28"/>
                  <a:gd name="T53" fmla="*/ 8 h 22"/>
                  <a:gd name="T54" fmla="*/ 17 w 28"/>
                  <a:gd name="T55" fmla="*/ 9 h 22"/>
                  <a:gd name="T56" fmla="*/ 18 w 28"/>
                  <a:gd name="T57" fmla="*/ 10 h 22"/>
                  <a:gd name="T58" fmla="*/ 21 w 28"/>
                  <a:gd name="T59" fmla="*/ 10 h 22"/>
                  <a:gd name="T60" fmla="*/ 21 w 28"/>
                  <a:gd name="T61" fmla="*/ 10 h 22"/>
                  <a:gd name="T62" fmla="*/ 24 w 28"/>
                  <a:gd name="T63" fmla="*/ 10 h 22"/>
                  <a:gd name="T64" fmla="*/ 25 w 28"/>
                  <a:gd name="T65" fmla="*/ 11 h 22"/>
                  <a:gd name="T66" fmla="*/ 25 w 28"/>
                  <a:gd name="T67" fmla="*/ 13 h 22"/>
                  <a:gd name="T68" fmla="*/ 25 w 28"/>
                  <a:gd name="T69" fmla="*/ 13 h 22"/>
                  <a:gd name="T70" fmla="*/ 25 w 28"/>
                  <a:gd name="T71" fmla="*/ 16 h 22"/>
                  <a:gd name="T72" fmla="*/ 27 w 28"/>
                  <a:gd name="T73" fmla="*/ 17 h 22"/>
                  <a:gd name="T74" fmla="*/ 28 w 28"/>
                  <a:gd name="T75" fmla="*/ 17 h 22"/>
                  <a:gd name="T76" fmla="*/ 28 w 28"/>
                  <a:gd name="T77" fmla="*/ 18 h 22"/>
                  <a:gd name="T78" fmla="*/ 28 w 28"/>
                  <a:gd name="T79" fmla="*/ 18 h 22"/>
                  <a:gd name="T80" fmla="*/ 28 w 28"/>
                  <a:gd name="T81" fmla="*/ 20 h 22"/>
                  <a:gd name="T82" fmla="*/ 27 w 28"/>
                  <a:gd name="T83" fmla="*/ 21 h 22"/>
                  <a:gd name="T84" fmla="*/ 27 w 28"/>
                  <a:gd name="T8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22">
                    <a:moveTo>
                      <a:pt x="27" y="21"/>
                    </a:moveTo>
                    <a:lnTo>
                      <a:pt x="27" y="21"/>
                    </a:lnTo>
                    <a:lnTo>
                      <a:pt x="20" y="22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5" y="13"/>
                    </a:lnTo>
                    <a:lnTo>
                      <a:pt x="14" y="11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6" y="9"/>
                    </a:lnTo>
                    <a:lnTo>
                      <a:pt x="3" y="7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5" y="16"/>
                    </a:lnTo>
                    <a:lnTo>
                      <a:pt x="27" y="17"/>
                    </a:lnTo>
                    <a:lnTo>
                      <a:pt x="28" y="17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7" y="21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5" name="Freeform 270"/>
              <p:cNvSpPr/>
              <p:nvPr/>
            </p:nvSpPr>
            <p:spPr bwMode="auto">
              <a:xfrm>
                <a:off x="10028193" y="6329854"/>
                <a:ext cx="9525" cy="6350"/>
              </a:xfrm>
              <a:custGeom>
                <a:avLst/>
                <a:gdLst>
                  <a:gd name="T0" fmla="*/ 6 w 6"/>
                  <a:gd name="T1" fmla="*/ 1 h 4"/>
                  <a:gd name="T2" fmla="*/ 6 w 6"/>
                  <a:gd name="T3" fmla="*/ 1 h 4"/>
                  <a:gd name="T4" fmla="*/ 6 w 6"/>
                  <a:gd name="T5" fmla="*/ 3 h 4"/>
                  <a:gd name="T6" fmla="*/ 6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1 w 6"/>
                  <a:gd name="T13" fmla="*/ 3 h 4"/>
                  <a:gd name="T14" fmla="*/ 0 w 6"/>
                  <a:gd name="T15" fmla="*/ 2 h 4"/>
                  <a:gd name="T16" fmla="*/ 1 w 6"/>
                  <a:gd name="T17" fmla="*/ 1 h 4"/>
                  <a:gd name="T18" fmla="*/ 1 w 6"/>
                  <a:gd name="T19" fmla="*/ 1 h 4"/>
                  <a:gd name="T20" fmla="*/ 3 w 6"/>
                  <a:gd name="T21" fmla="*/ 0 h 4"/>
                  <a:gd name="T22" fmla="*/ 6 w 6"/>
                  <a:gd name="T23" fmla="*/ 1 h 4"/>
                  <a:gd name="T24" fmla="*/ 6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6" name="Freeform 271"/>
              <p:cNvSpPr/>
              <p:nvPr/>
            </p:nvSpPr>
            <p:spPr bwMode="auto">
              <a:xfrm>
                <a:off x="9721806" y="6145690"/>
                <a:ext cx="180975" cy="95257"/>
              </a:xfrm>
              <a:custGeom>
                <a:avLst/>
                <a:gdLst>
                  <a:gd name="T0" fmla="*/ 114 w 114"/>
                  <a:gd name="T1" fmla="*/ 60 h 60"/>
                  <a:gd name="T2" fmla="*/ 103 w 114"/>
                  <a:gd name="T3" fmla="*/ 58 h 60"/>
                  <a:gd name="T4" fmla="*/ 99 w 114"/>
                  <a:gd name="T5" fmla="*/ 58 h 60"/>
                  <a:gd name="T6" fmla="*/ 79 w 114"/>
                  <a:gd name="T7" fmla="*/ 60 h 60"/>
                  <a:gd name="T8" fmla="*/ 75 w 114"/>
                  <a:gd name="T9" fmla="*/ 59 h 60"/>
                  <a:gd name="T10" fmla="*/ 74 w 114"/>
                  <a:gd name="T11" fmla="*/ 53 h 60"/>
                  <a:gd name="T12" fmla="*/ 67 w 114"/>
                  <a:gd name="T13" fmla="*/ 43 h 60"/>
                  <a:gd name="T14" fmla="*/ 63 w 114"/>
                  <a:gd name="T15" fmla="*/ 39 h 60"/>
                  <a:gd name="T16" fmla="*/ 60 w 114"/>
                  <a:gd name="T17" fmla="*/ 38 h 60"/>
                  <a:gd name="T18" fmla="*/ 52 w 114"/>
                  <a:gd name="T19" fmla="*/ 31 h 60"/>
                  <a:gd name="T20" fmla="*/ 46 w 114"/>
                  <a:gd name="T21" fmla="*/ 28 h 60"/>
                  <a:gd name="T22" fmla="*/ 37 w 114"/>
                  <a:gd name="T23" fmla="*/ 26 h 60"/>
                  <a:gd name="T24" fmla="*/ 32 w 114"/>
                  <a:gd name="T25" fmla="*/ 26 h 60"/>
                  <a:gd name="T26" fmla="*/ 22 w 114"/>
                  <a:gd name="T27" fmla="*/ 22 h 60"/>
                  <a:gd name="T28" fmla="*/ 15 w 114"/>
                  <a:gd name="T29" fmla="*/ 17 h 60"/>
                  <a:gd name="T30" fmla="*/ 13 w 114"/>
                  <a:gd name="T31" fmla="*/ 17 h 60"/>
                  <a:gd name="T32" fmla="*/ 3 w 114"/>
                  <a:gd name="T33" fmla="*/ 19 h 60"/>
                  <a:gd name="T34" fmla="*/ 0 w 114"/>
                  <a:gd name="T35" fmla="*/ 20 h 60"/>
                  <a:gd name="T36" fmla="*/ 0 w 114"/>
                  <a:gd name="T37" fmla="*/ 18 h 60"/>
                  <a:gd name="T38" fmla="*/ 5 w 114"/>
                  <a:gd name="T39" fmla="*/ 10 h 60"/>
                  <a:gd name="T40" fmla="*/ 9 w 114"/>
                  <a:gd name="T41" fmla="*/ 3 h 60"/>
                  <a:gd name="T42" fmla="*/ 10 w 114"/>
                  <a:gd name="T43" fmla="*/ 1 h 60"/>
                  <a:gd name="T44" fmla="*/ 16 w 114"/>
                  <a:gd name="T45" fmla="*/ 0 h 60"/>
                  <a:gd name="T46" fmla="*/ 27 w 114"/>
                  <a:gd name="T47" fmla="*/ 4 h 60"/>
                  <a:gd name="T48" fmla="*/ 37 w 114"/>
                  <a:gd name="T49" fmla="*/ 11 h 60"/>
                  <a:gd name="T50" fmla="*/ 51 w 114"/>
                  <a:gd name="T51" fmla="*/ 17 h 60"/>
                  <a:gd name="T52" fmla="*/ 68 w 114"/>
                  <a:gd name="T53" fmla="*/ 16 h 60"/>
                  <a:gd name="T54" fmla="*/ 80 w 114"/>
                  <a:gd name="T55" fmla="*/ 17 h 60"/>
                  <a:gd name="T56" fmla="*/ 81 w 114"/>
                  <a:gd name="T57" fmla="*/ 19 h 60"/>
                  <a:gd name="T58" fmla="*/ 90 w 114"/>
                  <a:gd name="T59" fmla="*/ 23 h 60"/>
                  <a:gd name="T60" fmla="*/ 99 w 114"/>
                  <a:gd name="T61" fmla="*/ 24 h 60"/>
                  <a:gd name="T62" fmla="*/ 107 w 114"/>
                  <a:gd name="T63" fmla="*/ 28 h 60"/>
                  <a:gd name="T64" fmla="*/ 111 w 114"/>
                  <a:gd name="T65" fmla="*/ 36 h 60"/>
                  <a:gd name="T66" fmla="*/ 110 w 114"/>
                  <a:gd name="T67" fmla="*/ 45 h 60"/>
                  <a:gd name="T68" fmla="*/ 110 w 114"/>
                  <a:gd name="T69" fmla="*/ 50 h 60"/>
                  <a:gd name="T70" fmla="*/ 111 w 114"/>
                  <a:gd name="T71" fmla="*/ 51 h 60"/>
                  <a:gd name="T72" fmla="*/ 114 w 114"/>
                  <a:gd name="T73" fmla="*/ 55 h 60"/>
                  <a:gd name="T74" fmla="*/ 114 w 114"/>
                  <a:gd name="T7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60">
                    <a:moveTo>
                      <a:pt x="114" y="60"/>
                    </a:moveTo>
                    <a:lnTo>
                      <a:pt x="114" y="60"/>
                    </a:lnTo>
                    <a:lnTo>
                      <a:pt x="108" y="58"/>
                    </a:lnTo>
                    <a:lnTo>
                      <a:pt x="103" y="58"/>
                    </a:lnTo>
                    <a:lnTo>
                      <a:pt x="99" y="58"/>
                    </a:lnTo>
                    <a:lnTo>
                      <a:pt x="99" y="58"/>
                    </a:lnTo>
                    <a:lnTo>
                      <a:pt x="86" y="60"/>
                    </a:lnTo>
                    <a:lnTo>
                      <a:pt x="79" y="60"/>
                    </a:lnTo>
                    <a:lnTo>
                      <a:pt x="76" y="60"/>
                    </a:lnTo>
                    <a:lnTo>
                      <a:pt x="75" y="59"/>
                    </a:lnTo>
                    <a:lnTo>
                      <a:pt x="75" y="59"/>
                    </a:lnTo>
                    <a:lnTo>
                      <a:pt x="74" y="53"/>
                    </a:lnTo>
                    <a:lnTo>
                      <a:pt x="72" y="48"/>
                    </a:lnTo>
                    <a:lnTo>
                      <a:pt x="67" y="43"/>
                    </a:lnTo>
                    <a:lnTo>
                      <a:pt x="65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0" y="38"/>
                    </a:lnTo>
                    <a:lnTo>
                      <a:pt x="58" y="36"/>
                    </a:lnTo>
                    <a:lnTo>
                      <a:pt x="52" y="31"/>
                    </a:lnTo>
                    <a:lnTo>
                      <a:pt x="49" y="29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7" y="26"/>
                    </a:lnTo>
                    <a:lnTo>
                      <a:pt x="32" y="26"/>
                    </a:lnTo>
                    <a:lnTo>
                      <a:pt x="29" y="25"/>
                    </a:lnTo>
                    <a:lnTo>
                      <a:pt x="22" y="22"/>
                    </a:lnTo>
                    <a:lnTo>
                      <a:pt x="17" y="18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8" y="18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37" y="11"/>
                    </a:lnTo>
                    <a:lnTo>
                      <a:pt x="45" y="15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68" y="16"/>
                    </a:lnTo>
                    <a:lnTo>
                      <a:pt x="77" y="16"/>
                    </a:lnTo>
                    <a:lnTo>
                      <a:pt x="80" y="17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6" y="21"/>
                    </a:lnTo>
                    <a:lnTo>
                      <a:pt x="90" y="23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103" y="25"/>
                    </a:lnTo>
                    <a:lnTo>
                      <a:pt x="107" y="28"/>
                    </a:lnTo>
                    <a:lnTo>
                      <a:pt x="109" y="32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0" y="45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1" y="51"/>
                    </a:lnTo>
                    <a:lnTo>
                      <a:pt x="111" y="51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7" name="Freeform 272"/>
              <p:cNvSpPr/>
              <p:nvPr/>
            </p:nvSpPr>
            <p:spPr bwMode="auto">
              <a:xfrm>
                <a:off x="9936117" y="6104412"/>
                <a:ext cx="38099" cy="26990"/>
              </a:xfrm>
              <a:custGeom>
                <a:avLst/>
                <a:gdLst>
                  <a:gd name="T0" fmla="*/ 0 w 24"/>
                  <a:gd name="T1" fmla="*/ 2 h 17"/>
                  <a:gd name="T2" fmla="*/ 0 w 24"/>
                  <a:gd name="T3" fmla="*/ 2 h 17"/>
                  <a:gd name="T4" fmla="*/ 0 w 24"/>
                  <a:gd name="T5" fmla="*/ 2 h 17"/>
                  <a:gd name="T6" fmla="*/ 0 w 24"/>
                  <a:gd name="T7" fmla="*/ 3 h 17"/>
                  <a:gd name="T8" fmla="*/ 2 w 24"/>
                  <a:gd name="T9" fmla="*/ 4 h 17"/>
                  <a:gd name="T10" fmla="*/ 7 w 24"/>
                  <a:gd name="T11" fmla="*/ 4 h 17"/>
                  <a:gd name="T12" fmla="*/ 7 w 24"/>
                  <a:gd name="T13" fmla="*/ 4 h 17"/>
                  <a:gd name="T14" fmla="*/ 14 w 24"/>
                  <a:gd name="T15" fmla="*/ 5 h 17"/>
                  <a:gd name="T16" fmla="*/ 16 w 24"/>
                  <a:gd name="T17" fmla="*/ 6 h 17"/>
                  <a:gd name="T18" fmla="*/ 16 w 24"/>
                  <a:gd name="T19" fmla="*/ 8 h 17"/>
                  <a:gd name="T20" fmla="*/ 16 w 24"/>
                  <a:gd name="T21" fmla="*/ 8 h 17"/>
                  <a:gd name="T22" fmla="*/ 16 w 24"/>
                  <a:gd name="T23" fmla="*/ 9 h 17"/>
                  <a:gd name="T24" fmla="*/ 15 w 24"/>
                  <a:gd name="T25" fmla="*/ 11 h 17"/>
                  <a:gd name="T26" fmla="*/ 13 w 24"/>
                  <a:gd name="T27" fmla="*/ 11 h 17"/>
                  <a:gd name="T28" fmla="*/ 11 w 24"/>
                  <a:gd name="T29" fmla="*/ 9 h 17"/>
                  <a:gd name="T30" fmla="*/ 11 w 24"/>
                  <a:gd name="T31" fmla="*/ 9 h 17"/>
                  <a:gd name="T32" fmla="*/ 8 w 24"/>
                  <a:gd name="T33" fmla="*/ 7 h 17"/>
                  <a:gd name="T34" fmla="*/ 7 w 24"/>
                  <a:gd name="T35" fmla="*/ 7 h 17"/>
                  <a:gd name="T36" fmla="*/ 5 w 24"/>
                  <a:gd name="T37" fmla="*/ 8 h 17"/>
                  <a:gd name="T38" fmla="*/ 5 w 24"/>
                  <a:gd name="T39" fmla="*/ 8 h 17"/>
                  <a:gd name="T40" fmla="*/ 7 w 24"/>
                  <a:gd name="T41" fmla="*/ 15 h 17"/>
                  <a:gd name="T42" fmla="*/ 8 w 24"/>
                  <a:gd name="T43" fmla="*/ 17 h 17"/>
                  <a:gd name="T44" fmla="*/ 9 w 24"/>
                  <a:gd name="T45" fmla="*/ 17 h 17"/>
                  <a:gd name="T46" fmla="*/ 10 w 24"/>
                  <a:gd name="T47" fmla="*/ 17 h 17"/>
                  <a:gd name="T48" fmla="*/ 10 w 24"/>
                  <a:gd name="T49" fmla="*/ 17 h 17"/>
                  <a:gd name="T50" fmla="*/ 14 w 24"/>
                  <a:gd name="T51" fmla="*/ 15 h 17"/>
                  <a:gd name="T52" fmla="*/ 16 w 24"/>
                  <a:gd name="T53" fmla="*/ 15 h 17"/>
                  <a:gd name="T54" fmla="*/ 18 w 24"/>
                  <a:gd name="T55" fmla="*/ 15 h 17"/>
                  <a:gd name="T56" fmla="*/ 18 w 24"/>
                  <a:gd name="T57" fmla="*/ 15 h 17"/>
                  <a:gd name="T58" fmla="*/ 22 w 24"/>
                  <a:gd name="T59" fmla="*/ 15 h 17"/>
                  <a:gd name="T60" fmla="*/ 23 w 24"/>
                  <a:gd name="T61" fmla="*/ 13 h 17"/>
                  <a:gd name="T62" fmla="*/ 24 w 24"/>
                  <a:gd name="T63" fmla="*/ 9 h 17"/>
                  <a:gd name="T64" fmla="*/ 24 w 24"/>
                  <a:gd name="T65" fmla="*/ 7 h 17"/>
                  <a:gd name="T66" fmla="*/ 24 w 24"/>
                  <a:gd name="T67" fmla="*/ 7 h 17"/>
                  <a:gd name="T68" fmla="*/ 24 w 24"/>
                  <a:gd name="T69" fmla="*/ 4 h 17"/>
                  <a:gd name="T70" fmla="*/ 24 w 24"/>
                  <a:gd name="T71" fmla="*/ 2 h 17"/>
                  <a:gd name="T72" fmla="*/ 22 w 24"/>
                  <a:gd name="T73" fmla="*/ 1 h 17"/>
                  <a:gd name="T74" fmla="*/ 18 w 24"/>
                  <a:gd name="T75" fmla="*/ 0 h 17"/>
                  <a:gd name="T76" fmla="*/ 18 w 24"/>
                  <a:gd name="T77" fmla="*/ 0 h 17"/>
                  <a:gd name="T78" fmla="*/ 7 w 24"/>
                  <a:gd name="T79" fmla="*/ 1 h 17"/>
                  <a:gd name="T80" fmla="*/ 0 w 24"/>
                  <a:gd name="T81" fmla="*/ 2 h 17"/>
                  <a:gd name="T82" fmla="*/ 0 w 24"/>
                  <a:gd name="T8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17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15"/>
                    </a:lnTo>
                    <a:lnTo>
                      <a:pt x="8" y="17"/>
                    </a:lnTo>
                    <a:lnTo>
                      <a:pt x="9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3" y="13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7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8" name="Freeform 273"/>
              <p:cNvSpPr/>
              <p:nvPr/>
            </p:nvSpPr>
            <p:spPr bwMode="auto">
              <a:xfrm>
                <a:off x="9934531" y="6115524"/>
                <a:ext cx="6350" cy="952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0 w 4"/>
                  <a:gd name="T7" fmla="*/ 6 h 6"/>
                  <a:gd name="T8" fmla="*/ 1 w 4"/>
                  <a:gd name="T9" fmla="*/ 5 h 6"/>
                  <a:gd name="T10" fmla="*/ 1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4 w 4"/>
                  <a:gd name="T17" fmla="*/ 0 h 6"/>
                  <a:gd name="T18" fmla="*/ 4 w 4"/>
                  <a:gd name="T19" fmla="*/ 0 h 6"/>
                  <a:gd name="T20" fmla="*/ 1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9" name="Freeform 274"/>
              <p:cNvSpPr/>
              <p:nvPr/>
            </p:nvSpPr>
            <p:spPr bwMode="auto">
              <a:xfrm>
                <a:off x="9826581" y="6104412"/>
                <a:ext cx="25400" cy="19052"/>
              </a:xfrm>
              <a:custGeom>
                <a:avLst/>
                <a:gdLst>
                  <a:gd name="T0" fmla="*/ 15 w 16"/>
                  <a:gd name="T1" fmla="*/ 2 h 12"/>
                  <a:gd name="T2" fmla="*/ 15 w 16"/>
                  <a:gd name="T3" fmla="*/ 2 h 12"/>
                  <a:gd name="T4" fmla="*/ 16 w 16"/>
                  <a:gd name="T5" fmla="*/ 5 h 12"/>
                  <a:gd name="T6" fmla="*/ 16 w 16"/>
                  <a:gd name="T7" fmla="*/ 8 h 12"/>
                  <a:gd name="T8" fmla="*/ 15 w 16"/>
                  <a:gd name="T9" fmla="*/ 9 h 12"/>
                  <a:gd name="T10" fmla="*/ 14 w 16"/>
                  <a:gd name="T11" fmla="*/ 9 h 12"/>
                  <a:gd name="T12" fmla="*/ 14 w 16"/>
                  <a:gd name="T13" fmla="*/ 9 h 12"/>
                  <a:gd name="T14" fmla="*/ 8 w 16"/>
                  <a:gd name="T15" fmla="*/ 12 h 12"/>
                  <a:gd name="T16" fmla="*/ 6 w 16"/>
                  <a:gd name="T17" fmla="*/ 12 h 12"/>
                  <a:gd name="T18" fmla="*/ 6 w 16"/>
                  <a:gd name="T19" fmla="*/ 11 h 12"/>
                  <a:gd name="T20" fmla="*/ 6 w 16"/>
                  <a:gd name="T21" fmla="*/ 11 h 12"/>
                  <a:gd name="T22" fmla="*/ 5 w 16"/>
                  <a:gd name="T23" fmla="*/ 7 h 12"/>
                  <a:gd name="T24" fmla="*/ 4 w 16"/>
                  <a:gd name="T25" fmla="*/ 7 h 12"/>
                  <a:gd name="T26" fmla="*/ 2 w 16"/>
                  <a:gd name="T27" fmla="*/ 6 h 12"/>
                  <a:gd name="T28" fmla="*/ 2 w 16"/>
                  <a:gd name="T29" fmla="*/ 6 h 12"/>
                  <a:gd name="T30" fmla="*/ 0 w 16"/>
                  <a:gd name="T31" fmla="*/ 6 h 12"/>
                  <a:gd name="T32" fmla="*/ 0 w 16"/>
                  <a:gd name="T33" fmla="*/ 4 h 12"/>
                  <a:gd name="T34" fmla="*/ 0 w 16"/>
                  <a:gd name="T35" fmla="*/ 1 h 12"/>
                  <a:gd name="T36" fmla="*/ 2 w 16"/>
                  <a:gd name="T37" fmla="*/ 0 h 12"/>
                  <a:gd name="T38" fmla="*/ 2 w 16"/>
                  <a:gd name="T39" fmla="*/ 0 h 12"/>
                  <a:gd name="T40" fmla="*/ 10 w 16"/>
                  <a:gd name="T41" fmla="*/ 1 h 12"/>
                  <a:gd name="T42" fmla="*/ 15 w 16"/>
                  <a:gd name="T43" fmla="*/ 2 h 12"/>
                  <a:gd name="T44" fmla="*/ 15 w 16"/>
                  <a:gd name="T4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2">
                    <a:moveTo>
                      <a:pt x="15" y="2"/>
                    </a:moveTo>
                    <a:lnTo>
                      <a:pt x="15" y="2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0" y="1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0" name="Freeform 275"/>
              <p:cNvSpPr/>
              <p:nvPr/>
            </p:nvSpPr>
            <p:spPr bwMode="auto">
              <a:xfrm>
                <a:off x="9777369" y="6099648"/>
                <a:ext cx="6350" cy="4764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3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2 h 3"/>
                  <a:gd name="T12" fmla="*/ 1 w 4"/>
                  <a:gd name="T13" fmla="*/ 1 h 3"/>
                  <a:gd name="T14" fmla="*/ 2 w 4"/>
                  <a:gd name="T15" fmla="*/ 0 h 3"/>
                  <a:gd name="T16" fmla="*/ 4 w 4"/>
                  <a:gd name="T17" fmla="*/ 0 h 3"/>
                  <a:gd name="T18" fmla="*/ 4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1" name="Freeform 276"/>
              <p:cNvSpPr/>
              <p:nvPr/>
            </p:nvSpPr>
            <p:spPr bwMode="auto">
              <a:xfrm>
                <a:off x="9721806" y="6101236"/>
                <a:ext cx="9525" cy="9526"/>
              </a:xfrm>
              <a:custGeom>
                <a:avLst/>
                <a:gdLst>
                  <a:gd name="T0" fmla="*/ 5 w 6"/>
                  <a:gd name="T1" fmla="*/ 0 h 6"/>
                  <a:gd name="T2" fmla="*/ 5 w 6"/>
                  <a:gd name="T3" fmla="*/ 0 h 6"/>
                  <a:gd name="T4" fmla="*/ 6 w 6"/>
                  <a:gd name="T5" fmla="*/ 3 h 6"/>
                  <a:gd name="T6" fmla="*/ 6 w 6"/>
                  <a:gd name="T7" fmla="*/ 5 h 6"/>
                  <a:gd name="T8" fmla="*/ 4 w 6"/>
                  <a:gd name="T9" fmla="*/ 6 h 6"/>
                  <a:gd name="T10" fmla="*/ 4 w 6"/>
                  <a:gd name="T11" fmla="*/ 6 h 6"/>
                  <a:gd name="T12" fmla="*/ 2 w 6"/>
                  <a:gd name="T13" fmla="*/ 6 h 6"/>
                  <a:gd name="T14" fmla="*/ 0 w 6"/>
                  <a:gd name="T15" fmla="*/ 4 h 6"/>
                  <a:gd name="T16" fmla="*/ 0 w 6"/>
                  <a:gd name="T17" fmla="*/ 1 h 6"/>
                  <a:gd name="T18" fmla="*/ 0 w 6"/>
                  <a:gd name="T19" fmla="*/ 1 h 6"/>
                  <a:gd name="T20" fmla="*/ 0 w 6"/>
                  <a:gd name="T21" fmla="*/ 1 h 6"/>
                  <a:gd name="T22" fmla="*/ 2 w 6"/>
                  <a:gd name="T23" fmla="*/ 0 h 6"/>
                  <a:gd name="T24" fmla="*/ 5 w 6"/>
                  <a:gd name="T25" fmla="*/ 0 h 6"/>
                  <a:gd name="T26" fmla="*/ 5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0"/>
                    </a:moveTo>
                    <a:lnTo>
                      <a:pt x="5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2" name="Freeform 277"/>
              <p:cNvSpPr/>
              <p:nvPr/>
            </p:nvSpPr>
            <p:spPr bwMode="auto">
              <a:xfrm>
                <a:off x="9734506" y="6066308"/>
                <a:ext cx="11113" cy="4764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1 h 3"/>
                  <a:gd name="T6" fmla="*/ 1 w 7"/>
                  <a:gd name="T7" fmla="*/ 2 h 3"/>
                  <a:gd name="T8" fmla="*/ 2 w 7"/>
                  <a:gd name="T9" fmla="*/ 3 h 3"/>
                  <a:gd name="T10" fmla="*/ 5 w 7"/>
                  <a:gd name="T11" fmla="*/ 3 h 3"/>
                  <a:gd name="T12" fmla="*/ 5 w 7"/>
                  <a:gd name="T13" fmla="*/ 3 h 3"/>
                  <a:gd name="T14" fmla="*/ 6 w 7"/>
                  <a:gd name="T15" fmla="*/ 2 h 3"/>
                  <a:gd name="T16" fmla="*/ 7 w 7"/>
                  <a:gd name="T17" fmla="*/ 1 h 3"/>
                  <a:gd name="T18" fmla="*/ 6 w 7"/>
                  <a:gd name="T19" fmla="*/ 0 h 3"/>
                  <a:gd name="T20" fmla="*/ 6 w 7"/>
                  <a:gd name="T21" fmla="*/ 0 h 3"/>
                  <a:gd name="T22" fmla="*/ 0 w 7"/>
                  <a:gd name="T23" fmla="*/ 0 h 3"/>
                  <a:gd name="T24" fmla="*/ 0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3" name="Freeform 278"/>
              <p:cNvSpPr/>
              <p:nvPr/>
            </p:nvSpPr>
            <p:spPr bwMode="auto">
              <a:xfrm>
                <a:off x="9717043" y="6048844"/>
                <a:ext cx="11113" cy="12700"/>
              </a:xfrm>
              <a:custGeom>
                <a:avLst/>
                <a:gdLst>
                  <a:gd name="T0" fmla="*/ 7 w 7"/>
                  <a:gd name="T1" fmla="*/ 7 h 8"/>
                  <a:gd name="T2" fmla="*/ 7 w 7"/>
                  <a:gd name="T3" fmla="*/ 7 h 8"/>
                  <a:gd name="T4" fmla="*/ 4 w 7"/>
                  <a:gd name="T5" fmla="*/ 8 h 8"/>
                  <a:gd name="T6" fmla="*/ 2 w 7"/>
                  <a:gd name="T7" fmla="*/ 7 h 8"/>
                  <a:gd name="T8" fmla="*/ 0 w 7"/>
                  <a:gd name="T9" fmla="*/ 7 h 8"/>
                  <a:gd name="T10" fmla="*/ 0 w 7"/>
                  <a:gd name="T11" fmla="*/ 7 h 8"/>
                  <a:gd name="T12" fmla="*/ 2 w 7"/>
                  <a:gd name="T13" fmla="*/ 6 h 8"/>
                  <a:gd name="T14" fmla="*/ 3 w 7"/>
                  <a:gd name="T15" fmla="*/ 6 h 8"/>
                  <a:gd name="T16" fmla="*/ 4 w 7"/>
                  <a:gd name="T17" fmla="*/ 6 h 8"/>
                  <a:gd name="T18" fmla="*/ 4 w 7"/>
                  <a:gd name="T19" fmla="*/ 4 h 8"/>
                  <a:gd name="T20" fmla="*/ 4 w 7"/>
                  <a:gd name="T21" fmla="*/ 4 h 8"/>
                  <a:gd name="T22" fmla="*/ 4 w 7"/>
                  <a:gd name="T23" fmla="*/ 1 h 8"/>
                  <a:gd name="T24" fmla="*/ 4 w 7"/>
                  <a:gd name="T25" fmla="*/ 0 h 8"/>
                  <a:gd name="T26" fmla="*/ 5 w 7"/>
                  <a:gd name="T27" fmla="*/ 0 h 8"/>
                  <a:gd name="T28" fmla="*/ 5 w 7"/>
                  <a:gd name="T29" fmla="*/ 0 h 8"/>
                  <a:gd name="T30" fmla="*/ 7 w 7"/>
                  <a:gd name="T31" fmla="*/ 1 h 8"/>
                  <a:gd name="T32" fmla="*/ 7 w 7"/>
                  <a:gd name="T33" fmla="*/ 4 h 8"/>
                  <a:gd name="T34" fmla="*/ 7 w 7"/>
                  <a:gd name="T35" fmla="*/ 7 h 8"/>
                  <a:gd name="T36" fmla="*/ 7 w 7"/>
                  <a:gd name="T3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8">
                    <a:moveTo>
                      <a:pt x="7" y="7"/>
                    </a:moveTo>
                    <a:lnTo>
                      <a:pt x="7" y="7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4" name="Freeform 279"/>
              <p:cNvSpPr/>
              <p:nvPr/>
            </p:nvSpPr>
            <p:spPr bwMode="auto">
              <a:xfrm>
                <a:off x="9734506" y="5929772"/>
                <a:ext cx="26988" cy="26990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1 w 17"/>
                  <a:gd name="T5" fmla="*/ 2 h 17"/>
                  <a:gd name="T6" fmla="*/ 2 w 17"/>
                  <a:gd name="T7" fmla="*/ 5 h 17"/>
                  <a:gd name="T8" fmla="*/ 2 w 17"/>
                  <a:gd name="T9" fmla="*/ 5 h 17"/>
                  <a:gd name="T10" fmla="*/ 2 w 17"/>
                  <a:gd name="T11" fmla="*/ 8 h 17"/>
                  <a:gd name="T12" fmla="*/ 3 w 17"/>
                  <a:gd name="T13" fmla="*/ 9 h 17"/>
                  <a:gd name="T14" fmla="*/ 7 w 17"/>
                  <a:gd name="T15" fmla="*/ 10 h 17"/>
                  <a:gd name="T16" fmla="*/ 7 w 17"/>
                  <a:gd name="T17" fmla="*/ 10 h 17"/>
                  <a:gd name="T18" fmla="*/ 11 w 17"/>
                  <a:gd name="T19" fmla="*/ 12 h 17"/>
                  <a:gd name="T20" fmla="*/ 12 w 17"/>
                  <a:gd name="T21" fmla="*/ 13 h 17"/>
                  <a:gd name="T22" fmla="*/ 13 w 17"/>
                  <a:gd name="T23" fmla="*/ 14 h 17"/>
                  <a:gd name="T24" fmla="*/ 13 w 17"/>
                  <a:gd name="T25" fmla="*/ 14 h 17"/>
                  <a:gd name="T26" fmla="*/ 14 w 17"/>
                  <a:gd name="T27" fmla="*/ 16 h 17"/>
                  <a:gd name="T28" fmla="*/ 15 w 17"/>
                  <a:gd name="T29" fmla="*/ 17 h 17"/>
                  <a:gd name="T30" fmla="*/ 17 w 17"/>
                  <a:gd name="T31" fmla="*/ 16 h 17"/>
                  <a:gd name="T32" fmla="*/ 17 w 17"/>
                  <a:gd name="T33" fmla="*/ 14 h 17"/>
                  <a:gd name="T34" fmla="*/ 17 w 17"/>
                  <a:gd name="T35" fmla="*/ 14 h 17"/>
                  <a:gd name="T36" fmla="*/ 16 w 17"/>
                  <a:gd name="T37" fmla="*/ 11 h 17"/>
                  <a:gd name="T38" fmla="*/ 14 w 17"/>
                  <a:gd name="T39" fmla="*/ 8 h 17"/>
                  <a:gd name="T40" fmla="*/ 14 w 17"/>
                  <a:gd name="T41" fmla="*/ 8 h 17"/>
                  <a:gd name="T42" fmla="*/ 11 w 17"/>
                  <a:gd name="T43" fmla="*/ 3 h 17"/>
                  <a:gd name="T44" fmla="*/ 8 w 17"/>
                  <a:gd name="T45" fmla="*/ 3 h 17"/>
                  <a:gd name="T46" fmla="*/ 8 w 17"/>
                  <a:gd name="T47" fmla="*/ 3 h 17"/>
                  <a:gd name="T48" fmla="*/ 5 w 17"/>
                  <a:gd name="T49" fmla="*/ 2 h 17"/>
                  <a:gd name="T50" fmla="*/ 3 w 17"/>
                  <a:gd name="T51" fmla="*/ 1 h 17"/>
                  <a:gd name="T52" fmla="*/ 2 w 17"/>
                  <a:gd name="T53" fmla="*/ 0 h 17"/>
                  <a:gd name="T54" fmla="*/ 2 w 17"/>
                  <a:gd name="T55" fmla="*/ 0 h 17"/>
                  <a:gd name="T56" fmla="*/ 2 w 17"/>
                  <a:gd name="T57" fmla="*/ 0 h 17"/>
                  <a:gd name="T58" fmla="*/ 1 w 17"/>
                  <a:gd name="T59" fmla="*/ 0 h 17"/>
                  <a:gd name="T60" fmla="*/ 0 w 17"/>
                  <a:gd name="T61" fmla="*/ 1 h 17"/>
                  <a:gd name="T62" fmla="*/ 0 w 17"/>
                  <a:gd name="T6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1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5" name="Freeform 280"/>
              <p:cNvSpPr/>
              <p:nvPr/>
            </p:nvSpPr>
            <p:spPr bwMode="auto">
              <a:xfrm>
                <a:off x="9783718" y="5904370"/>
                <a:ext cx="33338" cy="30166"/>
              </a:xfrm>
              <a:custGeom>
                <a:avLst/>
                <a:gdLst>
                  <a:gd name="T0" fmla="*/ 0 w 21"/>
                  <a:gd name="T1" fmla="*/ 0 h 19"/>
                  <a:gd name="T2" fmla="*/ 0 w 21"/>
                  <a:gd name="T3" fmla="*/ 0 h 19"/>
                  <a:gd name="T4" fmla="*/ 0 w 21"/>
                  <a:gd name="T5" fmla="*/ 1 h 19"/>
                  <a:gd name="T6" fmla="*/ 3 w 21"/>
                  <a:gd name="T7" fmla="*/ 2 h 19"/>
                  <a:gd name="T8" fmla="*/ 4 w 21"/>
                  <a:gd name="T9" fmla="*/ 3 h 19"/>
                  <a:gd name="T10" fmla="*/ 5 w 21"/>
                  <a:gd name="T11" fmla="*/ 5 h 19"/>
                  <a:gd name="T12" fmla="*/ 5 w 21"/>
                  <a:gd name="T13" fmla="*/ 5 h 19"/>
                  <a:gd name="T14" fmla="*/ 5 w 21"/>
                  <a:gd name="T15" fmla="*/ 10 h 19"/>
                  <a:gd name="T16" fmla="*/ 5 w 21"/>
                  <a:gd name="T17" fmla="*/ 12 h 19"/>
                  <a:gd name="T18" fmla="*/ 7 w 21"/>
                  <a:gd name="T19" fmla="*/ 13 h 19"/>
                  <a:gd name="T20" fmla="*/ 7 w 21"/>
                  <a:gd name="T21" fmla="*/ 13 h 19"/>
                  <a:gd name="T22" fmla="*/ 8 w 21"/>
                  <a:gd name="T23" fmla="*/ 14 h 19"/>
                  <a:gd name="T24" fmla="*/ 10 w 21"/>
                  <a:gd name="T25" fmla="*/ 15 h 19"/>
                  <a:gd name="T26" fmla="*/ 11 w 21"/>
                  <a:gd name="T27" fmla="*/ 18 h 19"/>
                  <a:gd name="T28" fmla="*/ 11 w 21"/>
                  <a:gd name="T29" fmla="*/ 18 h 19"/>
                  <a:gd name="T30" fmla="*/ 12 w 21"/>
                  <a:gd name="T31" fmla="*/ 19 h 19"/>
                  <a:gd name="T32" fmla="*/ 14 w 21"/>
                  <a:gd name="T33" fmla="*/ 19 h 19"/>
                  <a:gd name="T34" fmla="*/ 17 w 21"/>
                  <a:gd name="T35" fmla="*/ 18 h 19"/>
                  <a:gd name="T36" fmla="*/ 19 w 21"/>
                  <a:gd name="T37" fmla="*/ 16 h 19"/>
                  <a:gd name="T38" fmla="*/ 19 w 21"/>
                  <a:gd name="T39" fmla="*/ 16 h 19"/>
                  <a:gd name="T40" fmla="*/ 21 w 21"/>
                  <a:gd name="T41" fmla="*/ 14 h 19"/>
                  <a:gd name="T42" fmla="*/ 21 w 21"/>
                  <a:gd name="T43" fmla="*/ 12 h 19"/>
                  <a:gd name="T44" fmla="*/ 20 w 21"/>
                  <a:gd name="T45" fmla="*/ 10 h 19"/>
                  <a:gd name="T46" fmla="*/ 18 w 21"/>
                  <a:gd name="T47" fmla="*/ 6 h 19"/>
                  <a:gd name="T48" fmla="*/ 18 w 21"/>
                  <a:gd name="T49" fmla="*/ 6 h 19"/>
                  <a:gd name="T50" fmla="*/ 13 w 21"/>
                  <a:gd name="T51" fmla="*/ 5 h 19"/>
                  <a:gd name="T52" fmla="*/ 10 w 21"/>
                  <a:gd name="T53" fmla="*/ 4 h 19"/>
                  <a:gd name="T54" fmla="*/ 7 w 21"/>
                  <a:gd name="T55" fmla="*/ 4 h 19"/>
                  <a:gd name="T56" fmla="*/ 7 w 21"/>
                  <a:gd name="T57" fmla="*/ 3 h 19"/>
                  <a:gd name="T58" fmla="*/ 6 w 21"/>
                  <a:gd name="T59" fmla="*/ 2 h 19"/>
                  <a:gd name="T60" fmla="*/ 6 w 21"/>
                  <a:gd name="T61" fmla="*/ 2 h 19"/>
                  <a:gd name="T62" fmla="*/ 6 w 21"/>
                  <a:gd name="T63" fmla="*/ 1 h 19"/>
                  <a:gd name="T64" fmla="*/ 5 w 21"/>
                  <a:gd name="T65" fmla="*/ 0 h 19"/>
                  <a:gd name="T66" fmla="*/ 3 w 21"/>
                  <a:gd name="T67" fmla="*/ 0 h 19"/>
                  <a:gd name="T68" fmla="*/ 0 w 21"/>
                  <a:gd name="T69" fmla="*/ 0 h 19"/>
                  <a:gd name="T70" fmla="*/ 0 w 21"/>
                  <a:gd name="T7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10" y="15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3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6" name="Freeform 281"/>
              <p:cNvSpPr/>
              <p:nvPr/>
            </p:nvSpPr>
            <p:spPr bwMode="auto">
              <a:xfrm>
                <a:off x="9817056" y="5858330"/>
                <a:ext cx="15875" cy="11114"/>
              </a:xfrm>
              <a:custGeom>
                <a:avLst/>
                <a:gdLst>
                  <a:gd name="T0" fmla="*/ 0 w 10"/>
                  <a:gd name="T1" fmla="*/ 1 h 7"/>
                  <a:gd name="T2" fmla="*/ 0 w 10"/>
                  <a:gd name="T3" fmla="*/ 1 h 7"/>
                  <a:gd name="T4" fmla="*/ 1 w 10"/>
                  <a:gd name="T5" fmla="*/ 2 h 7"/>
                  <a:gd name="T6" fmla="*/ 2 w 10"/>
                  <a:gd name="T7" fmla="*/ 2 h 7"/>
                  <a:gd name="T8" fmla="*/ 4 w 10"/>
                  <a:gd name="T9" fmla="*/ 3 h 7"/>
                  <a:gd name="T10" fmla="*/ 5 w 10"/>
                  <a:gd name="T11" fmla="*/ 4 h 7"/>
                  <a:gd name="T12" fmla="*/ 5 w 10"/>
                  <a:gd name="T13" fmla="*/ 4 h 7"/>
                  <a:gd name="T14" fmla="*/ 5 w 10"/>
                  <a:gd name="T15" fmla="*/ 6 h 7"/>
                  <a:gd name="T16" fmla="*/ 7 w 10"/>
                  <a:gd name="T17" fmla="*/ 7 h 7"/>
                  <a:gd name="T18" fmla="*/ 10 w 10"/>
                  <a:gd name="T19" fmla="*/ 7 h 7"/>
                  <a:gd name="T20" fmla="*/ 10 w 10"/>
                  <a:gd name="T21" fmla="*/ 7 h 7"/>
                  <a:gd name="T22" fmla="*/ 10 w 10"/>
                  <a:gd name="T23" fmla="*/ 7 h 7"/>
                  <a:gd name="T24" fmla="*/ 10 w 10"/>
                  <a:gd name="T25" fmla="*/ 5 h 7"/>
                  <a:gd name="T26" fmla="*/ 8 w 10"/>
                  <a:gd name="T27" fmla="*/ 4 h 7"/>
                  <a:gd name="T28" fmla="*/ 7 w 10"/>
                  <a:gd name="T29" fmla="*/ 2 h 7"/>
                  <a:gd name="T30" fmla="*/ 6 w 10"/>
                  <a:gd name="T31" fmla="*/ 1 h 7"/>
                  <a:gd name="T32" fmla="*/ 6 w 10"/>
                  <a:gd name="T33" fmla="*/ 1 h 7"/>
                  <a:gd name="T34" fmla="*/ 5 w 10"/>
                  <a:gd name="T35" fmla="*/ 0 h 7"/>
                  <a:gd name="T36" fmla="*/ 3 w 10"/>
                  <a:gd name="T37" fmla="*/ 0 h 7"/>
                  <a:gd name="T38" fmla="*/ 0 w 10"/>
                  <a:gd name="T39" fmla="*/ 1 h 7"/>
                  <a:gd name="T40" fmla="*/ 0 w 10"/>
                  <a:gd name="T4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7" name="Freeform 282"/>
              <p:cNvSpPr/>
              <p:nvPr/>
            </p:nvSpPr>
            <p:spPr bwMode="auto">
              <a:xfrm>
                <a:off x="9856743" y="5886906"/>
                <a:ext cx="9525" cy="12700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0 w 6"/>
                  <a:gd name="T5" fmla="*/ 1 h 8"/>
                  <a:gd name="T6" fmla="*/ 1 w 6"/>
                  <a:gd name="T7" fmla="*/ 1 h 8"/>
                  <a:gd name="T8" fmla="*/ 2 w 6"/>
                  <a:gd name="T9" fmla="*/ 2 h 8"/>
                  <a:gd name="T10" fmla="*/ 2 w 6"/>
                  <a:gd name="T11" fmla="*/ 3 h 8"/>
                  <a:gd name="T12" fmla="*/ 2 w 6"/>
                  <a:gd name="T13" fmla="*/ 3 h 8"/>
                  <a:gd name="T14" fmla="*/ 3 w 6"/>
                  <a:gd name="T15" fmla="*/ 7 h 8"/>
                  <a:gd name="T16" fmla="*/ 4 w 6"/>
                  <a:gd name="T17" fmla="*/ 8 h 8"/>
                  <a:gd name="T18" fmla="*/ 5 w 6"/>
                  <a:gd name="T19" fmla="*/ 8 h 8"/>
                  <a:gd name="T20" fmla="*/ 6 w 6"/>
                  <a:gd name="T21" fmla="*/ 8 h 8"/>
                  <a:gd name="T22" fmla="*/ 6 w 6"/>
                  <a:gd name="T23" fmla="*/ 8 h 8"/>
                  <a:gd name="T24" fmla="*/ 6 w 6"/>
                  <a:gd name="T25" fmla="*/ 6 h 8"/>
                  <a:gd name="T26" fmla="*/ 5 w 6"/>
                  <a:gd name="T27" fmla="*/ 2 h 8"/>
                  <a:gd name="T28" fmla="*/ 5 w 6"/>
                  <a:gd name="T29" fmla="*/ 2 h 8"/>
                  <a:gd name="T30" fmla="*/ 3 w 6"/>
                  <a:gd name="T31" fmla="*/ 1 h 8"/>
                  <a:gd name="T32" fmla="*/ 2 w 6"/>
                  <a:gd name="T33" fmla="*/ 0 h 8"/>
                  <a:gd name="T34" fmla="*/ 0 w 6"/>
                  <a:gd name="T35" fmla="*/ 0 h 8"/>
                  <a:gd name="T36" fmla="*/ 0 w 6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8" name="Freeform 283"/>
              <p:cNvSpPr/>
              <p:nvPr/>
            </p:nvSpPr>
            <p:spPr bwMode="auto">
              <a:xfrm>
                <a:off x="9890080" y="5751959"/>
                <a:ext cx="34925" cy="38102"/>
              </a:xfrm>
              <a:custGeom>
                <a:avLst/>
                <a:gdLst>
                  <a:gd name="T0" fmla="*/ 0 w 22"/>
                  <a:gd name="T1" fmla="*/ 1 h 24"/>
                  <a:gd name="T2" fmla="*/ 0 w 22"/>
                  <a:gd name="T3" fmla="*/ 1 h 24"/>
                  <a:gd name="T4" fmla="*/ 1 w 22"/>
                  <a:gd name="T5" fmla="*/ 11 h 24"/>
                  <a:gd name="T6" fmla="*/ 3 w 22"/>
                  <a:gd name="T7" fmla="*/ 21 h 24"/>
                  <a:gd name="T8" fmla="*/ 3 w 22"/>
                  <a:gd name="T9" fmla="*/ 21 h 24"/>
                  <a:gd name="T10" fmla="*/ 7 w 22"/>
                  <a:gd name="T11" fmla="*/ 22 h 24"/>
                  <a:gd name="T12" fmla="*/ 13 w 22"/>
                  <a:gd name="T13" fmla="*/ 24 h 24"/>
                  <a:gd name="T14" fmla="*/ 18 w 22"/>
                  <a:gd name="T15" fmla="*/ 24 h 24"/>
                  <a:gd name="T16" fmla="*/ 21 w 22"/>
                  <a:gd name="T17" fmla="*/ 23 h 24"/>
                  <a:gd name="T18" fmla="*/ 22 w 22"/>
                  <a:gd name="T19" fmla="*/ 22 h 24"/>
                  <a:gd name="T20" fmla="*/ 22 w 22"/>
                  <a:gd name="T21" fmla="*/ 22 h 24"/>
                  <a:gd name="T22" fmla="*/ 21 w 22"/>
                  <a:gd name="T23" fmla="*/ 17 h 24"/>
                  <a:gd name="T24" fmla="*/ 19 w 22"/>
                  <a:gd name="T25" fmla="*/ 14 h 24"/>
                  <a:gd name="T26" fmla="*/ 16 w 22"/>
                  <a:gd name="T27" fmla="*/ 10 h 24"/>
                  <a:gd name="T28" fmla="*/ 16 w 22"/>
                  <a:gd name="T29" fmla="*/ 10 h 24"/>
                  <a:gd name="T30" fmla="*/ 16 w 22"/>
                  <a:gd name="T31" fmla="*/ 8 h 24"/>
                  <a:gd name="T32" fmla="*/ 16 w 22"/>
                  <a:gd name="T33" fmla="*/ 6 h 24"/>
                  <a:gd name="T34" fmla="*/ 15 w 22"/>
                  <a:gd name="T35" fmla="*/ 4 h 24"/>
                  <a:gd name="T36" fmla="*/ 13 w 22"/>
                  <a:gd name="T37" fmla="*/ 1 h 24"/>
                  <a:gd name="T38" fmla="*/ 13 w 22"/>
                  <a:gd name="T39" fmla="*/ 1 h 24"/>
                  <a:gd name="T40" fmla="*/ 10 w 22"/>
                  <a:gd name="T41" fmla="*/ 0 h 24"/>
                  <a:gd name="T42" fmla="*/ 5 w 22"/>
                  <a:gd name="T43" fmla="*/ 0 h 24"/>
                  <a:gd name="T44" fmla="*/ 0 w 22"/>
                  <a:gd name="T45" fmla="*/ 1 h 24"/>
                  <a:gd name="T46" fmla="*/ 0 w 22"/>
                  <a:gd name="T4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"/>
                    </a:moveTo>
                    <a:lnTo>
                      <a:pt x="0" y="1"/>
                    </a:lnTo>
                    <a:lnTo>
                      <a:pt x="1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7" y="22"/>
                    </a:lnTo>
                    <a:lnTo>
                      <a:pt x="13" y="24"/>
                    </a:lnTo>
                    <a:lnTo>
                      <a:pt x="18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1" y="17"/>
                    </a:lnTo>
                    <a:lnTo>
                      <a:pt x="19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Freeform 284"/>
              <p:cNvSpPr/>
              <p:nvPr/>
            </p:nvSpPr>
            <p:spPr bwMode="auto">
              <a:xfrm>
                <a:off x="10029780" y="5767835"/>
                <a:ext cx="23812" cy="17464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1 h 11"/>
                  <a:gd name="T4" fmla="*/ 3 w 15"/>
                  <a:gd name="T5" fmla="*/ 1 h 11"/>
                  <a:gd name="T6" fmla="*/ 2 w 15"/>
                  <a:gd name="T7" fmla="*/ 1 h 11"/>
                  <a:gd name="T8" fmla="*/ 1 w 15"/>
                  <a:gd name="T9" fmla="*/ 2 h 11"/>
                  <a:gd name="T10" fmla="*/ 0 w 15"/>
                  <a:gd name="T11" fmla="*/ 4 h 11"/>
                  <a:gd name="T12" fmla="*/ 0 w 15"/>
                  <a:gd name="T13" fmla="*/ 4 h 11"/>
                  <a:gd name="T14" fmla="*/ 0 w 15"/>
                  <a:gd name="T15" fmla="*/ 7 h 11"/>
                  <a:gd name="T16" fmla="*/ 1 w 15"/>
                  <a:gd name="T17" fmla="*/ 10 h 11"/>
                  <a:gd name="T18" fmla="*/ 2 w 15"/>
                  <a:gd name="T19" fmla="*/ 11 h 11"/>
                  <a:gd name="T20" fmla="*/ 6 w 15"/>
                  <a:gd name="T21" fmla="*/ 11 h 11"/>
                  <a:gd name="T22" fmla="*/ 6 w 15"/>
                  <a:gd name="T23" fmla="*/ 11 h 11"/>
                  <a:gd name="T24" fmla="*/ 13 w 15"/>
                  <a:gd name="T25" fmla="*/ 10 h 11"/>
                  <a:gd name="T26" fmla="*/ 15 w 15"/>
                  <a:gd name="T27" fmla="*/ 9 h 11"/>
                  <a:gd name="T28" fmla="*/ 15 w 15"/>
                  <a:gd name="T29" fmla="*/ 9 h 11"/>
                  <a:gd name="T30" fmla="*/ 14 w 15"/>
                  <a:gd name="T31" fmla="*/ 7 h 11"/>
                  <a:gd name="T32" fmla="*/ 14 w 15"/>
                  <a:gd name="T33" fmla="*/ 7 h 11"/>
                  <a:gd name="T34" fmla="*/ 11 w 15"/>
                  <a:gd name="T35" fmla="*/ 5 h 11"/>
                  <a:gd name="T36" fmla="*/ 9 w 15"/>
                  <a:gd name="T37" fmla="*/ 4 h 11"/>
                  <a:gd name="T38" fmla="*/ 8 w 15"/>
                  <a:gd name="T39" fmla="*/ 4 h 11"/>
                  <a:gd name="T40" fmla="*/ 8 w 15"/>
                  <a:gd name="T41" fmla="*/ 2 h 11"/>
                  <a:gd name="T42" fmla="*/ 8 w 15"/>
                  <a:gd name="T43" fmla="*/ 2 h 11"/>
                  <a:gd name="T44" fmla="*/ 7 w 15"/>
                  <a:gd name="T45" fmla="*/ 0 h 11"/>
                  <a:gd name="T46" fmla="*/ 6 w 15"/>
                  <a:gd name="T47" fmla="*/ 0 h 11"/>
                  <a:gd name="T48" fmla="*/ 3 w 15"/>
                  <a:gd name="T49" fmla="*/ 1 h 11"/>
                  <a:gd name="T50" fmla="*/ 3 w 15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1" y="5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Freeform 285"/>
              <p:cNvSpPr/>
              <p:nvPr/>
            </p:nvSpPr>
            <p:spPr bwMode="auto">
              <a:xfrm>
                <a:off x="10072642" y="5791649"/>
                <a:ext cx="33338" cy="25402"/>
              </a:xfrm>
              <a:custGeom>
                <a:avLst/>
                <a:gdLst>
                  <a:gd name="T0" fmla="*/ 10 w 21"/>
                  <a:gd name="T1" fmla="*/ 0 h 16"/>
                  <a:gd name="T2" fmla="*/ 10 w 21"/>
                  <a:gd name="T3" fmla="*/ 0 h 16"/>
                  <a:gd name="T4" fmla="*/ 9 w 21"/>
                  <a:gd name="T5" fmla="*/ 2 h 16"/>
                  <a:gd name="T6" fmla="*/ 6 w 21"/>
                  <a:gd name="T7" fmla="*/ 4 h 16"/>
                  <a:gd name="T8" fmla="*/ 6 w 21"/>
                  <a:gd name="T9" fmla="*/ 4 h 16"/>
                  <a:gd name="T10" fmla="*/ 1 w 21"/>
                  <a:gd name="T11" fmla="*/ 8 h 16"/>
                  <a:gd name="T12" fmla="*/ 0 w 21"/>
                  <a:gd name="T13" fmla="*/ 9 h 16"/>
                  <a:gd name="T14" fmla="*/ 0 w 21"/>
                  <a:gd name="T15" fmla="*/ 10 h 16"/>
                  <a:gd name="T16" fmla="*/ 0 w 21"/>
                  <a:gd name="T17" fmla="*/ 10 h 16"/>
                  <a:gd name="T18" fmla="*/ 0 w 21"/>
                  <a:gd name="T19" fmla="*/ 10 h 16"/>
                  <a:gd name="T20" fmla="*/ 2 w 21"/>
                  <a:gd name="T21" fmla="*/ 11 h 16"/>
                  <a:gd name="T22" fmla="*/ 4 w 21"/>
                  <a:gd name="T23" fmla="*/ 11 h 16"/>
                  <a:gd name="T24" fmla="*/ 6 w 21"/>
                  <a:gd name="T25" fmla="*/ 11 h 16"/>
                  <a:gd name="T26" fmla="*/ 7 w 21"/>
                  <a:gd name="T27" fmla="*/ 12 h 16"/>
                  <a:gd name="T28" fmla="*/ 7 w 21"/>
                  <a:gd name="T29" fmla="*/ 12 h 16"/>
                  <a:gd name="T30" fmla="*/ 7 w 21"/>
                  <a:gd name="T31" fmla="*/ 14 h 16"/>
                  <a:gd name="T32" fmla="*/ 10 w 21"/>
                  <a:gd name="T33" fmla="*/ 16 h 16"/>
                  <a:gd name="T34" fmla="*/ 12 w 21"/>
                  <a:gd name="T35" fmla="*/ 16 h 16"/>
                  <a:gd name="T36" fmla="*/ 14 w 21"/>
                  <a:gd name="T37" fmla="*/ 14 h 16"/>
                  <a:gd name="T38" fmla="*/ 14 w 21"/>
                  <a:gd name="T39" fmla="*/ 14 h 16"/>
                  <a:gd name="T40" fmla="*/ 16 w 21"/>
                  <a:gd name="T41" fmla="*/ 12 h 16"/>
                  <a:gd name="T42" fmla="*/ 18 w 21"/>
                  <a:gd name="T43" fmla="*/ 10 h 16"/>
                  <a:gd name="T44" fmla="*/ 21 w 21"/>
                  <a:gd name="T45" fmla="*/ 9 h 16"/>
                  <a:gd name="T46" fmla="*/ 19 w 21"/>
                  <a:gd name="T47" fmla="*/ 6 h 16"/>
                  <a:gd name="T48" fmla="*/ 19 w 21"/>
                  <a:gd name="T49" fmla="*/ 6 h 16"/>
                  <a:gd name="T50" fmla="*/ 18 w 21"/>
                  <a:gd name="T51" fmla="*/ 5 h 16"/>
                  <a:gd name="T52" fmla="*/ 17 w 21"/>
                  <a:gd name="T53" fmla="*/ 5 h 16"/>
                  <a:gd name="T54" fmla="*/ 16 w 21"/>
                  <a:gd name="T55" fmla="*/ 5 h 16"/>
                  <a:gd name="T56" fmla="*/ 15 w 21"/>
                  <a:gd name="T57" fmla="*/ 3 h 16"/>
                  <a:gd name="T58" fmla="*/ 15 w 21"/>
                  <a:gd name="T59" fmla="*/ 3 h 16"/>
                  <a:gd name="T60" fmla="*/ 14 w 21"/>
                  <a:gd name="T61" fmla="*/ 1 h 16"/>
                  <a:gd name="T62" fmla="*/ 12 w 21"/>
                  <a:gd name="T63" fmla="*/ 0 h 16"/>
                  <a:gd name="T64" fmla="*/ 10 w 21"/>
                  <a:gd name="T65" fmla="*/ 0 h 16"/>
                  <a:gd name="T66" fmla="*/ 10 w 21"/>
                  <a:gd name="T6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6">
                    <a:moveTo>
                      <a:pt x="10" y="0"/>
                    </a:moveTo>
                    <a:lnTo>
                      <a:pt x="10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Freeform 286"/>
              <p:cNvSpPr/>
              <p:nvPr/>
            </p:nvSpPr>
            <p:spPr bwMode="auto">
              <a:xfrm>
                <a:off x="10007556" y="5826577"/>
                <a:ext cx="42863" cy="49216"/>
              </a:xfrm>
              <a:custGeom>
                <a:avLst/>
                <a:gdLst>
                  <a:gd name="T0" fmla="*/ 14 w 27"/>
                  <a:gd name="T1" fmla="*/ 5 h 31"/>
                  <a:gd name="T2" fmla="*/ 14 w 27"/>
                  <a:gd name="T3" fmla="*/ 5 h 31"/>
                  <a:gd name="T4" fmla="*/ 14 w 27"/>
                  <a:gd name="T5" fmla="*/ 9 h 31"/>
                  <a:gd name="T6" fmla="*/ 13 w 27"/>
                  <a:gd name="T7" fmla="*/ 11 h 31"/>
                  <a:gd name="T8" fmla="*/ 12 w 27"/>
                  <a:gd name="T9" fmla="*/ 12 h 31"/>
                  <a:gd name="T10" fmla="*/ 12 w 27"/>
                  <a:gd name="T11" fmla="*/ 12 h 31"/>
                  <a:gd name="T12" fmla="*/ 6 w 27"/>
                  <a:gd name="T13" fmla="*/ 11 h 31"/>
                  <a:gd name="T14" fmla="*/ 2 w 27"/>
                  <a:gd name="T15" fmla="*/ 12 h 31"/>
                  <a:gd name="T16" fmla="*/ 1 w 27"/>
                  <a:gd name="T17" fmla="*/ 12 h 31"/>
                  <a:gd name="T18" fmla="*/ 0 w 27"/>
                  <a:gd name="T19" fmla="*/ 14 h 31"/>
                  <a:gd name="T20" fmla="*/ 0 w 27"/>
                  <a:gd name="T21" fmla="*/ 14 h 31"/>
                  <a:gd name="T22" fmla="*/ 1 w 27"/>
                  <a:gd name="T23" fmla="*/ 17 h 31"/>
                  <a:gd name="T24" fmla="*/ 3 w 27"/>
                  <a:gd name="T25" fmla="*/ 18 h 31"/>
                  <a:gd name="T26" fmla="*/ 6 w 27"/>
                  <a:gd name="T27" fmla="*/ 19 h 31"/>
                  <a:gd name="T28" fmla="*/ 6 w 27"/>
                  <a:gd name="T29" fmla="*/ 22 h 31"/>
                  <a:gd name="T30" fmla="*/ 6 w 27"/>
                  <a:gd name="T31" fmla="*/ 22 h 31"/>
                  <a:gd name="T32" fmla="*/ 6 w 27"/>
                  <a:gd name="T33" fmla="*/ 24 h 31"/>
                  <a:gd name="T34" fmla="*/ 6 w 27"/>
                  <a:gd name="T35" fmla="*/ 27 h 31"/>
                  <a:gd name="T36" fmla="*/ 7 w 27"/>
                  <a:gd name="T37" fmla="*/ 29 h 31"/>
                  <a:gd name="T38" fmla="*/ 9 w 27"/>
                  <a:gd name="T39" fmla="*/ 27 h 31"/>
                  <a:gd name="T40" fmla="*/ 9 w 27"/>
                  <a:gd name="T41" fmla="*/ 27 h 31"/>
                  <a:gd name="T42" fmla="*/ 12 w 27"/>
                  <a:gd name="T43" fmla="*/ 21 h 31"/>
                  <a:gd name="T44" fmla="*/ 13 w 27"/>
                  <a:gd name="T45" fmla="*/ 19 h 31"/>
                  <a:gd name="T46" fmla="*/ 14 w 27"/>
                  <a:gd name="T47" fmla="*/ 19 h 31"/>
                  <a:gd name="T48" fmla="*/ 14 w 27"/>
                  <a:gd name="T49" fmla="*/ 19 h 31"/>
                  <a:gd name="T50" fmla="*/ 14 w 27"/>
                  <a:gd name="T51" fmla="*/ 19 h 31"/>
                  <a:gd name="T52" fmla="*/ 15 w 27"/>
                  <a:gd name="T53" fmla="*/ 25 h 31"/>
                  <a:gd name="T54" fmla="*/ 16 w 27"/>
                  <a:gd name="T55" fmla="*/ 29 h 31"/>
                  <a:gd name="T56" fmla="*/ 17 w 27"/>
                  <a:gd name="T57" fmla="*/ 31 h 31"/>
                  <a:gd name="T58" fmla="*/ 17 w 27"/>
                  <a:gd name="T59" fmla="*/ 31 h 31"/>
                  <a:gd name="T60" fmla="*/ 20 w 27"/>
                  <a:gd name="T61" fmla="*/ 30 h 31"/>
                  <a:gd name="T62" fmla="*/ 23 w 27"/>
                  <a:gd name="T63" fmla="*/ 29 h 31"/>
                  <a:gd name="T64" fmla="*/ 25 w 27"/>
                  <a:gd name="T65" fmla="*/ 26 h 31"/>
                  <a:gd name="T66" fmla="*/ 25 w 27"/>
                  <a:gd name="T67" fmla="*/ 25 h 31"/>
                  <a:gd name="T68" fmla="*/ 24 w 27"/>
                  <a:gd name="T69" fmla="*/ 24 h 31"/>
                  <a:gd name="T70" fmla="*/ 24 w 27"/>
                  <a:gd name="T71" fmla="*/ 24 h 31"/>
                  <a:gd name="T72" fmla="*/ 23 w 27"/>
                  <a:gd name="T73" fmla="*/ 23 h 31"/>
                  <a:gd name="T74" fmla="*/ 22 w 27"/>
                  <a:gd name="T75" fmla="*/ 20 h 31"/>
                  <a:gd name="T76" fmla="*/ 22 w 27"/>
                  <a:gd name="T77" fmla="*/ 14 h 31"/>
                  <a:gd name="T78" fmla="*/ 22 w 27"/>
                  <a:gd name="T79" fmla="*/ 14 h 31"/>
                  <a:gd name="T80" fmla="*/ 22 w 27"/>
                  <a:gd name="T81" fmla="*/ 11 h 31"/>
                  <a:gd name="T82" fmla="*/ 24 w 27"/>
                  <a:gd name="T83" fmla="*/ 10 h 31"/>
                  <a:gd name="T84" fmla="*/ 25 w 27"/>
                  <a:gd name="T85" fmla="*/ 10 h 31"/>
                  <a:gd name="T86" fmla="*/ 26 w 27"/>
                  <a:gd name="T87" fmla="*/ 8 h 31"/>
                  <a:gd name="T88" fmla="*/ 26 w 27"/>
                  <a:gd name="T89" fmla="*/ 8 h 31"/>
                  <a:gd name="T90" fmla="*/ 27 w 27"/>
                  <a:gd name="T91" fmla="*/ 3 h 31"/>
                  <a:gd name="T92" fmla="*/ 26 w 27"/>
                  <a:gd name="T93" fmla="*/ 1 h 31"/>
                  <a:gd name="T94" fmla="*/ 25 w 27"/>
                  <a:gd name="T95" fmla="*/ 0 h 31"/>
                  <a:gd name="T96" fmla="*/ 25 w 27"/>
                  <a:gd name="T97" fmla="*/ 0 h 31"/>
                  <a:gd name="T98" fmla="*/ 22 w 27"/>
                  <a:gd name="T99" fmla="*/ 1 h 31"/>
                  <a:gd name="T100" fmla="*/ 19 w 27"/>
                  <a:gd name="T101" fmla="*/ 3 h 31"/>
                  <a:gd name="T102" fmla="*/ 14 w 27"/>
                  <a:gd name="T103" fmla="*/ 5 h 31"/>
                  <a:gd name="T104" fmla="*/ 14 w 27"/>
                  <a:gd name="T10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31">
                    <a:moveTo>
                      <a:pt x="14" y="5"/>
                    </a:moveTo>
                    <a:lnTo>
                      <a:pt x="14" y="5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1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7"/>
                    </a:lnTo>
                    <a:lnTo>
                      <a:pt x="3" y="18"/>
                    </a:lnTo>
                    <a:lnTo>
                      <a:pt x="6" y="19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6" y="27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5" y="25"/>
                    </a:lnTo>
                    <a:lnTo>
                      <a:pt x="16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20" y="30"/>
                    </a:lnTo>
                    <a:lnTo>
                      <a:pt x="23" y="29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3" y="23"/>
                    </a:lnTo>
                    <a:lnTo>
                      <a:pt x="22" y="2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6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2" y="1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Freeform 287"/>
              <p:cNvSpPr/>
              <p:nvPr/>
            </p:nvSpPr>
            <p:spPr bwMode="auto">
              <a:xfrm>
                <a:off x="9985330" y="5988515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1 w 5"/>
                  <a:gd name="T5" fmla="*/ 3 h 5"/>
                  <a:gd name="T6" fmla="*/ 4 w 5"/>
                  <a:gd name="T7" fmla="*/ 5 h 5"/>
                  <a:gd name="T8" fmla="*/ 4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2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Freeform 288"/>
              <p:cNvSpPr/>
              <p:nvPr/>
            </p:nvSpPr>
            <p:spPr bwMode="auto">
              <a:xfrm>
                <a:off x="10131379" y="5980577"/>
                <a:ext cx="93663" cy="74619"/>
              </a:xfrm>
              <a:custGeom>
                <a:avLst/>
                <a:gdLst>
                  <a:gd name="T0" fmla="*/ 36 w 59"/>
                  <a:gd name="T1" fmla="*/ 0 h 47"/>
                  <a:gd name="T2" fmla="*/ 27 w 59"/>
                  <a:gd name="T3" fmla="*/ 10 h 47"/>
                  <a:gd name="T4" fmla="*/ 22 w 59"/>
                  <a:gd name="T5" fmla="*/ 12 h 47"/>
                  <a:gd name="T6" fmla="*/ 17 w 59"/>
                  <a:gd name="T7" fmla="*/ 15 h 47"/>
                  <a:gd name="T8" fmla="*/ 14 w 59"/>
                  <a:gd name="T9" fmla="*/ 20 h 47"/>
                  <a:gd name="T10" fmla="*/ 14 w 59"/>
                  <a:gd name="T11" fmla="*/ 22 h 47"/>
                  <a:gd name="T12" fmla="*/ 6 w 59"/>
                  <a:gd name="T13" fmla="*/ 25 h 47"/>
                  <a:gd name="T14" fmla="*/ 3 w 59"/>
                  <a:gd name="T15" fmla="*/ 26 h 47"/>
                  <a:gd name="T16" fmla="*/ 0 w 59"/>
                  <a:gd name="T17" fmla="*/ 32 h 47"/>
                  <a:gd name="T18" fmla="*/ 0 w 59"/>
                  <a:gd name="T19" fmla="*/ 35 h 47"/>
                  <a:gd name="T20" fmla="*/ 6 w 59"/>
                  <a:gd name="T21" fmla="*/ 39 h 47"/>
                  <a:gd name="T22" fmla="*/ 14 w 59"/>
                  <a:gd name="T23" fmla="*/ 38 h 47"/>
                  <a:gd name="T24" fmla="*/ 16 w 59"/>
                  <a:gd name="T25" fmla="*/ 37 h 47"/>
                  <a:gd name="T26" fmla="*/ 29 w 59"/>
                  <a:gd name="T27" fmla="*/ 28 h 47"/>
                  <a:gd name="T28" fmla="*/ 35 w 59"/>
                  <a:gd name="T29" fmla="*/ 26 h 47"/>
                  <a:gd name="T30" fmla="*/ 35 w 59"/>
                  <a:gd name="T31" fmla="*/ 27 h 47"/>
                  <a:gd name="T32" fmla="*/ 30 w 59"/>
                  <a:gd name="T33" fmla="*/ 36 h 47"/>
                  <a:gd name="T34" fmla="*/ 31 w 59"/>
                  <a:gd name="T35" fmla="*/ 37 h 47"/>
                  <a:gd name="T36" fmla="*/ 44 w 59"/>
                  <a:gd name="T37" fmla="*/ 43 h 47"/>
                  <a:gd name="T38" fmla="*/ 46 w 59"/>
                  <a:gd name="T39" fmla="*/ 46 h 47"/>
                  <a:gd name="T40" fmla="*/ 47 w 59"/>
                  <a:gd name="T41" fmla="*/ 47 h 47"/>
                  <a:gd name="T42" fmla="*/ 53 w 59"/>
                  <a:gd name="T43" fmla="*/ 44 h 47"/>
                  <a:gd name="T44" fmla="*/ 56 w 59"/>
                  <a:gd name="T45" fmla="*/ 42 h 47"/>
                  <a:gd name="T46" fmla="*/ 57 w 59"/>
                  <a:gd name="T47" fmla="*/ 35 h 47"/>
                  <a:gd name="T48" fmla="*/ 59 w 59"/>
                  <a:gd name="T49" fmla="*/ 29 h 47"/>
                  <a:gd name="T50" fmla="*/ 59 w 59"/>
                  <a:gd name="T51" fmla="*/ 29 h 47"/>
                  <a:gd name="T52" fmla="*/ 57 w 59"/>
                  <a:gd name="T53" fmla="*/ 24 h 47"/>
                  <a:gd name="T54" fmla="*/ 50 w 59"/>
                  <a:gd name="T55" fmla="*/ 18 h 47"/>
                  <a:gd name="T56" fmla="*/ 42 w 59"/>
                  <a:gd name="T57" fmla="*/ 10 h 47"/>
                  <a:gd name="T58" fmla="*/ 41 w 59"/>
                  <a:gd name="T59" fmla="*/ 8 h 47"/>
                  <a:gd name="T60" fmla="*/ 38 w 59"/>
                  <a:gd name="T61" fmla="*/ 3 h 47"/>
                  <a:gd name="T62" fmla="*/ 36 w 59"/>
                  <a:gd name="T6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47">
                    <a:moveTo>
                      <a:pt x="36" y="0"/>
                    </a:moveTo>
                    <a:lnTo>
                      <a:pt x="36" y="0"/>
                    </a:lnTo>
                    <a:lnTo>
                      <a:pt x="31" y="7"/>
                    </a:lnTo>
                    <a:lnTo>
                      <a:pt x="27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9" y="14"/>
                    </a:lnTo>
                    <a:lnTo>
                      <a:pt x="17" y="15"/>
                    </a:lnTo>
                    <a:lnTo>
                      <a:pt x="15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2"/>
                    </a:lnTo>
                    <a:lnTo>
                      <a:pt x="12" y="23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3" y="26"/>
                    </a:lnTo>
                    <a:lnTo>
                      <a:pt x="1" y="29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7"/>
                    </a:lnTo>
                    <a:lnTo>
                      <a:pt x="6" y="39"/>
                    </a:lnTo>
                    <a:lnTo>
                      <a:pt x="12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9" y="28"/>
                    </a:lnTo>
                    <a:lnTo>
                      <a:pt x="34" y="26"/>
                    </a:lnTo>
                    <a:lnTo>
                      <a:pt x="35" y="26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31" y="34"/>
                    </a:lnTo>
                    <a:lnTo>
                      <a:pt x="30" y="36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9" y="40"/>
                    </a:lnTo>
                    <a:lnTo>
                      <a:pt x="44" y="43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7"/>
                    </a:lnTo>
                    <a:lnTo>
                      <a:pt x="47" y="47"/>
                    </a:lnTo>
                    <a:lnTo>
                      <a:pt x="50" y="47"/>
                    </a:lnTo>
                    <a:lnTo>
                      <a:pt x="53" y="44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7" y="39"/>
                    </a:lnTo>
                    <a:lnTo>
                      <a:pt x="57" y="35"/>
                    </a:lnTo>
                    <a:lnTo>
                      <a:pt x="58" y="32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4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6"/>
                    </a:lnTo>
                    <a:lnTo>
                      <a:pt x="38" y="3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Freeform 289"/>
              <p:cNvSpPr/>
              <p:nvPr/>
            </p:nvSpPr>
            <p:spPr bwMode="auto">
              <a:xfrm>
                <a:off x="10234566" y="6117112"/>
                <a:ext cx="15875" cy="11114"/>
              </a:xfrm>
              <a:custGeom>
                <a:avLst/>
                <a:gdLst>
                  <a:gd name="T0" fmla="*/ 6 w 10"/>
                  <a:gd name="T1" fmla="*/ 0 h 7"/>
                  <a:gd name="T2" fmla="*/ 6 w 10"/>
                  <a:gd name="T3" fmla="*/ 0 h 7"/>
                  <a:gd name="T4" fmla="*/ 6 w 10"/>
                  <a:gd name="T5" fmla="*/ 1 h 7"/>
                  <a:gd name="T6" fmla="*/ 8 w 10"/>
                  <a:gd name="T7" fmla="*/ 3 h 7"/>
                  <a:gd name="T8" fmla="*/ 8 w 10"/>
                  <a:gd name="T9" fmla="*/ 3 h 7"/>
                  <a:gd name="T10" fmla="*/ 9 w 10"/>
                  <a:gd name="T11" fmla="*/ 4 h 7"/>
                  <a:gd name="T12" fmla="*/ 10 w 10"/>
                  <a:gd name="T13" fmla="*/ 5 h 7"/>
                  <a:gd name="T14" fmla="*/ 10 w 10"/>
                  <a:gd name="T15" fmla="*/ 7 h 7"/>
                  <a:gd name="T16" fmla="*/ 8 w 10"/>
                  <a:gd name="T17" fmla="*/ 7 h 7"/>
                  <a:gd name="T18" fmla="*/ 8 w 10"/>
                  <a:gd name="T19" fmla="*/ 7 h 7"/>
                  <a:gd name="T20" fmla="*/ 5 w 10"/>
                  <a:gd name="T21" fmla="*/ 7 h 7"/>
                  <a:gd name="T22" fmla="*/ 2 w 10"/>
                  <a:gd name="T23" fmla="*/ 5 h 7"/>
                  <a:gd name="T24" fmla="*/ 1 w 10"/>
                  <a:gd name="T25" fmla="*/ 4 h 7"/>
                  <a:gd name="T26" fmla="*/ 0 w 10"/>
                  <a:gd name="T27" fmla="*/ 1 h 7"/>
                  <a:gd name="T28" fmla="*/ 0 w 10"/>
                  <a:gd name="T29" fmla="*/ 1 h 7"/>
                  <a:gd name="T30" fmla="*/ 1 w 10"/>
                  <a:gd name="T31" fmla="*/ 0 h 7"/>
                  <a:gd name="T32" fmla="*/ 2 w 10"/>
                  <a:gd name="T33" fmla="*/ 0 h 7"/>
                  <a:gd name="T34" fmla="*/ 6 w 10"/>
                  <a:gd name="T35" fmla="*/ 0 h 7"/>
                  <a:gd name="T36" fmla="*/ 6 w 10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Freeform 290"/>
              <p:cNvSpPr/>
              <p:nvPr/>
            </p:nvSpPr>
            <p:spPr bwMode="auto">
              <a:xfrm>
                <a:off x="10258378" y="6131400"/>
                <a:ext cx="7937" cy="12700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4 h 8"/>
                  <a:gd name="T6" fmla="*/ 0 w 5"/>
                  <a:gd name="T7" fmla="*/ 6 h 8"/>
                  <a:gd name="T8" fmla="*/ 1 w 5"/>
                  <a:gd name="T9" fmla="*/ 8 h 8"/>
                  <a:gd name="T10" fmla="*/ 1 w 5"/>
                  <a:gd name="T11" fmla="*/ 8 h 8"/>
                  <a:gd name="T12" fmla="*/ 1 w 5"/>
                  <a:gd name="T13" fmla="*/ 8 h 8"/>
                  <a:gd name="T14" fmla="*/ 4 w 5"/>
                  <a:gd name="T15" fmla="*/ 8 h 8"/>
                  <a:gd name="T16" fmla="*/ 5 w 5"/>
                  <a:gd name="T17" fmla="*/ 6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1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Freeform 291"/>
              <p:cNvSpPr/>
              <p:nvPr/>
            </p:nvSpPr>
            <p:spPr bwMode="auto">
              <a:xfrm>
                <a:off x="10163129" y="6140926"/>
                <a:ext cx="55562" cy="74619"/>
              </a:xfrm>
              <a:custGeom>
                <a:avLst/>
                <a:gdLst>
                  <a:gd name="T0" fmla="*/ 22 w 35"/>
                  <a:gd name="T1" fmla="*/ 2 h 47"/>
                  <a:gd name="T2" fmla="*/ 22 w 35"/>
                  <a:gd name="T3" fmla="*/ 2 h 47"/>
                  <a:gd name="T4" fmla="*/ 26 w 35"/>
                  <a:gd name="T5" fmla="*/ 4 h 47"/>
                  <a:gd name="T6" fmla="*/ 29 w 35"/>
                  <a:gd name="T7" fmla="*/ 6 h 47"/>
                  <a:gd name="T8" fmla="*/ 30 w 35"/>
                  <a:gd name="T9" fmla="*/ 8 h 47"/>
                  <a:gd name="T10" fmla="*/ 30 w 35"/>
                  <a:gd name="T11" fmla="*/ 10 h 47"/>
                  <a:gd name="T12" fmla="*/ 30 w 35"/>
                  <a:gd name="T13" fmla="*/ 10 h 47"/>
                  <a:gd name="T14" fmla="*/ 30 w 35"/>
                  <a:gd name="T15" fmla="*/ 14 h 47"/>
                  <a:gd name="T16" fmla="*/ 29 w 35"/>
                  <a:gd name="T17" fmla="*/ 19 h 47"/>
                  <a:gd name="T18" fmla="*/ 29 w 35"/>
                  <a:gd name="T19" fmla="*/ 22 h 47"/>
                  <a:gd name="T20" fmla="*/ 30 w 35"/>
                  <a:gd name="T21" fmla="*/ 23 h 47"/>
                  <a:gd name="T22" fmla="*/ 32 w 35"/>
                  <a:gd name="T23" fmla="*/ 25 h 47"/>
                  <a:gd name="T24" fmla="*/ 32 w 35"/>
                  <a:gd name="T25" fmla="*/ 25 h 47"/>
                  <a:gd name="T26" fmla="*/ 33 w 35"/>
                  <a:gd name="T27" fmla="*/ 26 h 47"/>
                  <a:gd name="T28" fmla="*/ 35 w 35"/>
                  <a:gd name="T29" fmla="*/ 27 h 47"/>
                  <a:gd name="T30" fmla="*/ 35 w 35"/>
                  <a:gd name="T31" fmla="*/ 31 h 47"/>
                  <a:gd name="T32" fmla="*/ 32 w 35"/>
                  <a:gd name="T33" fmla="*/ 34 h 47"/>
                  <a:gd name="T34" fmla="*/ 29 w 35"/>
                  <a:gd name="T35" fmla="*/ 36 h 47"/>
                  <a:gd name="T36" fmla="*/ 29 w 35"/>
                  <a:gd name="T37" fmla="*/ 36 h 47"/>
                  <a:gd name="T38" fmla="*/ 24 w 35"/>
                  <a:gd name="T39" fmla="*/ 38 h 47"/>
                  <a:gd name="T40" fmla="*/ 22 w 35"/>
                  <a:gd name="T41" fmla="*/ 39 h 47"/>
                  <a:gd name="T42" fmla="*/ 21 w 35"/>
                  <a:gd name="T43" fmla="*/ 41 h 47"/>
                  <a:gd name="T44" fmla="*/ 21 w 35"/>
                  <a:gd name="T45" fmla="*/ 41 h 47"/>
                  <a:gd name="T46" fmla="*/ 19 w 35"/>
                  <a:gd name="T47" fmla="*/ 45 h 47"/>
                  <a:gd name="T48" fmla="*/ 17 w 35"/>
                  <a:gd name="T49" fmla="*/ 47 h 47"/>
                  <a:gd name="T50" fmla="*/ 14 w 35"/>
                  <a:gd name="T51" fmla="*/ 47 h 47"/>
                  <a:gd name="T52" fmla="*/ 13 w 35"/>
                  <a:gd name="T53" fmla="*/ 46 h 47"/>
                  <a:gd name="T54" fmla="*/ 13 w 35"/>
                  <a:gd name="T55" fmla="*/ 45 h 47"/>
                  <a:gd name="T56" fmla="*/ 13 w 35"/>
                  <a:gd name="T57" fmla="*/ 45 h 47"/>
                  <a:gd name="T58" fmla="*/ 13 w 35"/>
                  <a:gd name="T59" fmla="*/ 29 h 47"/>
                  <a:gd name="T60" fmla="*/ 13 w 35"/>
                  <a:gd name="T61" fmla="*/ 22 h 47"/>
                  <a:gd name="T62" fmla="*/ 12 w 35"/>
                  <a:gd name="T63" fmla="*/ 19 h 47"/>
                  <a:gd name="T64" fmla="*/ 10 w 35"/>
                  <a:gd name="T65" fmla="*/ 17 h 47"/>
                  <a:gd name="T66" fmla="*/ 10 w 35"/>
                  <a:gd name="T67" fmla="*/ 17 h 47"/>
                  <a:gd name="T68" fmla="*/ 7 w 35"/>
                  <a:gd name="T69" fmla="*/ 14 h 47"/>
                  <a:gd name="T70" fmla="*/ 3 w 35"/>
                  <a:gd name="T71" fmla="*/ 11 h 47"/>
                  <a:gd name="T72" fmla="*/ 1 w 35"/>
                  <a:gd name="T73" fmla="*/ 8 h 47"/>
                  <a:gd name="T74" fmla="*/ 0 w 35"/>
                  <a:gd name="T75" fmla="*/ 6 h 47"/>
                  <a:gd name="T76" fmla="*/ 1 w 35"/>
                  <a:gd name="T77" fmla="*/ 4 h 47"/>
                  <a:gd name="T78" fmla="*/ 1 w 35"/>
                  <a:gd name="T79" fmla="*/ 4 h 47"/>
                  <a:gd name="T80" fmla="*/ 2 w 35"/>
                  <a:gd name="T81" fmla="*/ 2 h 47"/>
                  <a:gd name="T82" fmla="*/ 4 w 35"/>
                  <a:gd name="T83" fmla="*/ 0 h 47"/>
                  <a:gd name="T84" fmla="*/ 12 w 35"/>
                  <a:gd name="T85" fmla="*/ 0 h 47"/>
                  <a:gd name="T86" fmla="*/ 22 w 35"/>
                  <a:gd name="T87" fmla="*/ 2 h 47"/>
                  <a:gd name="T88" fmla="*/ 22 w 35"/>
                  <a:gd name="T8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" h="47">
                    <a:moveTo>
                      <a:pt x="22" y="2"/>
                    </a:moveTo>
                    <a:lnTo>
                      <a:pt x="22" y="2"/>
                    </a:lnTo>
                    <a:lnTo>
                      <a:pt x="26" y="4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4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30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33" y="26"/>
                    </a:lnTo>
                    <a:lnTo>
                      <a:pt x="35" y="27"/>
                    </a:lnTo>
                    <a:lnTo>
                      <a:pt x="35" y="31"/>
                    </a:lnTo>
                    <a:lnTo>
                      <a:pt x="32" y="34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4" y="38"/>
                    </a:lnTo>
                    <a:lnTo>
                      <a:pt x="22" y="39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7" y="47"/>
                    </a:lnTo>
                    <a:lnTo>
                      <a:pt x="14" y="47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13" y="29"/>
                    </a:lnTo>
                    <a:lnTo>
                      <a:pt x="13" y="22"/>
                    </a:lnTo>
                    <a:lnTo>
                      <a:pt x="12" y="19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4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Freeform 292"/>
              <p:cNvSpPr/>
              <p:nvPr/>
            </p:nvSpPr>
            <p:spPr bwMode="auto">
              <a:xfrm>
                <a:off x="10107567" y="6148865"/>
                <a:ext cx="7937" cy="4764"/>
              </a:xfrm>
              <a:custGeom>
                <a:avLst/>
                <a:gdLst>
                  <a:gd name="T0" fmla="*/ 5 w 5"/>
                  <a:gd name="T1" fmla="*/ 2 h 3"/>
                  <a:gd name="T2" fmla="*/ 5 w 5"/>
                  <a:gd name="T3" fmla="*/ 2 h 3"/>
                  <a:gd name="T4" fmla="*/ 4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0 w 5"/>
                  <a:gd name="T11" fmla="*/ 1 h 3"/>
                  <a:gd name="T12" fmla="*/ 0 w 5"/>
                  <a:gd name="T13" fmla="*/ 1 h 3"/>
                  <a:gd name="T14" fmla="*/ 1 w 5"/>
                  <a:gd name="T15" fmla="*/ 0 h 3"/>
                  <a:gd name="T16" fmla="*/ 2 w 5"/>
                  <a:gd name="T17" fmla="*/ 1 h 3"/>
                  <a:gd name="T18" fmla="*/ 5 w 5"/>
                  <a:gd name="T19" fmla="*/ 2 h 3"/>
                  <a:gd name="T20" fmla="*/ 5 w 5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Freeform 293"/>
              <p:cNvSpPr/>
              <p:nvPr/>
            </p:nvSpPr>
            <p:spPr bwMode="auto">
              <a:xfrm>
                <a:off x="10169479" y="6196493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3 h 4"/>
                  <a:gd name="T8" fmla="*/ 3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5 w 5"/>
                  <a:gd name="T15" fmla="*/ 2 h 4"/>
                  <a:gd name="T16" fmla="*/ 4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Freeform 294"/>
              <p:cNvSpPr/>
              <p:nvPr/>
            </p:nvSpPr>
            <p:spPr bwMode="auto">
              <a:xfrm>
                <a:off x="10304415" y="6202843"/>
                <a:ext cx="12699" cy="15876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2 h 10"/>
                  <a:gd name="T6" fmla="*/ 1 w 8"/>
                  <a:gd name="T7" fmla="*/ 2 h 10"/>
                  <a:gd name="T8" fmla="*/ 3 w 8"/>
                  <a:gd name="T9" fmla="*/ 3 h 10"/>
                  <a:gd name="T10" fmla="*/ 4 w 8"/>
                  <a:gd name="T11" fmla="*/ 4 h 10"/>
                  <a:gd name="T12" fmla="*/ 4 w 8"/>
                  <a:gd name="T13" fmla="*/ 4 h 10"/>
                  <a:gd name="T14" fmla="*/ 5 w 8"/>
                  <a:gd name="T15" fmla="*/ 7 h 10"/>
                  <a:gd name="T16" fmla="*/ 6 w 8"/>
                  <a:gd name="T17" fmla="*/ 9 h 10"/>
                  <a:gd name="T18" fmla="*/ 7 w 8"/>
                  <a:gd name="T19" fmla="*/ 10 h 10"/>
                  <a:gd name="T20" fmla="*/ 8 w 8"/>
                  <a:gd name="T21" fmla="*/ 8 h 10"/>
                  <a:gd name="T22" fmla="*/ 8 w 8"/>
                  <a:gd name="T23" fmla="*/ 8 h 10"/>
                  <a:gd name="T24" fmla="*/ 7 w 8"/>
                  <a:gd name="T25" fmla="*/ 7 h 10"/>
                  <a:gd name="T26" fmla="*/ 6 w 8"/>
                  <a:gd name="T27" fmla="*/ 6 h 10"/>
                  <a:gd name="T28" fmla="*/ 5 w 8"/>
                  <a:gd name="T29" fmla="*/ 4 h 10"/>
                  <a:gd name="T30" fmla="*/ 5 w 8"/>
                  <a:gd name="T31" fmla="*/ 2 h 10"/>
                  <a:gd name="T32" fmla="*/ 5 w 8"/>
                  <a:gd name="T33" fmla="*/ 2 h 10"/>
                  <a:gd name="T34" fmla="*/ 4 w 8"/>
                  <a:gd name="T35" fmla="*/ 1 h 10"/>
                  <a:gd name="T36" fmla="*/ 3 w 8"/>
                  <a:gd name="T37" fmla="*/ 0 h 10"/>
                  <a:gd name="T38" fmla="*/ 0 w 8"/>
                  <a:gd name="T39" fmla="*/ 0 h 10"/>
                  <a:gd name="T40" fmla="*/ 0 w 8"/>
                  <a:gd name="T4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Freeform 295"/>
              <p:cNvSpPr/>
              <p:nvPr/>
            </p:nvSpPr>
            <p:spPr bwMode="auto">
              <a:xfrm>
                <a:off x="10374266" y="622189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2 w 4"/>
                  <a:gd name="T5" fmla="*/ 3 h 4"/>
                  <a:gd name="T6" fmla="*/ 3 w 4"/>
                  <a:gd name="T7" fmla="*/ 4 h 4"/>
                  <a:gd name="T8" fmla="*/ 4 w 4"/>
                  <a:gd name="T9" fmla="*/ 3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0 w 4"/>
                  <a:gd name="T17" fmla="*/ 0 h 4"/>
                  <a:gd name="T18" fmla="*/ 0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1" name="Freeform 296"/>
              <p:cNvSpPr/>
              <p:nvPr/>
            </p:nvSpPr>
            <p:spPr bwMode="auto">
              <a:xfrm>
                <a:off x="10379028" y="629810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4 h 5"/>
                  <a:gd name="T6" fmla="*/ 1 w 3"/>
                  <a:gd name="T7" fmla="*/ 5 h 5"/>
                  <a:gd name="T8" fmla="*/ 2 w 3"/>
                  <a:gd name="T9" fmla="*/ 4 h 5"/>
                  <a:gd name="T10" fmla="*/ 2 w 3"/>
                  <a:gd name="T11" fmla="*/ 4 h 5"/>
                  <a:gd name="T12" fmla="*/ 3 w 3"/>
                  <a:gd name="T13" fmla="*/ 2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2" name="Freeform 297"/>
              <p:cNvSpPr/>
              <p:nvPr/>
            </p:nvSpPr>
            <p:spPr bwMode="auto">
              <a:xfrm>
                <a:off x="10312354" y="6258410"/>
                <a:ext cx="50800" cy="31752"/>
              </a:xfrm>
              <a:custGeom>
                <a:avLst/>
                <a:gdLst>
                  <a:gd name="T0" fmla="*/ 30 w 32"/>
                  <a:gd name="T1" fmla="*/ 12 h 20"/>
                  <a:gd name="T2" fmla="*/ 30 w 32"/>
                  <a:gd name="T3" fmla="*/ 12 h 20"/>
                  <a:gd name="T4" fmla="*/ 24 w 32"/>
                  <a:gd name="T5" fmla="*/ 12 h 20"/>
                  <a:gd name="T6" fmla="*/ 23 w 32"/>
                  <a:gd name="T7" fmla="*/ 12 h 20"/>
                  <a:gd name="T8" fmla="*/ 22 w 32"/>
                  <a:gd name="T9" fmla="*/ 15 h 20"/>
                  <a:gd name="T10" fmla="*/ 22 w 32"/>
                  <a:gd name="T11" fmla="*/ 15 h 20"/>
                  <a:gd name="T12" fmla="*/ 21 w 32"/>
                  <a:gd name="T13" fmla="*/ 17 h 20"/>
                  <a:gd name="T14" fmla="*/ 20 w 32"/>
                  <a:gd name="T15" fmla="*/ 17 h 20"/>
                  <a:gd name="T16" fmla="*/ 18 w 32"/>
                  <a:gd name="T17" fmla="*/ 18 h 20"/>
                  <a:gd name="T18" fmla="*/ 18 w 32"/>
                  <a:gd name="T19" fmla="*/ 19 h 20"/>
                  <a:gd name="T20" fmla="*/ 18 w 32"/>
                  <a:gd name="T21" fmla="*/ 19 h 20"/>
                  <a:gd name="T22" fmla="*/ 16 w 32"/>
                  <a:gd name="T23" fmla="*/ 20 h 20"/>
                  <a:gd name="T24" fmla="*/ 14 w 32"/>
                  <a:gd name="T25" fmla="*/ 20 h 20"/>
                  <a:gd name="T26" fmla="*/ 11 w 32"/>
                  <a:gd name="T27" fmla="*/ 20 h 20"/>
                  <a:gd name="T28" fmla="*/ 10 w 32"/>
                  <a:gd name="T29" fmla="*/ 19 h 20"/>
                  <a:gd name="T30" fmla="*/ 10 w 32"/>
                  <a:gd name="T31" fmla="*/ 19 h 20"/>
                  <a:gd name="T32" fmla="*/ 8 w 32"/>
                  <a:gd name="T33" fmla="*/ 17 h 20"/>
                  <a:gd name="T34" fmla="*/ 7 w 32"/>
                  <a:gd name="T35" fmla="*/ 16 h 20"/>
                  <a:gd name="T36" fmla="*/ 4 w 32"/>
                  <a:gd name="T37" fmla="*/ 16 h 20"/>
                  <a:gd name="T38" fmla="*/ 4 w 32"/>
                  <a:gd name="T39" fmla="*/ 16 h 20"/>
                  <a:gd name="T40" fmla="*/ 1 w 32"/>
                  <a:gd name="T41" fmla="*/ 15 h 20"/>
                  <a:gd name="T42" fmla="*/ 0 w 32"/>
                  <a:gd name="T43" fmla="*/ 11 h 20"/>
                  <a:gd name="T44" fmla="*/ 1 w 32"/>
                  <a:gd name="T45" fmla="*/ 9 h 20"/>
                  <a:gd name="T46" fmla="*/ 3 w 32"/>
                  <a:gd name="T47" fmla="*/ 7 h 20"/>
                  <a:gd name="T48" fmla="*/ 3 w 32"/>
                  <a:gd name="T49" fmla="*/ 7 h 20"/>
                  <a:gd name="T50" fmla="*/ 4 w 32"/>
                  <a:gd name="T51" fmla="*/ 6 h 20"/>
                  <a:gd name="T52" fmla="*/ 7 w 32"/>
                  <a:gd name="T53" fmla="*/ 6 h 20"/>
                  <a:gd name="T54" fmla="*/ 14 w 32"/>
                  <a:gd name="T55" fmla="*/ 7 h 20"/>
                  <a:gd name="T56" fmla="*/ 20 w 32"/>
                  <a:gd name="T57" fmla="*/ 7 h 20"/>
                  <a:gd name="T58" fmla="*/ 22 w 32"/>
                  <a:gd name="T59" fmla="*/ 6 h 20"/>
                  <a:gd name="T60" fmla="*/ 22 w 32"/>
                  <a:gd name="T61" fmla="*/ 5 h 20"/>
                  <a:gd name="T62" fmla="*/ 22 w 32"/>
                  <a:gd name="T63" fmla="*/ 5 h 20"/>
                  <a:gd name="T64" fmla="*/ 23 w 32"/>
                  <a:gd name="T65" fmla="*/ 2 h 20"/>
                  <a:gd name="T66" fmla="*/ 24 w 32"/>
                  <a:gd name="T67" fmla="*/ 0 h 20"/>
                  <a:gd name="T68" fmla="*/ 27 w 32"/>
                  <a:gd name="T69" fmla="*/ 0 h 20"/>
                  <a:gd name="T70" fmla="*/ 28 w 32"/>
                  <a:gd name="T71" fmla="*/ 1 h 20"/>
                  <a:gd name="T72" fmla="*/ 28 w 32"/>
                  <a:gd name="T73" fmla="*/ 2 h 20"/>
                  <a:gd name="T74" fmla="*/ 28 w 32"/>
                  <a:gd name="T75" fmla="*/ 2 h 20"/>
                  <a:gd name="T76" fmla="*/ 28 w 32"/>
                  <a:gd name="T77" fmla="*/ 4 h 20"/>
                  <a:gd name="T78" fmla="*/ 30 w 32"/>
                  <a:gd name="T79" fmla="*/ 5 h 20"/>
                  <a:gd name="T80" fmla="*/ 31 w 32"/>
                  <a:gd name="T81" fmla="*/ 5 h 20"/>
                  <a:gd name="T82" fmla="*/ 32 w 32"/>
                  <a:gd name="T83" fmla="*/ 7 h 20"/>
                  <a:gd name="T84" fmla="*/ 32 w 32"/>
                  <a:gd name="T85" fmla="*/ 7 h 20"/>
                  <a:gd name="T86" fmla="*/ 32 w 32"/>
                  <a:gd name="T87" fmla="*/ 9 h 20"/>
                  <a:gd name="T88" fmla="*/ 31 w 32"/>
                  <a:gd name="T89" fmla="*/ 10 h 20"/>
                  <a:gd name="T90" fmla="*/ 30 w 32"/>
                  <a:gd name="T91" fmla="*/ 12 h 20"/>
                  <a:gd name="T92" fmla="*/ 30 w 32"/>
                  <a:gd name="T9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0">
                    <a:moveTo>
                      <a:pt x="30" y="12"/>
                    </a:moveTo>
                    <a:lnTo>
                      <a:pt x="30" y="12"/>
                    </a:lnTo>
                    <a:lnTo>
                      <a:pt x="24" y="12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8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1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0" y="7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3" y="2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5"/>
                    </a:lnTo>
                    <a:lnTo>
                      <a:pt x="31" y="5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3" name="Freeform 298"/>
              <p:cNvSpPr/>
              <p:nvPr/>
            </p:nvSpPr>
            <p:spPr bwMode="auto">
              <a:xfrm>
                <a:off x="10229804" y="6304452"/>
                <a:ext cx="44449" cy="28576"/>
              </a:xfrm>
              <a:custGeom>
                <a:avLst/>
                <a:gdLst>
                  <a:gd name="T0" fmla="*/ 16 w 28"/>
                  <a:gd name="T1" fmla="*/ 2 h 18"/>
                  <a:gd name="T2" fmla="*/ 16 w 28"/>
                  <a:gd name="T3" fmla="*/ 2 h 18"/>
                  <a:gd name="T4" fmla="*/ 15 w 28"/>
                  <a:gd name="T5" fmla="*/ 3 h 18"/>
                  <a:gd name="T6" fmla="*/ 14 w 28"/>
                  <a:gd name="T7" fmla="*/ 4 h 18"/>
                  <a:gd name="T8" fmla="*/ 12 w 28"/>
                  <a:gd name="T9" fmla="*/ 4 h 18"/>
                  <a:gd name="T10" fmla="*/ 12 w 28"/>
                  <a:gd name="T11" fmla="*/ 4 h 18"/>
                  <a:gd name="T12" fmla="*/ 9 w 28"/>
                  <a:gd name="T13" fmla="*/ 4 h 18"/>
                  <a:gd name="T14" fmla="*/ 6 w 28"/>
                  <a:gd name="T15" fmla="*/ 5 h 18"/>
                  <a:gd name="T16" fmla="*/ 5 w 28"/>
                  <a:gd name="T17" fmla="*/ 6 h 18"/>
                  <a:gd name="T18" fmla="*/ 5 w 28"/>
                  <a:gd name="T19" fmla="*/ 7 h 18"/>
                  <a:gd name="T20" fmla="*/ 5 w 28"/>
                  <a:gd name="T21" fmla="*/ 7 h 18"/>
                  <a:gd name="T22" fmla="*/ 4 w 28"/>
                  <a:gd name="T23" fmla="*/ 8 h 18"/>
                  <a:gd name="T24" fmla="*/ 2 w 28"/>
                  <a:gd name="T25" fmla="*/ 9 h 18"/>
                  <a:gd name="T26" fmla="*/ 0 w 28"/>
                  <a:gd name="T27" fmla="*/ 10 h 18"/>
                  <a:gd name="T28" fmla="*/ 0 w 28"/>
                  <a:gd name="T29" fmla="*/ 10 h 18"/>
                  <a:gd name="T30" fmla="*/ 1 w 28"/>
                  <a:gd name="T31" fmla="*/ 11 h 18"/>
                  <a:gd name="T32" fmla="*/ 1 w 28"/>
                  <a:gd name="T33" fmla="*/ 11 h 18"/>
                  <a:gd name="T34" fmla="*/ 6 w 28"/>
                  <a:gd name="T35" fmla="*/ 17 h 18"/>
                  <a:gd name="T36" fmla="*/ 9 w 28"/>
                  <a:gd name="T37" fmla="*/ 18 h 18"/>
                  <a:gd name="T38" fmla="*/ 10 w 28"/>
                  <a:gd name="T39" fmla="*/ 18 h 18"/>
                  <a:gd name="T40" fmla="*/ 11 w 28"/>
                  <a:gd name="T41" fmla="*/ 16 h 18"/>
                  <a:gd name="T42" fmla="*/ 11 w 28"/>
                  <a:gd name="T43" fmla="*/ 16 h 18"/>
                  <a:gd name="T44" fmla="*/ 13 w 28"/>
                  <a:gd name="T45" fmla="*/ 14 h 18"/>
                  <a:gd name="T46" fmla="*/ 16 w 28"/>
                  <a:gd name="T47" fmla="*/ 12 h 18"/>
                  <a:gd name="T48" fmla="*/ 18 w 28"/>
                  <a:gd name="T49" fmla="*/ 11 h 18"/>
                  <a:gd name="T50" fmla="*/ 20 w 28"/>
                  <a:gd name="T51" fmla="*/ 12 h 18"/>
                  <a:gd name="T52" fmla="*/ 20 w 28"/>
                  <a:gd name="T53" fmla="*/ 12 h 18"/>
                  <a:gd name="T54" fmla="*/ 22 w 28"/>
                  <a:gd name="T55" fmla="*/ 14 h 18"/>
                  <a:gd name="T56" fmla="*/ 24 w 28"/>
                  <a:gd name="T57" fmla="*/ 16 h 18"/>
                  <a:gd name="T58" fmla="*/ 26 w 28"/>
                  <a:gd name="T59" fmla="*/ 16 h 18"/>
                  <a:gd name="T60" fmla="*/ 27 w 28"/>
                  <a:gd name="T61" fmla="*/ 15 h 18"/>
                  <a:gd name="T62" fmla="*/ 27 w 28"/>
                  <a:gd name="T63" fmla="*/ 14 h 18"/>
                  <a:gd name="T64" fmla="*/ 27 w 28"/>
                  <a:gd name="T65" fmla="*/ 14 h 18"/>
                  <a:gd name="T66" fmla="*/ 28 w 28"/>
                  <a:gd name="T67" fmla="*/ 6 h 18"/>
                  <a:gd name="T68" fmla="*/ 28 w 28"/>
                  <a:gd name="T69" fmla="*/ 3 h 18"/>
                  <a:gd name="T70" fmla="*/ 27 w 28"/>
                  <a:gd name="T71" fmla="*/ 1 h 18"/>
                  <a:gd name="T72" fmla="*/ 25 w 28"/>
                  <a:gd name="T73" fmla="*/ 1 h 18"/>
                  <a:gd name="T74" fmla="*/ 25 w 28"/>
                  <a:gd name="T75" fmla="*/ 1 h 18"/>
                  <a:gd name="T76" fmla="*/ 22 w 28"/>
                  <a:gd name="T77" fmla="*/ 0 h 18"/>
                  <a:gd name="T78" fmla="*/ 18 w 28"/>
                  <a:gd name="T79" fmla="*/ 1 h 18"/>
                  <a:gd name="T80" fmla="*/ 16 w 28"/>
                  <a:gd name="T81" fmla="*/ 2 h 18"/>
                  <a:gd name="T82" fmla="*/ 16 w 28"/>
                  <a:gd name="T8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" h="18">
                    <a:moveTo>
                      <a:pt x="16" y="2"/>
                    </a:moveTo>
                    <a:lnTo>
                      <a:pt x="16" y="2"/>
                    </a:lnTo>
                    <a:lnTo>
                      <a:pt x="15" y="3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6" y="17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3" y="14"/>
                    </a:lnTo>
                    <a:lnTo>
                      <a:pt x="16" y="12"/>
                    </a:lnTo>
                    <a:lnTo>
                      <a:pt x="18" y="11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7" y="15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8" y="6"/>
                    </a:lnTo>
                    <a:lnTo>
                      <a:pt x="28" y="3"/>
                    </a:lnTo>
                    <a:lnTo>
                      <a:pt x="27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4" name="Freeform 299"/>
              <p:cNvSpPr/>
              <p:nvPr/>
            </p:nvSpPr>
            <p:spPr bwMode="auto">
              <a:xfrm>
                <a:off x="10459990" y="6356843"/>
                <a:ext cx="4764" cy="476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0 w 3"/>
                  <a:gd name="T19" fmla="*/ 0 h 3"/>
                  <a:gd name="T20" fmla="*/ 0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5" name="Freeform 300"/>
              <p:cNvSpPr/>
              <p:nvPr/>
            </p:nvSpPr>
            <p:spPr bwMode="auto">
              <a:xfrm>
                <a:off x="10501265" y="6385421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3 w 4"/>
                  <a:gd name="T9" fmla="*/ 3 h 4"/>
                  <a:gd name="T10" fmla="*/ 3 w 4"/>
                  <a:gd name="T11" fmla="*/ 3 h 4"/>
                  <a:gd name="T12" fmla="*/ 4 w 4"/>
                  <a:gd name="T13" fmla="*/ 2 h 4"/>
                  <a:gd name="T14" fmla="*/ 4 w 4"/>
                  <a:gd name="T15" fmla="*/ 2 h 4"/>
                  <a:gd name="T16" fmla="*/ 3 w 4"/>
                  <a:gd name="T17" fmla="*/ 1 h 4"/>
                  <a:gd name="T18" fmla="*/ 0 w 4"/>
                  <a:gd name="T19" fmla="*/ 0 h 4"/>
                  <a:gd name="T20" fmla="*/ 0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6" name="Freeform 301"/>
              <p:cNvSpPr/>
              <p:nvPr/>
            </p:nvSpPr>
            <p:spPr bwMode="auto">
              <a:xfrm>
                <a:off x="9867856" y="4261181"/>
                <a:ext cx="481012" cy="509627"/>
              </a:xfrm>
              <a:custGeom>
                <a:avLst/>
                <a:gdLst>
                  <a:gd name="T0" fmla="*/ 55 w 303"/>
                  <a:gd name="T1" fmla="*/ 73 h 321"/>
                  <a:gd name="T2" fmla="*/ 19 w 303"/>
                  <a:gd name="T3" fmla="*/ 37 h 321"/>
                  <a:gd name="T4" fmla="*/ 8 w 303"/>
                  <a:gd name="T5" fmla="*/ 34 h 321"/>
                  <a:gd name="T6" fmla="*/ 0 w 303"/>
                  <a:gd name="T7" fmla="*/ 26 h 321"/>
                  <a:gd name="T8" fmla="*/ 4 w 303"/>
                  <a:gd name="T9" fmla="*/ 23 h 321"/>
                  <a:gd name="T10" fmla="*/ 38 w 303"/>
                  <a:gd name="T11" fmla="*/ 8 h 321"/>
                  <a:gd name="T12" fmla="*/ 44 w 303"/>
                  <a:gd name="T13" fmla="*/ 3 h 321"/>
                  <a:gd name="T14" fmla="*/ 61 w 303"/>
                  <a:gd name="T15" fmla="*/ 0 h 321"/>
                  <a:gd name="T16" fmla="*/ 79 w 303"/>
                  <a:gd name="T17" fmla="*/ 4 h 321"/>
                  <a:gd name="T18" fmla="*/ 86 w 303"/>
                  <a:gd name="T19" fmla="*/ 10 h 321"/>
                  <a:gd name="T20" fmla="*/ 99 w 303"/>
                  <a:gd name="T21" fmla="*/ 16 h 321"/>
                  <a:gd name="T22" fmla="*/ 124 w 303"/>
                  <a:gd name="T23" fmla="*/ 19 h 321"/>
                  <a:gd name="T24" fmla="*/ 161 w 303"/>
                  <a:gd name="T25" fmla="*/ 28 h 321"/>
                  <a:gd name="T26" fmla="*/ 189 w 303"/>
                  <a:gd name="T27" fmla="*/ 33 h 321"/>
                  <a:gd name="T28" fmla="*/ 193 w 303"/>
                  <a:gd name="T29" fmla="*/ 32 h 321"/>
                  <a:gd name="T30" fmla="*/ 195 w 303"/>
                  <a:gd name="T31" fmla="*/ 53 h 321"/>
                  <a:gd name="T32" fmla="*/ 211 w 303"/>
                  <a:gd name="T33" fmla="*/ 94 h 321"/>
                  <a:gd name="T34" fmla="*/ 219 w 303"/>
                  <a:gd name="T35" fmla="*/ 107 h 321"/>
                  <a:gd name="T36" fmla="*/ 244 w 303"/>
                  <a:gd name="T37" fmla="*/ 128 h 321"/>
                  <a:gd name="T38" fmla="*/ 255 w 303"/>
                  <a:gd name="T39" fmla="*/ 132 h 321"/>
                  <a:gd name="T40" fmla="*/ 268 w 303"/>
                  <a:gd name="T41" fmla="*/ 140 h 321"/>
                  <a:gd name="T42" fmla="*/ 286 w 303"/>
                  <a:gd name="T43" fmla="*/ 151 h 321"/>
                  <a:gd name="T44" fmla="*/ 287 w 303"/>
                  <a:gd name="T45" fmla="*/ 158 h 321"/>
                  <a:gd name="T46" fmla="*/ 293 w 303"/>
                  <a:gd name="T47" fmla="*/ 173 h 321"/>
                  <a:gd name="T48" fmla="*/ 300 w 303"/>
                  <a:gd name="T49" fmla="*/ 181 h 321"/>
                  <a:gd name="T50" fmla="*/ 303 w 303"/>
                  <a:gd name="T51" fmla="*/ 188 h 321"/>
                  <a:gd name="T52" fmla="*/ 300 w 303"/>
                  <a:gd name="T53" fmla="*/ 187 h 321"/>
                  <a:gd name="T54" fmla="*/ 284 w 303"/>
                  <a:gd name="T55" fmla="*/ 181 h 321"/>
                  <a:gd name="T56" fmla="*/ 272 w 303"/>
                  <a:gd name="T57" fmla="*/ 187 h 321"/>
                  <a:gd name="T58" fmla="*/ 270 w 303"/>
                  <a:gd name="T59" fmla="*/ 186 h 321"/>
                  <a:gd name="T60" fmla="*/ 258 w 303"/>
                  <a:gd name="T61" fmla="*/ 182 h 321"/>
                  <a:gd name="T62" fmla="*/ 242 w 303"/>
                  <a:gd name="T63" fmla="*/ 187 h 321"/>
                  <a:gd name="T64" fmla="*/ 226 w 303"/>
                  <a:gd name="T65" fmla="*/ 188 h 321"/>
                  <a:gd name="T66" fmla="*/ 216 w 303"/>
                  <a:gd name="T67" fmla="*/ 193 h 321"/>
                  <a:gd name="T68" fmla="*/ 217 w 303"/>
                  <a:gd name="T69" fmla="*/ 208 h 321"/>
                  <a:gd name="T70" fmla="*/ 222 w 303"/>
                  <a:gd name="T71" fmla="*/ 237 h 321"/>
                  <a:gd name="T72" fmla="*/ 219 w 303"/>
                  <a:gd name="T73" fmla="*/ 252 h 321"/>
                  <a:gd name="T74" fmla="*/ 209 w 303"/>
                  <a:gd name="T75" fmla="*/ 286 h 321"/>
                  <a:gd name="T76" fmla="*/ 207 w 303"/>
                  <a:gd name="T77" fmla="*/ 295 h 321"/>
                  <a:gd name="T78" fmla="*/ 194 w 303"/>
                  <a:gd name="T79" fmla="*/ 319 h 321"/>
                  <a:gd name="T80" fmla="*/ 188 w 303"/>
                  <a:gd name="T81" fmla="*/ 320 h 321"/>
                  <a:gd name="T82" fmla="*/ 182 w 303"/>
                  <a:gd name="T83" fmla="*/ 312 h 321"/>
                  <a:gd name="T84" fmla="*/ 178 w 303"/>
                  <a:gd name="T85" fmla="*/ 294 h 321"/>
                  <a:gd name="T86" fmla="*/ 171 w 303"/>
                  <a:gd name="T87" fmla="*/ 267 h 321"/>
                  <a:gd name="T88" fmla="*/ 164 w 303"/>
                  <a:gd name="T89" fmla="*/ 228 h 321"/>
                  <a:gd name="T90" fmla="*/ 162 w 303"/>
                  <a:gd name="T91" fmla="*/ 205 h 321"/>
                  <a:gd name="T92" fmla="*/ 155 w 303"/>
                  <a:gd name="T93" fmla="*/ 186 h 321"/>
                  <a:gd name="T94" fmla="*/ 146 w 303"/>
                  <a:gd name="T95" fmla="*/ 169 h 321"/>
                  <a:gd name="T96" fmla="*/ 115 w 303"/>
                  <a:gd name="T97" fmla="*/ 133 h 321"/>
                  <a:gd name="T98" fmla="*/ 104 w 303"/>
                  <a:gd name="T99" fmla="*/ 129 h 321"/>
                  <a:gd name="T100" fmla="*/ 90 w 303"/>
                  <a:gd name="T101" fmla="*/ 123 h 321"/>
                  <a:gd name="T102" fmla="*/ 81 w 303"/>
                  <a:gd name="T103" fmla="*/ 112 h 321"/>
                  <a:gd name="T104" fmla="*/ 81 w 303"/>
                  <a:gd name="T105" fmla="*/ 108 h 321"/>
                  <a:gd name="T106" fmla="*/ 73 w 303"/>
                  <a:gd name="T107" fmla="*/ 104 h 321"/>
                  <a:gd name="T108" fmla="*/ 65 w 303"/>
                  <a:gd name="T109" fmla="*/ 100 h 321"/>
                  <a:gd name="T110" fmla="*/ 61 w 303"/>
                  <a:gd name="T111" fmla="*/ 92 h 321"/>
                  <a:gd name="T112" fmla="*/ 60 w 303"/>
                  <a:gd name="T113" fmla="*/ 7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3" h="321">
                    <a:moveTo>
                      <a:pt x="60" y="79"/>
                    </a:moveTo>
                    <a:lnTo>
                      <a:pt x="60" y="79"/>
                    </a:lnTo>
                    <a:lnTo>
                      <a:pt x="55" y="73"/>
                    </a:lnTo>
                    <a:lnTo>
                      <a:pt x="41" y="58"/>
                    </a:lnTo>
                    <a:lnTo>
                      <a:pt x="27" y="43"/>
                    </a:lnTo>
                    <a:lnTo>
                      <a:pt x="19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8" y="34"/>
                    </a:lnTo>
                    <a:lnTo>
                      <a:pt x="2" y="31"/>
                    </a:lnTo>
                    <a:lnTo>
                      <a:pt x="1" y="29"/>
                    </a:lnTo>
                    <a:lnTo>
                      <a:pt x="0" y="26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4" y="16"/>
                    </a:lnTo>
                    <a:lnTo>
                      <a:pt x="33" y="10"/>
                    </a:lnTo>
                    <a:lnTo>
                      <a:pt x="38" y="8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8" y="2"/>
                    </a:lnTo>
                    <a:lnTo>
                      <a:pt x="55" y="1"/>
                    </a:lnTo>
                    <a:lnTo>
                      <a:pt x="61" y="0"/>
                    </a:lnTo>
                    <a:lnTo>
                      <a:pt x="68" y="1"/>
                    </a:lnTo>
                    <a:lnTo>
                      <a:pt x="74" y="2"/>
                    </a:lnTo>
                    <a:lnTo>
                      <a:pt x="79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6" y="10"/>
                    </a:lnTo>
                    <a:lnTo>
                      <a:pt x="90" y="13"/>
                    </a:lnTo>
                    <a:lnTo>
                      <a:pt x="95" y="15"/>
                    </a:lnTo>
                    <a:lnTo>
                      <a:pt x="99" y="16"/>
                    </a:lnTo>
                    <a:lnTo>
                      <a:pt x="111" y="18"/>
                    </a:lnTo>
                    <a:lnTo>
                      <a:pt x="124" y="19"/>
                    </a:lnTo>
                    <a:lnTo>
                      <a:pt x="124" y="19"/>
                    </a:lnTo>
                    <a:lnTo>
                      <a:pt x="131" y="20"/>
                    </a:lnTo>
                    <a:lnTo>
                      <a:pt x="141" y="22"/>
                    </a:lnTo>
                    <a:lnTo>
                      <a:pt x="161" y="28"/>
                    </a:lnTo>
                    <a:lnTo>
                      <a:pt x="180" y="32"/>
                    </a:lnTo>
                    <a:lnTo>
                      <a:pt x="186" y="33"/>
                    </a:lnTo>
                    <a:lnTo>
                      <a:pt x="189" y="33"/>
                    </a:lnTo>
                    <a:lnTo>
                      <a:pt x="189" y="33"/>
                    </a:lnTo>
                    <a:lnTo>
                      <a:pt x="191" y="32"/>
                    </a:lnTo>
                    <a:lnTo>
                      <a:pt x="193" y="32"/>
                    </a:lnTo>
                    <a:lnTo>
                      <a:pt x="194" y="36"/>
                    </a:lnTo>
                    <a:lnTo>
                      <a:pt x="195" y="53"/>
                    </a:lnTo>
                    <a:lnTo>
                      <a:pt x="195" y="53"/>
                    </a:lnTo>
                    <a:lnTo>
                      <a:pt x="198" y="66"/>
                    </a:lnTo>
                    <a:lnTo>
                      <a:pt x="203" y="80"/>
                    </a:lnTo>
                    <a:lnTo>
                      <a:pt x="211" y="94"/>
                    </a:lnTo>
                    <a:lnTo>
                      <a:pt x="215" y="101"/>
                    </a:lnTo>
                    <a:lnTo>
                      <a:pt x="219" y="107"/>
                    </a:lnTo>
                    <a:lnTo>
                      <a:pt x="219" y="107"/>
                    </a:lnTo>
                    <a:lnTo>
                      <a:pt x="233" y="123"/>
                    </a:lnTo>
                    <a:lnTo>
                      <a:pt x="239" y="126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0" y="129"/>
                    </a:lnTo>
                    <a:lnTo>
                      <a:pt x="255" y="132"/>
                    </a:lnTo>
                    <a:lnTo>
                      <a:pt x="261" y="136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82" y="148"/>
                    </a:lnTo>
                    <a:lnTo>
                      <a:pt x="284" y="150"/>
                    </a:lnTo>
                    <a:lnTo>
                      <a:pt x="286" y="151"/>
                    </a:lnTo>
                    <a:lnTo>
                      <a:pt x="287" y="154"/>
                    </a:lnTo>
                    <a:lnTo>
                      <a:pt x="287" y="158"/>
                    </a:lnTo>
                    <a:lnTo>
                      <a:pt x="287" y="158"/>
                    </a:lnTo>
                    <a:lnTo>
                      <a:pt x="288" y="164"/>
                    </a:lnTo>
                    <a:lnTo>
                      <a:pt x="289" y="168"/>
                    </a:lnTo>
                    <a:lnTo>
                      <a:pt x="293" y="173"/>
                    </a:lnTo>
                    <a:lnTo>
                      <a:pt x="296" y="177"/>
                    </a:lnTo>
                    <a:lnTo>
                      <a:pt x="296" y="177"/>
                    </a:lnTo>
                    <a:lnTo>
                      <a:pt x="300" y="181"/>
                    </a:lnTo>
                    <a:lnTo>
                      <a:pt x="303" y="186"/>
                    </a:lnTo>
                    <a:lnTo>
                      <a:pt x="303" y="187"/>
                    </a:lnTo>
                    <a:lnTo>
                      <a:pt x="303" y="188"/>
                    </a:lnTo>
                    <a:lnTo>
                      <a:pt x="302" y="188"/>
                    </a:lnTo>
                    <a:lnTo>
                      <a:pt x="300" y="187"/>
                    </a:lnTo>
                    <a:lnTo>
                      <a:pt x="300" y="187"/>
                    </a:lnTo>
                    <a:lnTo>
                      <a:pt x="291" y="182"/>
                    </a:lnTo>
                    <a:lnTo>
                      <a:pt x="287" y="181"/>
                    </a:lnTo>
                    <a:lnTo>
                      <a:pt x="284" y="181"/>
                    </a:lnTo>
                    <a:lnTo>
                      <a:pt x="284" y="181"/>
                    </a:lnTo>
                    <a:lnTo>
                      <a:pt x="276" y="186"/>
                    </a:lnTo>
                    <a:lnTo>
                      <a:pt x="272" y="187"/>
                    </a:lnTo>
                    <a:lnTo>
                      <a:pt x="271" y="187"/>
                    </a:lnTo>
                    <a:lnTo>
                      <a:pt x="270" y="186"/>
                    </a:lnTo>
                    <a:lnTo>
                      <a:pt x="270" y="186"/>
                    </a:lnTo>
                    <a:lnTo>
                      <a:pt x="267" y="185"/>
                    </a:lnTo>
                    <a:lnTo>
                      <a:pt x="262" y="183"/>
                    </a:lnTo>
                    <a:lnTo>
                      <a:pt x="258" y="182"/>
                    </a:lnTo>
                    <a:lnTo>
                      <a:pt x="254" y="182"/>
                    </a:lnTo>
                    <a:lnTo>
                      <a:pt x="254" y="182"/>
                    </a:lnTo>
                    <a:lnTo>
                      <a:pt x="242" y="187"/>
                    </a:lnTo>
                    <a:lnTo>
                      <a:pt x="233" y="188"/>
                    </a:lnTo>
                    <a:lnTo>
                      <a:pt x="226" y="188"/>
                    </a:lnTo>
                    <a:lnTo>
                      <a:pt x="226" y="188"/>
                    </a:lnTo>
                    <a:lnTo>
                      <a:pt x="222" y="188"/>
                    </a:lnTo>
                    <a:lnTo>
                      <a:pt x="217" y="190"/>
                    </a:lnTo>
                    <a:lnTo>
                      <a:pt x="216" y="193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17" y="208"/>
                    </a:lnTo>
                    <a:lnTo>
                      <a:pt x="219" y="222"/>
                    </a:lnTo>
                    <a:lnTo>
                      <a:pt x="221" y="230"/>
                    </a:lnTo>
                    <a:lnTo>
                      <a:pt x="222" y="237"/>
                    </a:lnTo>
                    <a:lnTo>
                      <a:pt x="221" y="245"/>
                    </a:lnTo>
                    <a:lnTo>
                      <a:pt x="219" y="252"/>
                    </a:lnTo>
                    <a:lnTo>
                      <a:pt x="219" y="252"/>
                    </a:lnTo>
                    <a:lnTo>
                      <a:pt x="212" y="272"/>
                    </a:lnTo>
                    <a:lnTo>
                      <a:pt x="209" y="279"/>
                    </a:lnTo>
                    <a:lnTo>
                      <a:pt x="209" y="286"/>
                    </a:lnTo>
                    <a:lnTo>
                      <a:pt x="209" y="286"/>
                    </a:lnTo>
                    <a:lnTo>
                      <a:pt x="208" y="290"/>
                    </a:lnTo>
                    <a:lnTo>
                      <a:pt x="207" y="295"/>
                    </a:lnTo>
                    <a:lnTo>
                      <a:pt x="202" y="306"/>
                    </a:lnTo>
                    <a:lnTo>
                      <a:pt x="197" y="316"/>
                    </a:lnTo>
                    <a:lnTo>
                      <a:pt x="194" y="319"/>
                    </a:lnTo>
                    <a:lnTo>
                      <a:pt x="190" y="321"/>
                    </a:lnTo>
                    <a:lnTo>
                      <a:pt x="190" y="321"/>
                    </a:lnTo>
                    <a:lnTo>
                      <a:pt x="188" y="320"/>
                    </a:lnTo>
                    <a:lnTo>
                      <a:pt x="186" y="319"/>
                    </a:lnTo>
                    <a:lnTo>
                      <a:pt x="183" y="316"/>
                    </a:lnTo>
                    <a:lnTo>
                      <a:pt x="182" y="312"/>
                    </a:lnTo>
                    <a:lnTo>
                      <a:pt x="179" y="304"/>
                    </a:lnTo>
                    <a:lnTo>
                      <a:pt x="178" y="294"/>
                    </a:lnTo>
                    <a:lnTo>
                      <a:pt x="178" y="294"/>
                    </a:lnTo>
                    <a:lnTo>
                      <a:pt x="176" y="288"/>
                    </a:lnTo>
                    <a:lnTo>
                      <a:pt x="175" y="281"/>
                    </a:lnTo>
                    <a:lnTo>
                      <a:pt x="171" y="267"/>
                    </a:lnTo>
                    <a:lnTo>
                      <a:pt x="171" y="267"/>
                    </a:lnTo>
                    <a:lnTo>
                      <a:pt x="166" y="243"/>
                    </a:lnTo>
                    <a:lnTo>
                      <a:pt x="164" y="228"/>
                    </a:lnTo>
                    <a:lnTo>
                      <a:pt x="162" y="214"/>
                    </a:lnTo>
                    <a:lnTo>
                      <a:pt x="162" y="214"/>
                    </a:lnTo>
                    <a:lnTo>
                      <a:pt x="162" y="205"/>
                    </a:lnTo>
                    <a:lnTo>
                      <a:pt x="162" y="200"/>
                    </a:lnTo>
                    <a:lnTo>
                      <a:pt x="160" y="195"/>
                    </a:lnTo>
                    <a:lnTo>
                      <a:pt x="155" y="186"/>
                    </a:lnTo>
                    <a:lnTo>
                      <a:pt x="155" y="186"/>
                    </a:lnTo>
                    <a:lnTo>
                      <a:pt x="152" y="178"/>
                    </a:lnTo>
                    <a:lnTo>
                      <a:pt x="146" y="169"/>
                    </a:lnTo>
                    <a:lnTo>
                      <a:pt x="133" y="152"/>
                    </a:lnTo>
                    <a:lnTo>
                      <a:pt x="121" y="138"/>
                    </a:lnTo>
                    <a:lnTo>
                      <a:pt x="115" y="133"/>
                    </a:lnTo>
                    <a:lnTo>
                      <a:pt x="111" y="131"/>
                    </a:lnTo>
                    <a:lnTo>
                      <a:pt x="111" y="131"/>
                    </a:lnTo>
                    <a:lnTo>
                      <a:pt x="104" y="129"/>
                    </a:lnTo>
                    <a:lnTo>
                      <a:pt x="99" y="128"/>
                    </a:lnTo>
                    <a:lnTo>
                      <a:pt x="95" y="126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83" y="116"/>
                    </a:lnTo>
                    <a:lnTo>
                      <a:pt x="81" y="112"/>
                    </a:lnTo>
                    <a:lnTo>
                      <a:pt x="80" y="109"/>
                    </a:lnTo>
                    <a:lnTo>
                      <a:pt x="80" y="109"/>
                    </a:lnTo>
                    <a:lnTo>
                      <a:pt x="81" y="108"/>
                    </a:lnTo>
                    <a:lnTo>
                      <a:pt x="80" y="106"/>
                    </a:lnTo>
                    <a:lnTo>
                      <a:pt x="78" y="105"/>
                    </a:lnTo>
                    <a:lnTo>
                      <a:pt x="73" y="104"/>
                    </a:lnTo>
                    <a:lnTo>
                      <a:pt x="73" y="104"/>
                    </a:lnTo>
                    <a:lnTo>
                      <a:pt x="69" y="103"/>
                    </a:lnTo>
                    <a:lnTo>
                      <a:pt x="65" y="100"/>
                    </a:lnTo>
                    <a:lnTo>
                      <a:pt x="62" y="95"/>
                    </a:lnTo>
                    <a:lnTo>
                      <a:pt x="61" y="92"/>
                    </a:lnTo>
                    <a:lnTo>
                      <a:pt x="61" y="92"/>
                    </a:lnTo>
                    <a:lnTo>
                      <a:pt x="61" y="83"/>
                    </a:lnTo>
                    <a:lnTo>
                      <a:pt x="60" y="79"/>
                    </a:lnTo>
                    <a:lnTo>
                      <a:pt x="60" y="7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7" name="Freeform 302"/>
              <p:cNvSpPr/>
              <p:nvPr/>
            </p:nvSpPr>
            <p:spPr bwMode="auto">
              <a:xfrm>
                <a:off x="9282070" y="3351472"/>
                <a:ext cx="2171690" cy="1462201"/>
              </a:xfrm>
              <a:custGeom>
                <a:avLst/>
                <a:gdLst>
                  <a:gd name="T0" fmla="*/ 66 w 1368"/>
                  <a:gd name="T1" fmla="*/ 441 h 921"/>
                  <a:gd name="T2" fmla="*/ 88 w 1368"/>
                  <a:gd name="T3" fmla="*/ 333 h 921"/>
                  <a:gd name="T4" fmla="*/ 90 w 1368"/>
                  <a:gd name="T5" fmla="*/ 259 h 921"/>
                  <a:gd name="T6" fmla="*/ 233 w 1368"/>
                  <a:gd name="T7" fmla="*/ 202 h 921"/>
                  <a:gd name="T8" fmla="*/ 335 w 1368"/>
                  <a:gd name="T9" fmla="*/ 213 h 921"/>
                  <a:gd name="T10" fmla="*/ 420 w 1368"/>
                  <a:gd name="T11" fmla="*/ 211 h 921"/>
                  <a:gd name="T12" fmla="*/ 472 w 1368"/>
                  <a:gd name="T13" fmla="*/ 202 h 921"/>
                  <a:gd name="T14" fmla="*/ 550 w 1368"/>
                  <a:gd name="T15" fmla="*/ 194 h 921"/>
                  <a:gd name="T16" fmla="*/ 568 w 1368"/>
                  <a:gd name="T17" fmla="*/ 273 h 921"/>
                  <a:gd name="T18" fmla="*/ 564 w 1368"/>
                  <a:gd name="T19" fmla="*/ 198 h 921"/>
                  <a:gd name="T20" fmla="*/ 570 w 1368"/>
                  <a:gd name="T21" fmla="*/ 192 h 921"/>
                  <a:gd name="T22" fmla="*/ 568 w 1368"/>
                  <a:gd name="T23" fmla="*/ 94 h 921"/>
                  <a:gd name="T24" fmla="*/ 651 w 1368"/>
                  <a:gd name="T25" fmla="*/ 39 h 921"/>
                  <a:gd name="T26" fmla="*/ 727 w 1368"/>
                  <a:gd name="T27" fmla="*/ 6 h 921"/>
                  <a:gd name="T28" fmla="*/ 801 w 1368"/>
                  <a:gd name="T29" fmla="*/ 43 h 921"/>
                  <a:gd name="T30" fmla="*/ 803 w 1368"/>
                  <a:gd name="T31" fmla="*/ 88 h 921"/>
                  <a:gd name="T32" fmla="*/ 854 w 1368"/>
                  <a:gd name="T33" fmla="*/ 110 h 921"/>
                  <a:gd name="T34" fmla="*/ 922 w 1368"/>
                  <a:gd name="T35" fmla="*/ 139 h 921"/>
                  <a:gd name="T36" fmla="*/ 976 w 1368"/>
                  <a:gd name="T37" fmla="*/ 151 h 921"/>
                  <a:gd name="T38" fmla="*/ 1020 w 1368"/>
                  <a:gd name="T39" fmla="*/ 155 h 921"/>
                  <a:gd name="T40" fmla="*/ 1060 w 1368"/>
                  <a:gd name="T41" fmla="*/ 132 h 921"/>
                  <a:gd name="T42" fmla="*/ 1111 w 1368"/>
                  <a:gd name="T43" fmla="*/ 138 h 921"/>
                  <a:gd name="T44" fmla="*/ 1155 w 1368"/>
                  <a:gd name="T45" fmla="*/ 130 h 921"/>
                  <a:gd name="T46" fmla="*/ 1226 w 1368"/>
                  <a:gd name="T47" fmla="*/ 133 h 921"/>
                  <a:gd name="T48" fmla="*/ 1294 w 1368"/>
                  <a:gd name="T49" fmla="*/ 138 h 921"/>
                  <a:gd name="T50" fmla="*/ 1329 w 1368"/>
                  <a:gd name="T51" fmla="*/ 150 h 921"/>
                  <a:gd name="T52" fmla="*/ 1323 w 1368"/>
                  <a:gd name="T53" fmla="*/ 233 h 921"/>
                  <a:gd name="T54" fmla="*/ 1360 w 1368"/>
                  <a:gd name="T55" fmla="*/ 282 h 921"/>
                  <a:gd name="T56" fmla="*/ 1308 w 1368"/>
                  <a:gd name="T57" fmla="*/ 348 h 921"/>
                  <a:gd name="T58" fmla="*/ 1270 w 1368"/>
                  <a:gd name="T59" fmla="*/ 437 h 921"/>
                  <a:gd name="T60" fmla="*/ 1232 w 1368"/>
                  <a:gd name="T61" fmla="*/ 488 h 921"/>
                  <a:gd name="T62" fmla="*/ 1184 w 1368"/>
                  <a:gd name="T63" fmla="*/ 550 h 921"/>
                  <a:gd name="T64" fmla="*/ 1098 w 1368"/>
                  <a:gd name="T65" fmla="*/ 618 h 921"/>
                  <a:gd name="T66" fmla="*/ 1073 w 1368"/>
                  <a:gd name="T67" fmla="*/ 613 h 921"/>
                  <a:gd name="T68" fmla="*/ 1055 w 1368"/>
                  <a:gd name="T69" fmla="*/ 666 h 921"/>
                  <a:gd name="T70" fmla="*/ 1006 w 1368"/>
                  <a:gd name="T71" fmla="*/ 679 h 921"/>
                  <a:gd name="T72" fmla="*/ 965 w 1368"/>
                  <a:gd name="T73" fmla="*/ 698 h 921"/>
                  <a:gd name="T74" fmla="*/ 938 w 1368"/>
                  <a:gd name="T75" fmla="*/ 711 h 921"/>
                  <a:gd name="T76" fmla="*/ 872 w 1368"/>
                  <a:gd name="T77" fmla="*/ 737 h 921"/>
                  <a:gd name="T78" fmla="*/ 834 w 1368"/>
                  <a:gd name="T79" fmla="*/ 704 h 921"/>
                  <a:gd name="T80" fmla="*/ 845 w 1368"/>
                  <a:gd name="T81" fmla="*/ 679 h 921"/>
                  <a:gd name="T82" fmla="*/ 807 w 1368"/>
                  <a:gd name="T83" fmla="*/ 675 h 921"/>
                  <a:gd name="T84" fmla="*/ 767 w 1368"/>
                  <a:gd name="T85" fmla="*/ 697 h 921"/>
                  <a:gd name="T86" fmla="*/ 720 w 1368"/>
                  <a:gd name="T87" fmla="*/ 776 h 921"/>
                  <a:gd name="T88" fmla="*/ 699 w 1368"/>
                  <a:gd name="T89" fmla="*/ 783 h 921"/>
                  <a:gd name="T90" fmla="*/ 692 w 1368"/>
                  <a:gd name="T91" fmla="*/ 824 h 921"/>
                  <a:gd name="T92" fmla="*/ 686 w 1368"/>
                  <a:gd name="T93" fmla="*/ 844 h 921"/>
                  <a:gd name="T94" fmla="*/ 663 w 1368"/>
                  <a:gd name="T95" fmla="*/ 846 h 921"/>
                  <a:gd name="T96" fmla="*/ 651 w 1368"/>
                  <a:gd name="T97" fmla="*/ 884 h 921"/>
                  <a:gd name="T98" fmla="*/ 609 w 1368"/>
                  <a:gd name="T99" fmla="*/ 916 h 921"/>
                  <a:gd name="T100" fmla="*/ 581 w 1368"/>
                  <a:gd name="T101" fmla="*/ 883 h 921"/>
                  <a:gd name="T102" fmla="*/ 595 w 1368"/>
                  <a:gd name="T103" fmla="*/ 785 h 921"/>
                  <a:gd name="T104" fmla="*/ 676 w 1368"/>
                  <a:gd name="T105" fmla="*/ 753 h 921"/>
                  <a:gd name="T106" fmla="*/ 594 w 1368"/>
                  <a:gd name="T107" fmla="*/ 668 h 921"/>
                  <a:gd name="T108" fmla="*/ 514 w 1368"/>
                  <a:gd name="T109" fmla="*/ 583 h 921"/>
                  <a:gd name="T110" fmla="*/ 420 w 1368"/>
                  <a:gd name="T111" fmla="*/ 565 h 921"/>
                  <a:gd name="T112" fmla="*/ 293 w 1368"/>
                  <a:gd name="T113" fmla="*/ 663 h 921"/>
                  <a:gd name="T114" fmla="*/ 224 w 1368"/>
                  <a:gd name="T115" fmla="*/ 687 h 921"/>
                  <a:gd name="T116" fmla="*/ 143 w 1368"/>
                  <a:gd name="T117" fmla="*/ 681 h 921"/>
                  <a:gd name="T118" fmla="*/ 72 w 1368"/>
                  <a:gd name="T119" fmla="*/ 696 h 921"/>
                  <a:gd name="T120" fmla="*/ 15 w 1368"/>
                  <a:gd name="T121" fmla="*/ 613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8" h="921">
                    <a:moveTo>
                      <a:pt x="48" y="588"/>
                    </a:moveTo>
                    <a:lnTo>
                      <a:pt x="48" y="588"/>
                    </a:lnTo>
                    <a:lnTo>
                      <a:pt x="39" y="567"/>
                    </a:lnTo>
                    <a:lnTo>
                      <a:pt x="34" y="551"/>
                    </a:lnTo>
                    <a:lnTo>
                      <a:pt x="29" y="539"/>
                    </a:lnTo>
                    <a:lnTo>
                      <a:pt x="29" y="539"/>
                    </a:lnTo>
                    <a:lnTo>
                      <a:pt x="28" y="534"/>
                    </a:lnTo>
                    <a:lnTo>
                      <a:pt x="28" y="524"/>
                    </a:lnTo>
                    <a:lnTo>
                      <a:pt x="29" y="513"/>
                    </a:lnTo>
                    <a:lnTo>
                      <a:pt x="31" y="501"/>
                    </a:lnTo>
                    <a:lnTo>
                      <a:pt x="35" y="487"/>
                    </a:lnTo>
                    <a:lnTo>
                      <a:pt x="40" y="475"/>
                    </a:lnTo>
                    <a:lnTo>
                      <a:pt x="45" y="464"/>
                    </a:lnTo>
                    <a:lnTo>
                      <a:pt x="49" y="459"/>
                    </a:lnTo>
                    <a:lnTo>
                      <a:pt x="52" y="455"/>
                    </a:lnTo>
                    <a:lnTo>
                      <a:pt x="52" y="455"/>
                    </a:lnTo>
                    <a:lnTo>
                      <a:pt x="59" y="449"/>
                    </a:lnTo>
                    <a:lnTo>
                      <a:pt x="66" y="441"/>
                    </a:lnTo>
                    <a:lnTo>
                      <a:pt x="78" y="429"/>
                    </a:lnTo>
                    <a:lnTo>
                      <a:pt x="87" y="417"/>
                    </a:lnTo>
                    <a:lnTo>
                      <a:pt x="92" y="412"/>
                    </a:lnTo>
                    <a:lnTo>
                      <a:pt x="96" y="409"/>
                    </a:lnTo>
                    <a:lnTo>
                      <a:pt x="96" y="409"/>
                    </a:lnTo>
                    <a:lnTo>
                      <a:pt x="100" y="407"/>
                    </a:lnTo>
                    <a:lnTo>
                      <a:pt x="102" y="404"/>
                    </a:lnTo>
                    <a:lnTo>
                      <a:pt x="105" y="401"/>
                    </a:lnTo>
                    <a:lnTo>
                      <a:pt x="106" y="397"/>
                    </a:lnTo>
                    <a:lnTo>
                      <a:pt x="106" y="390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100" y="356"/>
                    </a:lnTo>
                    <a:lnTo>
                      <a:pt x="98" y="349"/>
                    </a:lnTo>
                    <a:lnTo>
                      <a:pt x="96" y="343"/>
                    </a:lnTo>
                    <a:lnTo>
                      <a:pt x="93" y="337"/>
                    </a:lnTo>
                    <a:lnTo>
                      <a:pt x="88" y="333"/>
                    </a:lnTo>
                    <a:lnTo>
                      <a:pt x="88" y="333"/>
                    </a:lnTo>
                    <a:lnTo>
                      <a:pt x="81" y="326"/>
                    </a:lnTo>
                    <a:lnTo>
                      <a:pt x="74" y="320"/>
                    </a:lnTo>
                    <a:lnTo>
                      <a:pt x="68" y="311"/>
                    </a:lnTo>
                    <a:lnTo>
                      <a:pt x="64" y="304"/>
                    </a:lnTo>
                    <a:lnTo>
                      <a:pt x="64" y="304"/>
                    </a:lnTo>
                    <a:lnTo>
                      <a:pt x="54" y="288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6"/>
                    </a:lnTo>
                    <a:lnTo>
                      <a:pt x="50" y="274"/>
                    </a:lnTo>
                    <a:lnTo>
                      <a:pt x="52" y="272"/>
                    </a:lnTo>
                    <a:lnTo>
                      <a:pt x="57" y="269"/>
                    </a:lnTo>
                    <a:lnTo>
                      <a:pt x="73" y="266"/>
                    </a:lnTo>
                    <a:lnTo>
                      <a:pt x="73" y="266"/>
                    </a:lnTo>
                    <a:lnTo>
                      <a:pt x="81" y="264"/>
                    </a:lnTo>
                    <a:lnTo>
                      <a:pt x="84" y="263"/>
                    </a:lnTo>
                    <a:lnTo>
                      <a:pt x="87" y="261"/>
                    </a:lnTo>
                    <a:lnTo>
                      <a:pt x="90" y="259"/>
                    </a:lnTo>
                    <a:lnTo>
                      <a:pt x="92" y="255"/>
                    </a:lnTo>
                    <a:lnTo>
                      <a:pt x="93" y="251"/>
                    </a:lnTo>
                    <a:lnTo>
                      <a:pt x="94" y="246"/>
                    </a:lnTo>
                    <a:lnTo>
                      <a:pt x="94" y="246"/>
                    </a:lnTo>
                    <a:lnTo>
                      <a:pt x="94" y="240"/>
                    </a:lnTo>
                    <a:lnTo>
                      <a:pt x="96" y="235"/>
                    </a:lnTo>
                    <a:lnTo>
                      <a:pt x="98" y="231"/>
                    </a:lnTo>
                    <a:lnTo>
                      <a:pt x="102" y="227"/>
                    </a:lnTo>
                    <a:lnTo>
                      <a:pt x="106" y="223"/>
                    </a:lnTo>
                    <a:lnTo>
                      <a:pt x="110" y="221"/>
                    </a:lnTo>
                    <a:lnTo>
                      <a:pt x="121" y="217"/>
                    </a:lnTo>
                    <a:lnTo>
                      <a:pt x="121" y="217"/>
                    </a:lnTo>
                    <a:lnTo>
                      <a:pt x="147" y="209"/>
                    </a:lnTo>
                    <a:lnTo>
                      <a:pt x="162" y="206"/>
                    </a:lnTo>
                    <a:lnTo>
                      <a:pt x="176" y="204"/>
                    </a:lnTo>
                    <a:lnTo>
                      <a:pt x="176" y="204"/>
                    </a:lnTo>
                    <a:lnTo>
                      <a:pt x="213" y="203"/>
                    </a:lnTo>
                    <a:lnTo>
                      <a:pt x="233" y="202"/>
                    </a:lnTo>
                    <a:lnTo>
                      <a:pt x="240" y="203"/>
                    </a:lnTo>
                    <a:lnTo>
                      <a:pt x="245" y="204"/>
                    </a:lnTo>
                    <a:lnTo>
                      <a:pt x="245" y="204"/>
                    </a:lnTo>
                    <a:lnTo>
                      <a:pt x="254" y="205"/>
                    </a:lnTo>
                    <a:lnTo>
                      <a:pt x="259" y="206"/>
                    </a:lnTo>
                    <a:lnTo>
                      <a:pt x="266" y="205"/>
                    </a:lnTo>
                    <a:lnTo>
                      <a:pt x="273" y="203"/>
                    </a:lnTo>
                    <a:lnTo>
                      <a:pt x="273" y="203"/>
                    </a:lnTo>
                    <a:lnTo>
                      <a:pt x="282" y="201"/>
                    </a:lnTo>
                    <a:lnTo>
                      <a:pt x="287" y="202"/>
                    </a:lnTo>
                    <a:lnTo>
                      <a:pt x="293" y="204"/>
                    </a:lnTo>
                    <a:lnTo>
                      <a:pt x="298" y="206"/>
                    </a:lnTo>
                    <a:lnTo>
                      <a:pt x="298" y="206"/>
                    </a:lnTo>
                    <a:lnTo>
                      <a:pt x="306" y="209"/>
                    </a:lnTo>
                    <a:lnTo>
                      <a:pt x="315" y="211"/>
                    </a:lnTo>
                    <a:lnTo>
                      <a:pt x="325" y="212"/>
                    </a:lnTo>
                    <a:lnTo>
                      <a:pt x="335" y="213"/>
                    </a:lnTo>
                    <a:lnTo>
                      <a:pt x="335" y="213"/>
                    </a:lnTo>
                    <a:lnTo>
                      <a:pt x="338" y="213"/>
                    </a:lnTo>
                    <a:lnTo>
                      <a:pt x="341" y="215"/>
                    </a:lnTo>
                    <a:lnTo>
                      <a:pt x="347" y="217"/>
                    </a:lnTo>
                    <a:lnTo>
                      <a:pt x="352" y="218"/>
                    </a:lnTo>
                    <a:lnTo>
                      <a:pt x="354" y="218"/>
                    </a:lnTo>
                    <a:lnTo>
                      <a:pt x="356" y="216"/>
                    </a:lnTo>
                    <a:lnTo>
                      <a:pt x="356" y="216"/>
                    </a:lnTo>
                    <a:lnTo>
                      <a:pt x="362" y="210"/>
                    </a:lnTo>
                    <a:lnTo>
                      <a:pt x="371" y="204"/>
                    </a:lnTo>
                    <a:lnTo>
                      <a:pt x="376" y="202"/>
                    </a:lnTo>
                    <a:lnTo>
                      <a:pt x="381" y="200"/>
                    </a:lnTo>
                    <a:lnTo>
                      <a:pt x="386" y="198"/>
                    </a:lnTo>
                    <a:lnTo>
                      <a:pt x="393" y="198"/>
                    </a:lnTo>
                    <a:lnTo>
                      <a:pt x="393" y="198"/>
                    </a:lnTo>
                    <a:lnTo>
                      <a:pt x="398" y="201"/>
                    </a:lnTo>
                    <a:lnTo>
                      <a:pt x="404" y="203"/>
                    </a:lnTo>
                    <a:lnTo>
                      <a:pt x="412" y="207"/>
                    </a:lnTo>
                    <a:lnTo>
                      <a:pt x="420" y="211"/>
                    </a:lnTo>
                    <a:lnTo>
                      <a:pt x="423" y="212"/>
                    </a:lnTo>
                    <a:lnTo>
                      <a:pt x="427" y="211"/>
                    </a:lnTo>
                    <a:lnTo>
                      <a:pt x="427" y="211"/>
                    </a:lnTo>
                    <a:lnTo>
                      <a:pt x="429" y="210"/>
                    </a:lnTo>
                    <a:lnTo>
                      <a:pt x="431" y="206"/>
                    </a:lnTo>
                    <a:lnTo>
                      <a:pt x="434" y="196"/>
                    </a:lnTo>
                    <a:lnTo>
                      <a:pt x="435" y="188"/>
                    </a:lnTo>
                    <a:lnTo>
                      <a:pt x="437" y="184"/>
                    </a:lnTo>
                    <a:lnTo>
                      <a:pt x="440" y="183"/>
                    </a:lnTo>
                    <a:lnTo>
                      <a:pt x="440" y="183"/>
                    </a:lnTo>
                    <a:lnTo>
                      <a:pt x="443" y="184"/>
                    </a:lnTo>
                    <a:lnTo>
                      <a:pt x="448" y="187"/>
                    </a:lnTo>
                    <a:lnTo>
                      <a:pt x="456" y="193"/>
                    </a:lnTo>
                    <a:lnTo>
                      <a:pt x="464" y="201"/>
                    </a:lnTo>
                    <a:lnTo>
                      <a:pt x="467" y="203"/>
                    </a:lnTo>
                    <a:lnTo>
                      <a:pt x="469" y="203"/>
                    </a:lnTo>
                    <a:lnTo>
                      <a:pt x="469" y="203"/>
                    </a:lnTo>
                    <a:lnTo>
                      <a:pt x="472" y="202"/>
                    </a:lnTo>
                    <a:lnTo>
                      <a:pt x="474" y="200"/>
                    </a:lnTo>
                    <a:lnTo>
                      <a:pt x="481" y="193"/>
                    </a:lnTo>
                    <a:lnTo>
                      <a:pt x="488" y="186"/>
                    </a:lnTo>
                    <a:lnTo>
                      <a:pt x="493" y="183"/>
                    </a:lnTo>
                    <a:lnTo>
                      <a:pt x="497" y="181"/>
                    </a:lnTo>
                    <a:lnTo>
                      <a:pt x="497" y="181"/>
                    </a:lnTo>
                    <a:lnTo>
                      <a:pt x="506" y="178"/>
                    </a:lnTo>
                    <a:lnTo>
                      <a:pt x="514" y="176"/>
                    </a:lnTo>
                    <a:lnTo>
                      <a:pt x="519" y="176"/>
                    </a:lnTo>
                    <a:lnTo>
                      <a:pt x="523" y="176"/>
                    </a:lnTo>
                    <a:lnTo>
                      <a:pt x="527" y="178"/>
                    </a:lnTo>
                    <a:lnTo>
                      <a:pt x="533" y="180"/>
                    </a:lnTo>
                    <a:lnTo>
                      <a:pt x="533" y="180"/>
                    </a:lnTo>
                    <a:lnTo>
                      <a:pt x="542" y="187"/>
                    </a:lnTo>
                    <a:lnTo>
                      <a:pt x="549" y="190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0" y="194"/>
                    </a:lnTo>
                    <a:lnTo>
                      <a:pt x="548" y="197"/>
                    </a:lnTo>
                    <a:lnTo>
                      <a:pt x="548" y="197"/>
                    </a:lnTo>
                    <a:lnTo>
                      <a:pt x="545" y="201"/>
                    </a:lnTo>
                    <a:lnTo>
                      <a:pt x="543" y="204"/>
                    </a:lnTo>
                    <a:lnTo>
                      <a:pt x="541" y="212"/>
                    </a:lnTo>
                    <a:lnTo>
                      <a:pt x="541" y="221"/>
                    </a:lnTo>
                    <a:lnTo>
                      <a:pt x="542" y="224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7" y="234"/>
                    </a:lnTo>
                    <a:lnTo>
                      <a:pt x="550" y="240"/>
                    </a:lnTo>
                    <a:lnTo>
                      <a:pt x="555" y="258"/>
                    </a:lnTo>
                    <a:lnTo>
                      <a:pt x="555" y="258"/>
                    </a:lnTo>
                    <a:lnTo>
                      <a:pt x="557" y="261"/>
                    </a:lnTo>
                    <a:lnTo>
                      <a:pt x="559" y="265"/>
                    </a:lnTo>
                    <a:lnTo>
                      <a:pt x="562" y="268"/>
                    </a:lnTo>
                    <a:lnTo>
                      <a:pt x="565" y="270"/>
                    </a:lnTo>
                    <a:lnTo>
                      <a:pt x="568" y="273"/>
                    </a:lnTo>
                    <a:lnTo>
                      <a:pt x="571" y="273"/>
                    </a:lnTo>
                    <a:lnTo>
                      <a:pt x="574" y="272"/>
                    </a:lnTo>
                    <a:lnTo>
                      <a:pt x="578" y="268"/>
                    </a:lnTo>
                    <a:lnTo>
                      <a:pt x="578" y="268"/>
                    </a:lnTo>
                    <a:lnTo>
                      <a:pt x="580" y="264"/>
                    </a:lnTo>
                    <a:lnTo>
                      <a:pt x="580" y="261"/>
                    </a:lnTo>
                    <a:lnTo>
                      <a:pt x="579" y="258"/>
                    </a:lnTo>
                    <a:lnTo>
                      <a:pt x="578" y="255"/>
                    </a:lnTo>
                    <a:lnTo>
                      <a:pt x="573" y="249"/>
                    </a:lnTo>
                    <a:lnTo>
                      <a:pt x="571" y="246"/>
                    </a:lnTo>
                    <a:lnTo>
                      <a:pt x="569" y="241"/>
                    </a:lnTo>
                    <a:lnTo>
                      <a:pt x="569" y="241"/>
                    </a:lnTo>
                    <a:lnTo>
                      <a:pt x="567" y="232"/>
                    </a:lnTo>
                    <a:lnTo>
                      <a:pt x="566" y="223"/>
                    </a:lnTo>
                    <a:lnTo>
                      <a:pt x="566" y="208"/>
                    </a:lnTo>
                    <a:lnTo>
                      <a:pt x="566" y="208"/>
                    </a:lnTo>
                    <a:lnTo>
                      <a:pt x="565" y="203"/>
                    </a:lnTo>
                    <a:lnTo>
                      <a:pt x="564" y="198"/>
                    </a:lnTo>
                    <a:lnTo>
                      <a:pt x="562" y="195"/>
                    </a:lnTo>
                    <a:lnTo>
                      <a:pt x="559" y="194"/>
                    </a:lnTo>
                    <a:lnTo>
                      <a:pt x="559" y="194"/>
                    </a:lnTo>
                    <a:lnTo>
                      <a:pt x="552" y="193"/>
                    </a:lnTo>
                    <a:lnTo>
                      <a:pt x="544" y="192"/>
                    </a:lnTo>
                    <a:lnTo>
                      <a:pt x="544" y="192"/>
                    </a:lnTo>
                    <a:lnTo>
                      <a:pt x="542" y="192"/>
                    </a:lnTo>
                    <a:lnTo>
                      <a:pt x="542" y="191"/>
                    </a:lnTo>
                    <a:lnTo>
                      <a:pt x="542" y="190"/>
                    </a:lnTo>
                    <a:lnTo>
                      <a:pt x="544" y="189"/>
                    </a:lnTo>
                    <a:lnTo>
                      <a:pt x="544" y="189"/>
                    </a:lnTo>
                    <a:lnTo>
                      <a:pt x="552" y="188"/>
                    </a:lnTo>
                    <a:lnTo>
                      <a:pt x="556" y="188"/>
                    </a:lnTo>
                    <a:lnTo>
                      <a:pt x="559" y="190"/>
                    </a:lnTo>
                    <a:lnTo>
                      <a:pt x="559" y="190"/>
                    </a:lnTo>
                    <a:lnTo>
                      <a:pt x="564" y="192"/>
                    </a:lnTo>
                    <a:lnTo>
                      <a:pt x="567" y="193"/>
                    </a:lnTo>
                    <a:lnTo>
                      <a:pt x="570" y="192"/>
                    </a:lnTo>
                    <a:lnTo>
                      <a:pt x="570" y="192"/>
                    </a:lnTo>
                    <a:lnTo>
                      <a:pt x="571" y="191"/>
                    </a:lnTo>
                    <a:lnTo>
                      <a:pt x="571" y="191"/>
                    </a:lnTo>
                    <a:lnTo>
                      <a:pt x="568" y="181"/>
                    </a:lnTo>
                    <a:lnTo>
                      <a:pt x="566" y="175"/>
                    </a:lnTo>
                    <a:lnTo>
                      <a:pt x="562" y="168"/>
                    </a:lnTo>
                    <a:lnTo>
                      <a:pt x="562" y="168"/>
                    </a:lnTo>
                    <a:lnTo>
                      <a:pt x="559" y="165"/>
                    </a:lnTo>
                    <a:lnTo>
                      <a:pt x="557" y="160"/>
                    </a:lnTo>
                    <a:lnTo>
                      <a:pt x="555" y="147"/>
                    </a:lnTo>
                    <a:lnTo>
                      <a:pt x="555" y="132"/>
                    </a:lnTo>
                    <a:lnTo>
                      <a:pt x="556" y="120"/>
                    </a:lnTo>
                    <a:lnTo>
                      <a:pt x="556" y="120"/>
                    </a:lnTo>
                    <a:lnTo>
                      <a:pt x="556" y="116"/>
                    </a:lnTo>
                    <a:lnTo>
                      <a:pt x="558" y="110"/>
                    </a:lnTo>
                    <a:lnTo>
                      <a:pt x="560" y="105"/>
                    </a:lnTo>
                    <a:lnTo>
                      <a:pt x="565" y="100"/>
                    </a:lnTo>
                    <a:lnTo>
                      <a:pt x="568" y="94"/>
                    </a:lnTo>
                    <a:lnTo>
                      <a:pt x="573" y="90"/>
                    </a:lnTo>
                    <a:lnTo>
                      <a:pt x="579" y="84"/>
                    </a:lnTo>
                    <a:lnTo>
                      <a:pt x="585" y="81"/>
                    </a:lnTo>
                    <a:lnTo>
                      <a:pt x="585" y="81"/>
                    </a:lnTo>
                    <a:lnTo>
                      <a:pt x="592" y="78"/>
                    </a:lnTo>
                    <a:lnTo>
                      <a:pt x="599" y="75"/>
                    </a:lnTo>
                    <a:lnTo>
                      <a:pt x="612" y="72"/>
                    </a:lnTo>
                    <a:lnTo>
                      <a:pt x="625" y="71"/>
                    </a:lnTo>
                    <a:lnTo>
                      <a:pt x="637" y="69"/>
                    </a:lnTo>
                    <a:lnTo>
                      <a:pt x="637" y="69"/>
                    </a:lnTo>
                    <a:lnTo>
                      <a:pt x="644" y="69"/>
                    </a:lnTo>
                    <a:lnTo>
                      <a:pt x="650" y="68"/>
                    </a:lnTo>
                    <a:lnTo>
                      <a:pt x="652" y="67"/>
                    </a:lnTo>
                    <a:lnTo>
                      <a:pt x="653" y="65"/>
                    </a:lnTo>
                    <a:lnTo>
                      <a:pt x="653" y="58"/>
                    </a:lnTo>
                    <a:lnTo>
                      <a:pt x="653" y="58"/>
                    </a:lnTo>
                    <a:lnTo>
                      <a:pt x="652" y="47"/>
                    </a:lnTo>
                    <a:lnTo>
                      <a:pt x="651" y="39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6" y="32"/>
                    </a:lnTo>
                    <a:lnTo>
                      <a:pt x="662" y="31"/>
                    </a:lnTo>
                    <a:lnTo>
                      <a:pt x="662" y="31"/>
                    </a:lnTo>
                    <a:lnTo>
                      <a:pt x="671" y="30"/>
                    </a:lnTo>
                    <a:lnTo>
                      <a:pt x="679" y="27"/>
                    </a:lnTo>
                    <a:lnTo>
                      <a:pt x="685" y="24"/>
                    </a:lnTo>
                    <a:lnTo>
                      <a:pt x="694" y="20"/>
                    </a:lnTo>
                    <a:lnTo>
                      <a:pt x="694" y="20"/>
                    </a:lnTo>
                    <a:lnTo>
                      <a:pt x="701" y="15"/>
                    </a:lnTo>
                    <a:lnTo>
                      <a:pt x="707" y="9"/>
                    </a:lnTo>
                    <a:lnTo>
                      <a:pt x="711" y="6"/>
                    </a:lnTo>
                    <a:lnTo>
                      <a:pt x="713" y="6"/>
                    </a:lnTo>
                    <a:lnTo>
                      <a:pt x="716" y="6"/>
                    </a:lnTo>
                    <a:lnTo>
                      <a:pt x="716" y="6"/>
                    </a:lnTo>
                    <a:lnTo>
                      <a:pt x="722" y="6"/>
                    </a:lnTo>
                    <a:lnTo>
                      <a:pt x="727" y="6"/>
                    </a:lnTo>
                    <a:lnTo>
                      <a:pt x="733" y="6"/>
                    </a:lnTo>
                    <a:lnTo>
                      <a:pt x="737" y="3"/>
                    </a:lnTo>
                    <a:lnTo>
                      <a:pt x="737" y="3"/>
                    </a:lnTo>
                    <a:lnTo>
                      <a:pt x="741" y="1"/>
                    </a:lnTo>
                    <a:lnTo>
                      <a:pt x="745" y="0"/>
                    </a:lnTo>
                    <a:lnTo>
                      <a:pt x="750" y="2"/>
                    </a:lnTo>
                    <a:lnTo>
                      <a:pt x="756" y="7"/>
                    </a:lnTo>
                    <a:lnTo>
                      <a:pt x="756" y="7"/>
                    </a:lnTo>
                    <a:lnTo>
                      <a:pt x="763" y="15"/>
                    </a:lnTo>
                    <a:lnTo>
                      <a:pt x="769" y="22"/>
                    </a:lnTo>
                    <a:lnTo>
                      <a:pt x="774" y="29"/>
                    </a:lnTo>
                    <a:lnTo>
                      <a:pt x="778" y="31"/>
                    </a:lnTo>
                    <a:lnTo>
                      <a:pt x="781" y="33"/>
                    </a:lnTo>
                    <a:lnTo>
                      <a:pt x="781" y="33"/>
                    </a:lnTo>
                    <a:lnTo>
                      <a:pt x="788" y="35"/>
                    </a:lnTo>
                    <a:lnTo>
                      <a:pt x="797" y="38"/>
                    </a:lnTo>
                    <a:lnTo>
                      <a:pt x="800" y="40"/>
                    </a:lnTo>
                    <a:lnTo>
                      <a:pt x="801" y="43"/>
                    </a:lnTo>
                    <a:lnTo>
                      <a:pt x="801" y="45"/>
                    </a:lnTo>
                    <a:lnTo>
                      <a:pt x="799" y="47"/>
                    </a:lnTo>
                    <a:lnTo>
                      <a:pt x="799" y="47"/>
                    </a:lnTo>
                    <a:lnTo>
                      <a:pt x="796" y="50"/>
                    </a:lnTo>
                    <a:lnTo>
                      <a:pt x="793" y="53"/>
                    </a:lnTo>
                    <a:lnTo>
                      <a:pt x="792" y="57"/>
                    </a:lnTo>
                    <a:lnTo>
                      <a:pt x="791" y="60"/>
                    </a:lnTo>
                    <a:lnTo>
                      <a:pt x="791" y="62"/>
                    </a:lnTo>
                    <a:lnTo>
                      <a:pt x="791" y="65"/>
                    </a:lnTo>
                    <a:lnTo>
                      <a:pt x="792" y="67"/>
                    </a:lnTo>
                    <a:lnTo>
                      <a:pt x="794" y="69"/>
                    </a:lnTo>
                    <a:lnTo>
                      <a:pt x="794" y="69"/>
                    </a:lnTo>
                    <a:lnTo>
                      <a:pt x="798" y="72"/>
                    </a:lnTo>
                    <a:lnTo>
                      <a:pt x="800" y="75"/>
                    </a:lnTo>
                    <a:lnTo>
                      <a:pt x="802" y="79"/>
                    </a:lnTo>
                    <a:lnTo>
                      <a:pt x="802" y="84"/>
                    </a:lnTo>
                    <a:lnTo>
                      <a:pt x="802" y="84"/>
                    </a:lnTo>
                    <a:lnTo>
                      <a:pt x="803" y="88"/>
                    </a:lnTo>
                    <a:lnTo>
                      <a:pt x="805" y="90"/>
                    </a:lnTo>
                    <a:lnTo>
                      <a:pt x="808" y="96"/>
                    </a:lnTo>
                    <a:lnTo>
                      <a:pt x="812" y="103"/>
                    </a:lnTo>
                    <a:lnTo>
                      <a:pt x="813" y="105"/>
                    </a:lnTo>
                    <a:lnTo>
                      <a:pt x="813" y="108"/>
                    </a:lnTo>
                    <a:lnTo>
                      <a:pt x="813" y="108"/>
                    </a:lnTo>
                    <a:lnTo>
                      <a:pt x="813" y="111"/>
                    </a:lnTo>
                    <a:lnTo>
                      <a:pt x="814" y="114"/>
                    </a:lnTo>
                    <a:lnTo>
                      <a:pt x="815" y="115"/>
                    </a:lnTo>
                    <a:lnTo>
                      <a:pt x="817" y="116"/>
                    </a:lnTo>
                    <a:lnTo>
                      <a:pt x="821" y="116"/>
                    </a:lnTo>
                    <a:lnTo>
                      <a:pt x="825" y="115"/>
                    </a:lnTo>
                    <a:lnTo>
                      <a:pt x="825" y="115"/>
                    </a:lnTo>
                    <a:lnTo>
                      <a:pt x="831" y="112"/>
                    </a:lnTo>
                    <a:lnTo>
                      <a:pt x="838" y="112"/>
                    </a:lnTo>
                    <a:lnTo>
                      <a:pt x="846" y="111"/>
                    </a:lnTo>
                    <a:lnTo>
                      <a:pt x="854" y="110"/>
                    </a:lnTo>
                    <a:lnTo>
                      <a:pt x="854" y="110"/>
                    </a:lnTo>
                    <a:lnTo>
                      <a:pt x="857" y="109"/>
                    </a:lnTo>
                    <a:lnTo>
                      <a:pt x="860" y="107"/>
                    </a:lnTo>
                    <a:lnTo>
                      <a:pt x="865" y="104"/>
                    </a:lnTo>
                    <a:lnTo>
                      <a:pt x="869" y="101"/>
                    </a:lnTo>
                    <a:lnTo>
                      <a:pt x="872" y="100"/>
                    </a:lnTo>
                    <a:lnTo>
                      <a:pt x="876" y="100"/>
                    </a:lnTo>
                    <a:lnTo>
                      <a:pt x="876" y="100"/>
                    </a:lnTo>
                    <a:lnTo>
                      <a:pt x="882" y="102"/>
                    </a:lnTo>
                    <a:lnTo>
                      <a:pt x="889" y="104"/>
                    </a:lnTo>
                    <a:lnTo>
                      <a:pt x="897" y="107"/>
                    </a:lnTo>
                    <a:lnTo>
                      <a:pt x="901" y="110"/>
                    </a:lnTo>
                    <a:lnTo>
                      <a:pt x="906" y="114"/>
                    </a:lnTo>
                    <a:lnTo>
                      <a:pt x="906" y="114"/>
                    </a:lnTo>
                    <a:lnTo>
                      <a:pt x="912" y="121"/>
                    </a:lnTo>
                    <a:lnTo>
                      <a:pt x="917" y="127"/>
                    </a:lnTo>
                    <a:lnTo>
                      <a:pt x="920" y="132"/>
                    </a:lnTo>
                    <a:lnTo>
                      <a:pt x="921" y="135"/>
                    </a:lnTo>
                    <a:lnTo>
                      <a:pt x="922" y="139"/>
                    </a:lnTo>
                    <a:lnTo>
                      <a:pt x="921" y="144"/>
                    </a:lnTo>
                    <a:lnTo>
                      <a:pt x="921" y="144"/>
                    </a:lnTo>
                    <a:lnTo>
                      <a:pt x="921" y="152"/>
                    </a:lnTo>
                    <a:lnTo>
                      <a:pt x="922" y="154"/>
                    </a:lnTo>
                    <a:lnTo>
                      <a:pt x="923" y="158"/>
                    </a:lnTo>
                    <a:lnTo>
                      <a:pt x="927" y="161"/>
                    </a:lnTo>
                    <a:lnTo>
                      <a:pt x="934" y="164"/>
                    </a:lnTo>
                    <a:lnTo>
                      <a:pt x="934" y="164"/>
                    </a:lnTo>
                    <a:lnTo>
                      <a:pt x="940" y="166"/>
                    </a:lnTo>
                    <a:lnTo>
                      <a:pt x="948" y="167"/>
                    </a:lnTo>
                    <a:lnTo>
                      <a:pt x="952" y="167"/>
                    </a:lnTo>
                    <a:lnTo>
                      <a:pt x="955" y="166"/>
                    </a:lnTo>
                    <a:lnTo>
                      <a:pt x="959" y="164"/>
                    </a:lnTo>
                    <a:lnTo>
                      <a:pt x="963" y="161"/>
                    </a:lnTo>
                    <a:lnTo>
                      <a:pt x="963" y="161"/>
                    </a:lnTo>
                    <a:lnTo>
                      <a:pt x="966" y="157"/>
                    </a:lnTo>
                    <a:lnTo>
                      <a:pt x="970" y="153"/>
                    </a:lnTo>
                    <a:lnTo>
                      <a:pt x="976" y="151"/>
                    </a:lnTo>
                    <a:lnTo>
                      <a:pt x="981" y="149"/>
                    </a:lnTo>
                    <a:lnTo>
                      <a:pt x="986" y="148"/>
                    </a:lnTo>
                    <a:lnTo>
                      <a:pt x="992" y="148"/>
                    </a:lnTo>
                    <a:lnTo>
                      <a:pt x="995" y="150"/>
                    </a:lnTo>
                    <a:lnTo>
                      <a:pt x="998" y="153"/>
                    </a:lnTo>
                    <a:lnTo>
                      <a:pt x="998" y="153"/>
                    </a:lnTo>
                    <a:lnTo>
                      <a:pt x="1002" y="160"/>
                    </a:lnTo>
                    <a:lnTo>
                      <a:pt x="1006" y="164"/>
                    </a:lnTo>
                    <a:lnTo>
                      <a:pt x="1008" y="165"/>
                    </a:lnTo>
                    <a:lnTo>
                      <a:pt x="1009" y="165"/>
                    </a:lnTo>
                    <a:lnTo>
                      <a:pt x="1010" y="165"/>
                    </a:lnTo>
                    <a:lnTo>
                      <a:pt x="1010" y="163"/>
                    </a:lnTo>
                    <a:lnTo>
                      <a:pt x="1010" y="163"/>
                    </a:lnTo>
                    <a:lnTo>
                      <a:pt x="1011" y="161"/>
                    </a:lnTo>
                    <a:lnTo>
                      <a:pt x="1012" y="159"/>
                    </a:lnTo>
                    <a:lnTo>
                      <a:pt x="1015" y="157"/>
                    </a:lnTo>
                    <a:lnTo>
                      <a:pt x="1017" y="155"/>
                    </a:lnTo>
                    <a:lnTo>
                      <a:pt x="1020" y="155"/>
                    </a:lnTo>
                    <a:lnTo>
                      <a:pt x="1022" y="157"/>
                    </a:lnTo>
                    <a:lnTo>
                      <a:pt x="1023" y="159"/>
                    </a:lnTo>
                    <a:lnTo>
                      <a:pt x="1023" y="159"/>
                    </a:lnTo>
                    <a:lnTo>
                      <a:pt x="1025" y="160"/>
                    </a:lnTo>
                    <a:lnTo>
                      <a:pt x="1026" y="162"/>
                    </a:lnTo>
                    <a:lnTo>
                      <a:pt x="1030" y="163"/>
                    </a:lnTo>
                    <a:lnTo>
                      <a:pt x="1034" y="163"/>
                    </a:lnTo>
                    <a:lnTo>
                      <a:pt x="1035" y="162"/>
                    </a:lnTo>
                    <a:lnTo>
                      <a:pt x="1036" y="161"/>
                    </a:lnTo>
                    <a:lnTo>
                      <a:pt x="1036" y="161"/>
                    </a:lnTo>
                    <a:lnTo>
                      <a:pt x="1036" y="158"/>
                    </a:lnTo>
                    <a:lnTo>
                      <a:pt x="1036" y="152"/>
                    </a:lnTo>
                    <a:lnTo>
                      <a:pt x="1038" y="148"/>
                    </a:lnTo>
                    <a:lnTo>
                      <a:pt x="1040" y="145"/>
                    </a:lnTo>
                    <a:lnTo>
                      <a:pt x="1044" y="141"/>
                    </a:lnTo>
                    <a:lnTo>
                      <a:pt x="1050" y="138"/>
                    </a:lnTo>
                    <a:lnTo>
                      <a:pt x="1050" y="138"/>
                    </a:lnTo>
                    <a:lnTo>
                      <a:pt x="1060" y="132"/>
                    </a:lnTo>
                    <a:lnTo>
                      <a:pt x="1068" y="126"/>
                    </a:lnTo>
                    <a:lnTo>
                      <a:pt x="1074" y="121"/>
                    </a:lnTo>
                    <a:lnTo>
                      <a:pt x="1078" y="117"/>
                    </a:lnTo>
                    <a:lnTo>
                      <a:pt x="1078" y="117"/>
                    </a:lnTo>
                    <a:lnTo>
                      <a:pt x="1080" y="116"/>
                    </a:lnTo>
                    <a:lnTo>
                      <a:pt x="1081" y="115"/>
                    </a:lnTo>
                    <a:lnTo>
                      <a:pt x="1084" y="115"/>
                    </a:lnTo>
                    <a:lnTo>
                      <a:pt x="1086" y="115"/>
                    </a:lnTo>
                    <a:lnTo>
                      <a:pt x="1088" y="115"/>
                    </a:lnTo>
                    <a:lnTo>
                      <a:pt x="1091" y="117"/>
                    </a:lnTo>
                    <a:lnTo>
                      <a:pt x="1093" y="119"/>
                    </a:lnTo>
                    <a:lnTo>
                      <a:pt x="1094" y="122"/>
                    </a:lnTo>
                    <a:lnTo>
                      <a:pt x="1094" y="122"/>
                    </a:lnTo>
                    <a:lnTo>
                      <a:pt x="1095" y="129"/>
                    </a:lnTo>
                    <a:lnTo>
                      <a:pt x="1097" y="133"/>
                    </a:lnTo>
                    <a:lnTo>
                      <a:pt x="1102" y="136"/>
                    </a:lnTo>
                    <a:lnTo>
                      <a:pt x="1111" y="138"/>
                    </a:lnTo>
                    <a:lnTo>
                      <a:pt x="1111" y="138"/>
                    </a:lnTo>
                    <a:lnTo>
                      <a:pt x="1120" y="140"/>
                    </a:lnTo>
                    <a:lnTo>
                      <a:pt x="1127" y="143"/>
                    </a:lnTo>
                    <a:lnTo>
                      <a:pt x="1131" y="146"/>
                    </a:lnTo>
                    <a:lnTo>
                      <a:pt x="1135" y="150"/>
                    </a:lnTo>
                    <a:lnTo>
                      <a:pt x="1135" y="150"/>
                    </a:lnTo>
                    <a:lnTo>
                      <a:pt x="1137" y="152"/>
                    </a:lnTo>
                    <a:lnTo>
                      <a:pt x="1140" y="154"/>
                    </a:lnTo>
                    <a:lnTo>
                      <a:pt x="1143" y="155"/>
                    </a:lnTo>
                    <a:lnTo>
                      <a:pt x="1146" y="155"/>
                    </a:lnTo>
                    <a:lnTo>
                      <a:pt x="1151" y="154"/>
                    </a:lnTo>
                    <a:lnTo>
                      <a:pt x="1153" y="153"/>
                    </a:lnTo>
                    <a:lnTo>
                      <a:pt x="1155" y="150"/>
                    </a:lnTo>
                    <a:lnTo>
                      <a:pt x="1156" y="147"/>
                    </a:lnTo>
                    <a:lnTo>
                      <a:pt x="1156" y="147"/>
                    </a:lnTo>
                    <a:lnTo>
                      <a:pt x="1155" y="139"/>
                    </a:lnTo>
                    <a:lnTo>
                      <a:pt x="1154" y="133"/>
                    </a:lnTo>
                    <a:lnTo>
                      <a:pt x="1154" y="131"/>
                    </a:lnTo>
                    <a:lnTo>
                      <a:pt x="1155" y="130"/>
                    </a:lnTo>
                    <a:lnTo>
                      <a:pt x="1156" y="129"/>
                    </a:lnTo>
                    <a:lnTo>
                      <a:pt x="1159" y="130"/>
                    </a:lnTo>
                    <a:lnTo>
                      <a:pt x="1159" y="130"/>
                    </a:lnTo>
                    <a:lnTo>
                      <a:pt x="1167" y="133"/>
                    </a:lnTo>
                    <a:lnTo>
                      <a:pt x="1174" y="135"/>
                    </a:lnTo>
                    <a:lnTo>
                      <a:pt x="1182" y="136"/>
                    </a:lnTo>
                    <a:lnTo>
                      <a:pt x="1185" y="135"/>
                    </a:lnTo>
                    <a:lnTo>
                      <a:pt x="1187" y="134"/>
                    </a:lnTo>
                    <a:lnTo>
                      <a:pt x="1187" y="134"/>
                    </a:lnTo>
                    <a:lnTo>
                      <a:pt x="1192" y="131"/>
                    </a:lnTo>
                    <a:lnTo>
                      <a:pt x="1195" y="131"/>
                    </a:lnTo>
                    <a:lnTo>
                      <a:pt x="1199" y="132"/>
                    </a:lnTo>
                    <a:lnTo>
                      <a:pt x="1205" y="134"/>
                    </a:lnTo>
                    <a:lnTo>
                      <a:pt x="1205" y="134"/>
                    </a:lnTo>
                    <a:lnTo>
                      <a:pt x="1211" y="136"/>
                    </a:lnTo>
                    <a:lnTo>
                      <a:pt x="1216" y="137"/>
                    </a:lnTo>
                    <a:lnTo>
                      <a:pt x="1222" y="135"/>
                    </a:lnTo>
                    <a:lnTo>
                      <a:pt x="1226" y="133"/>
                    </a:lnTo>
                    <a:lnTo>
                      <a:pt x="1226" y="133"/>
                    </a:lnTo>
                    <a:lnTo>
                      <a:pt x="1230" y="130"/>
                    </a:lnTo>
                    <a:lnTo>
                      <a:pt x="1235" y="126"/>
                    </a:lnTo>
                    <a:lnTo>
                      <a:pt x="1240" y="125"/>
                    </a:lnTo>
                    <a:lnTo>
                      <a:pt x="1241" y="125"/>
                    </a:lnTo>
                    <a:lnTo>
                      <a:pt x="1242" y="127"/>
                    </a:lnTo>
                    <a:lnTo>
                      <a:pt x="1242" y="127"/>
                    </a:lnTo>
                    <a:lnTo>
                      <a:pt x="1243" y="129"/>
                    </a:lnTo>
                    <a:lnTo>
                      <a:pt x="1245" y="130"/>
                    </a:lnTo>
                    <a:lnTo>
                      <a:pt x="1251" y="129"/>
                    </a:lnTo>
                    <a:lnTo>
                      <a:pt x="1257" y="129"/>
                    </a:lnTo>
                    <a:lnTo>
                      <a:pt x="1260" y="129"/>
                    </a:lnTo>
                    <a:lnTo>
                      <a:pt x="1265" y="130"/>
                    </a:lnTo>
                    <a:lnTo>
                      <a:pt x="1265" y="130"/>
                    </a:lnTo>
                    <a:lnTo>
                      <a:pt x="1274" y="133"/>
                    </a:lnTo>
                    <a:lnTo>
                      <a:pt x="1284" y="137"/>
                    </a:lnTo>
                    <a:lnTo>
                      <a:pt x="1289" y="138"/>
                    </a:lnTo>
                    <a:lnTo>
                      <a:pt x="1294" y="138"/>
                    </a:lnTo>
                    <a:lnTo>
                      <a:pt x="1298" y="137"/>
                    </a:lnTo>
                    <a:lnTo>
                      <a:pt x="1301" y="135"/>
                    </a:lnTo>
                    <a:lnTo>
                      <a:pt x="1301" y="135"/>
                    </a:lnTo>
                    <a:lnTo>
                      <a:pt x="1307" y="131"/>
                    </a:lnTo>
                    <a:lnTo>
                      <a:pt x="1312" y="127"/>
                    </a:lnTo>
                    <a:lnTo>
                      <a:pt x="1314" y="126"/>
                    </a:lnTo>
                    <a:lnTo>
                      <a:pt x="1315" y="126"/>
                    </a:lnTo>
                    <a:lnTo>
                      <a:pt x="1316" y="127"/>
                    </a:lnTo>
                    <a:lnTo>
                      <a:pt x="1316" y="130"/>
                    </a:lnTo>
                    <a:lnTo>
                      <a:pt x="1316" y="130"/>
                    </a:lnTo>
                    <a:lnTo>
                      <a:pt x="1316" y="138"/>
                    </a:lnTo>
                    <a:lnTo>
                      <a:pt x="1315" y="141"/>
                    </a:lnTo>
                    <a:lnTo>
                      <a:pt x="1315" y="141"/>
                    </a:lnTo>
                    <a:lnTo>
                      <a:pt x="1319" y="143"/>
                    </a:lnTo>
                    <a:lnTo>
                      <a:pt x="1322" y="143"/>
                    </a:lnTo>
                    <a:lnTo>
                      <a:pt x="1325" y="144"/>
                    </a:lnTo>
                    <a:lnTo>
                      <a:pt x="1328" y="146"/>
                    </a:lnTo>
                    <a:lnTo>
                      <a:pt x="1329" y="150"/>
                    </a:lnTo>
                    <a:lnTo>
                      <a:pt x="1330" y="154"/>
                    </a:lnTo>
                    <a:lnTo>
                      <a:pt x="1328" y="161"/>
                    </a:lnTo>
                    <a:lnTo>
                      <a:pt x="1328" y="161"/>
                    </a:lnTo>
                    <a:lnTo>
                      <a:pt x="1322" y="174"/>
                    </a:lnTo>
                    <a:lnTo>
                      <a:pt x="1316" y="181"/>
                    </a:lnTo>
                    <a:lnTo>
                      <a:pt x="1313" y="187"/>
                    </a:lnTo>
                    <a:lnTo>
                      <a:pt x="1312" y="190"/>
                    </a:lnTo>
                    <a:lnTo>
                      <a:pt x="1312" y="194"/>
                    </a:lnTo>
                    <a:lnTo>
                      <a:pt x="1312" y="194"/>
                    </a:lnTo>
                    <a:lnTo>
                      <a:pt x="1313" y="197"/>
                    </a:lnTo>
                    <a:lnTo>
                      <a:pt x="1315" y="201"/>
                    </a:lnTo>
                    <a:lnTo>
                      <a:pt x="1320" y="205"/>
                    </a:lnTo>
                    <a:lnTo>
                      <a:pt x="1325" y="208"/>
                    </a:lnTo>
                    <a:lnTo>
                      <a:pt x="1326" y="209"/>
                    </a:lnTo>
                    <a:lnTo>
                      <a:pt x="1327" y="211"/>
                    </a:lnTo>
                    <a:lnTo>
                      <a:pt x="1327" y="211"/>
                    </a:lnTo>
                    <a:lnTo>
                      <a:pt x="1324" y="225"/>
                    </a:lnTo>
                    <a:lnTo>
                      <a:pt x="1323" y="233"/>
                    </a:lnTo>
                    <a:lnTo>
                      <a:pt x="1323" y="241"/>
                    </a:lnTo>
                    <a:lnTo>
                      <a:pt x="1323" y="241"/>
                    </a:lnTo>
                    <a:lnTo>
                      <a:pt x="1324" y="247"/>
                    </a:lnTo>
                    <a:lnTo>
                      <a:pt x="1325" y="249"/>
                    </a:lnTo>
                    <a:lnTo>
                      <a:pt x="1327" y="251"/>
                    </a:lnTo>
                    <a:lnTo>
                      <a:pt x="1331" y="252"/>
                    </a:lnTo>
                    <a:lnTo>
                      <a:pt x="1338" y="252"/>
                    </a:lnTo>
                    <a:lnTo>
                      <a:pt x="1338" y="252"/>
                    </a:lnTo>
                    <a:lnTo>
                      <a:pt x="1344" y="253"/>
                    </a:lnTo>
                    <a:lnTo>
                      <a:pt x="1349" y="255"/>
                    </a:lnTo>
                    <a:lnTo>
                      <a:pt x="1351" y="260"/>
                    </a:lnTo>
                    <a:lnTo>
                      <a:pt x="1352" y="265"/>
                    </a:lnTo>
                    <a:lnTo>
                      <a:pt x="1352" y="265"/>
                    </a:lnTo>
                    <a:lnTo>
                      <a:pt x="1353" y="269"/>
                    </a:lnTo>
                    <a:lnTo>
                      <a:pt x="1355" y="273"/>
                    </a:lnTo>
                    <a:lnTo>
                      <a:pt x="1357" y="276"/>
                    </a:lnTo>
                    <a:lnTo>
                      <a:pt x="1360" y="282"/>
                    </a:lnTo>
                    <a:lnTo>
                      <a:pt x="1360" y="282"/>
                    </a:lnTo>
                    <a:lnTo>
                      <a:pt x="1364" y="291"/>
                    </a:lnTo>
                    <a:lnTo>
                      <a:pt x="1367" y="304"/>
                    </a:lnTo>
                    <a:lnTo>
                      <a:pt x="1368" y="309"/>
                    </a:lnTo>
                    <a:lnTo>
                      <a:pt x="1368" y="315"/>
                    </a:lnTo>
                    <a:lnTo>
                      <a:pt x="1366" y="320"/>
                    </a:lnTo>
                    <a:lnTo>
                      <a:pt x="1363" y="324"/>
                    </a:lnTo>
                    <a:lnTo>
                      <a:pt x="1363" y="324"/>
                    </a:lnTo>
                    <a:lnTo>
                      <a:pt x="1354" y="329"/>
                    </a:lnTo>
                    <a:lnTo>
                      <a:pt x="1345" y="333"/>
                    </a:lnTo>
                    <a:lnTo>
                      <a:pt x="1338" y="336"/>
                    </a:lnTo>
                    <a:lnTo>
                      <a:pt x="1335" y="337"/>
                    </a:lnTo>
                    <a:lnTo>
                      <a:pt x="1331" y="339"/>
                    </a:lnTo>
                    <a:lnTo>
                      <a:pt x="1331" y="339"/>
                    </a:lnTo>
                    <a:lnTo>
                      <a:pt x="1327" y="344"/>
                    </a:lnTo>
                    <a:lnTo>
                      <a:pt x="1321" y="346"/>
                    </a:lnTo>
                    <a:lnTo>
                      <a:pt x="1314" y="348"/>
                    </a:lnTo>
                    <a:lnTo>
                      <a:pt x="1308" y="348"/>
                    </a:lnTo>
                    <a:lnTo>
                      <a:pt x="1308" y="348"/>
                    </a:lnTo>
                    <a:lnTo>
                      <a:pt x="1306" y="349"/>
                    </a:lnTo>
                    <a:lnTo>
                      <a:pt x="1303" y="351"/>
                    </a:lnTo>
                    <a:lnTo>
                      <a:pt x="1301" y="358"/>
                    </a:lnTo>
                    <a:lnTo>
                      <a:pt x="1298" y="367"/>
                    </a:lnTo>
                    <a:lnTo>
                      <a:pt x="1295" y="373"/>
                    </a:lnTo>
                    <a:lnTo>
                      <a:pt x="1292" y="377"/>
                    </a:lnTo>
                    <a:lnTo>
                      <a:pt x="1292" y="377"/>
                    </a:lnTo>
                    <a:lnTo>
                      <a:pt x="1283" y="384"/>
                    </a:lnTo>
                    <a:lnTo>
                      <a:pt x="1275" y="392"/>
                    </a:lnTo>
                    <a:lnTo>
                      <a:pt x="1272" y="395"/>
                    </a:lnTo>
                    <a:lnTo>
                      <a:pt x="1270" y="401"/>
                    </a:lnTo>
                    <a:lnTo>
                      <a:pt x="1268" y="406"/>
                    </a:lnTo>
                    <a:lnTo>
                      <a:pt x="1268" y="412"/>
                    </a:lnTo>
                    <a:lnTo>
                      <a:pt x="1268" y="412"/>
                    </a:lnTo>
                    <a:lnTo>
                      <a:pt x="1267" y="424"/>
                    </a:lnTo>
                    <a:lnTo>
                      <a:pt x="1268" y="432"/>
                    </a:lnTo>
                    <a:lnTo>
                      <a:pt x="1269" y="434"/>
                    </a:lnTo>
                    <a:lnTo>
                      <a:pt x="1270" y="437"/>
                    </a:lnTo>
                    <a:lnTo>
                      <a:pt x="1275" y="441"/>
                    </a:lnTo>
                    <a:lnTo>
                      <a:pt x="1275" y="441"/>
                    </a:lnTo>
                    <a:lnTo>
                      <a:pt x="1279" y="445"/>
                    </a:lnTo>
                    <a:lnTo>
                      <a:pt x="1280" y="448"/>
                    </a:lnTo>
                    <a:lnTo>
                      <a:pt x="1280" y="452"/>
                    </a:lnTo>
                    <a:lnTo>
                      <a:pt x="1279" y="455"/>
                    </a:lnTo>
                    <a:lnTo>
                      <a:pt x="1277" y="459"/>
                    </a:lnTo>
                    <a:lnTo>
                      <a:pt x="1274" y="462"/>
                    </a:lnTo>
                    <a:lnTo>
                      <a:pt x="1271" y="464"/>
                    </a:lnTo>
                    <a:lnTo>
                      <a:pt x="1269" y="465"/>
                    </a:lnTo>
                    <a:lnTo>
                      <a:pt x="1269" y="465"/>
                    </a:lnTo>
                    <a:lnTo>
                      <a:pt x="1260" y="466"/>
                    </a:lnTo>
                    <a:lnTo>
                      <a:pt x="1251" y="469"/>
                    </a:lnTo>
                    <a:lnTo>
                      <a:pt x="1241" y="476"/>
                    </a:lnTo>
                    <a:lnTo>
                      <a:pt x="1238" y="479"/>
                    </a:lnTo>
                    <a:lnTo>
                      <a:pt x="1235" y="483"/>
                    </a:lnTo>
                    <a:lnTo>
                      <a:pt x="1235" y="483"/>
                    </a:lnTo>
                    <a:lnTo>
                      <a:pt x="1232" y="488"/>
                    </a:lnTo>
                    <a:lnTo>
                      <a:pt x="1231" y="493"/>
                    </a:lnTo>
                    <a:lnTo>
                      <a:pt x="1229" y="502"/>
                    </a:lnTo>
                    <a:lnTo>
                      <a:pt x="1228" y="506"/>
                    </a:lnTo>
                    <a:lnTo>
                      <a:pt x="1227" y="508"/>
                    </a:lnTo>
                    <a:lnTo>
                      <a:pt x="1224" y="511"/>
                    </a:lnTo>
                    <a:lnTo>
                      <a:pt x="1221" y="512"/>
                    </a:lnTo>
                    <a:lnTo>
                      <a:pt x="1221" y="512"/>
                    </a:lnTo>
                    <a:lnTo>
                      <a:pt x="1212" y="513"/>
                    </a:lnTo>
                    <a:lnTo>
                      <a:pt x="1206" y="515"/>
                    </a:lnTo>
                    <a:lnTo>
                      <a:pt x="1202" y="517"/>
                    </a:lnTo>
                    <a:lnTo>
                      <a:pt x="1200" y="519"/>
                    </a:lnTo>
                    <a:lnTo>
                      <a:pt x="1198" y="522"/>
                    </a:lnTo>
                    <a:lnTo>
                      <a:pt x="1196" y="527"/>
                    </a:lnTo>
                    <a:lnTo>
                      <a:pt x="1196" y="527"/>
                    </a:lnTo>
                    <a:lnTo>
                      <a:pt x="1193" y="538"/>
                    </a:lnTo>
                    <a:lnTo>
                      <a:pt x="1189" y="545"/>
                    </a:lnTo>
                    <a:lnTo>
                      <a:pt x="1187" y="548"/>
                    </a:lnTo>
                    <a:lnTo>
                      <a:pt x="1184" y="550"/>
                    </a:lnTo>
                    <a:lnTo>
                      <a:pt x="1180" y="551"/>
                    </a:lnTo>
                    <a:lnTo>
                      <a:pt x="1176" y="552"/>
                    </a:lnTo>
                    <a:lnTo>
                      <a:pt x="1176" y="552"/>
                    </a:lnTo>
                    <a:lnTo>
                      <a:pt x="1171" y="553"/>
                    </a:lnTo>
                    <a:lnTo>
                      <a:pt x="1167" y="554"/>
                    </a:lnTo>
                    <a:lnTo>
                      <a:pt x="1162" y="560"/>
                    </a:lnTo>
                    <a:lnTo>
                      <a:pt x="1156" y="565"/>
                    </a:lnTo>
                    <a:lnTo>
                      <a:pt x="1152" y="567"/>
                    </a:lnTo>
                    <a:lnTo>
                      <a:pt x="1148" y="569"/>
                    </a:lnTo>
                    <a:lnTo>
                      <a:pt x="1148" y="569"/>
                    </a:lnTo>
                    <a:lnTo>
                      <a:pt x="1138" y="575"/>
                    </a:lnTo>
                    <a:lnTo>
                      <a:pt x="1128" y="581"/>
                    </a:lnTo>
                    <a:lnTo>
                      <a:pt x="1120" y="590"/>
                    </a:lnTo>
                    <a:lnTo>
                      <a:pt x="1112" y="597"/>
                    </a:lnTo>
                    <a:lnTo>
                      <a:pt x="1112" y="597"/>
                    </a:lnTo>
                    <a:lnTo>
                      <a:pt x="1106" y="606"/>
                    </a:lnTo>
                    <a:lnTo>
                      <a:pt x="1100" y="615"/>
                    </a:lnTo>
                    <a:lnTo>
                      <a:pt x="1098" y="618"/>
                    </a:lnTo>
                    <a:lnTo>
                      <a:pt x="1096" y="619"/>
                    </a:lnTo>
                    <a:lnTo>
                      <a:pt x="1095" y="618"/>
                    </a:lnTo>
                    <a:lnTo>
                      <a:pt x="1094" y="616"/>
                    </a:lnTo>
                    <a:lnTo>
                      <a:pt x="1094" y="616"/>
                    </a:lnTo>
                    <a:lnTo>
                      <a:pt x="1092" y="609"/>
                    </a:lnTo>
                    <a:lnTo>
                      <a:pt x="1089" y="605"/>
                    </a:lnTo>
                    <a:lnTo>
                      <a:pt x="1086" y="603"/>
                    </a:lnTo>
                    <a:lnTo>
                      <a:pt x="1081" y="601"/>
                    </a:lnTo>
                    <a:lnTo>
                      <a:pt x="1081" y="601"/>
                    </a:lnTo>
                    <a:lnTo>
                      <a:pt x="1078" y="601"/>
                    </a:lnTo>
                    <a:lnTo>
                      <a:pt x="1076" y="601"/>
                    </a:lnTo>
                    <a:lnTo>
                      <a:pt x="1073" y="602"/>
                    </a:lnTo>
                    <a:lnTo>
                      <a:pt x="1072" y="603"/>
                    </a:lnTo>
                    <a:lnTo>
                      <a:pt x="1071" y="607"/>
                    </a:lnTo>
                    <a:lnTo>
                      <a:pt x="1071" y="610"/>
                    </a:lnTo>
                    <a:lnTo>
                      <a:pt x="1071" y="610"/>
                    </a:lnTo>
                    <a:lnTo>
                      <a:pt x="1072" y="612"/>
                    </a:lnTo>
                    <a:lnTo>
                      <a:pt x="1073" y="613"/>
                    </a:lnTo>
                    <a:lnTo>
                      <a:pt x="1077" y="615"/>
                    </a:lnTo>
                    <a:lnTo>
                      <a:pt x="1079" y="617"/>
                    </a:lnTo>
                    <a:lnTo>
                      <a:pt x="1079" y="619"/>
                    </a:lnTo>
                    <a:lnTo>
                      <a:pt x="1079" y="621"/>
                    </a:lnTo>
                    <a:lnTo>
                      <a:pt x="1079" y="621"/>
                    </a:lnTo>
                    <a:lnTo>
                      <a:pt x="1077" y="627"/>
                    </a:lnTo>
                    <a:lnTo>
                      <a:pt x="1073" y="633"/>
                    </a:lnTo>
                    <a:lnTo>
                      <a:pt x="1071" y="638"/>
                    </a:lnTo>
                    <a:lnTo>
                      <a:pt x="1071" y="644"/>
                    </a:lnTo>
                    <a:lnTo>
                      <a:pt x="1071" y="644"/>
                    </a:lnTo>
                    <a:lnTo>
                      <a:pt x="1070" y="649"/>
                    </a:lnTo>
                    <a:lnTo>
                      <a:pt x="1069" y="652"/>
                    </a:lnTo>
                    <a:lnTo>
                      <a:pt x="1067" y="654"/>
                    </a:lnTo>
                    <a:lnTo>
                      <a:pt x="1062" y="658"/>
                    </a:lnTo>
                    <a:lnTo>
                      <a:pt x="1062" y="658"/>
                    </a:lnTo>
                    <a:lnTo>
                      <a:pt x="1058" y="661"/>
                    </a:lnTo>
                    <a:lnTo>
                      <a:pt x="1055" y="663"/>
                    </a:lnTo>
                    <a:lnTo>
                      <a:pt x="1055" y="666"/>
                    </a:lnTo>
                    <a:lnTo>
                      <a:pt x="1054" y="669"/>
                    </a:lnTo>
                    <a:lnTo>
                      <a:pt x="1054" y="669"/>
                    </a:lnTo>
                    <a:lnTo>
                      <a:pt x="1054" y="672"/>
                    </a:lnTo>
                    <a:lnTo>
                      <a:pt x="1053" y="673"/>
                    </a:lnTo>
                    <a:lnTo>
                      <a:pt x="1050" y="674"/>
                    </a:lnTo>
                    <a:lnTo>
                      <a:pt x="1043" y="674"/>
                    </a:lnTo>
                    <a:lnTo>
                      <a:pt x="1043" y="674"/>
                    </a:lnTo>
                    <a:lnTo>
                      <a:pt x="1035" y="674"/>
                    </a:lnTo>
                    <a:lnTo>
                      <a:pt x="1029" y="675"/>
                    </a:lnTo>
                    <a:lnTo>
                      <a:pt x="1025" y="677"/>
                    </a:lnTo>
                    <a:lnTo>
                      <a:pt x="1022" y="679"/>
                    </a:lnTo>
                    <a:lnTo>
                      <a:pt x="1022" y="679"/>
                    </a:lnTo>
                    <a:lnTo>
                      <a:pt x="1020" y="680"/>
                    </a:lnTo>
                    <a:lnTo>
                      <a:pt x="1017" y="680"/>
                    </a:lnTo>
                    <a:lnTo>
                      <a:pt x="1013" y="679"/>
                    </a:lnTo>
                    <a:lnTo>
                      <a:pt x="1009" y="678"/>
                    </a:lnTo>
                    <a:lnTo>
                      <a:pt x="1007" y="678"/>
                    </a:lnTo>
                    <a:lnTo>
                      <a:pt x="1006" y="679"/>
                    </a:lnTo>
                    <a:lnTo>
                      <a:pt x="1006" y="679"/>
                    </a:lnTo>
                    <a:lnTo>
                      <a:pt x="1006" y="684"/>
                    </a:lnTo>
                    <a:lnTo>
                      <a:pt x="1006" y="689"/>
                    </a:lnTo>
                    <a:lnTo>
                      <a:pt x="1003" y="692"/>
                    </a:lnTo>
                    <a:lnTo>
                      <a:pt x="1002" y="693"/>
                    </a:lnTo>
                    <a:lnTo>
                      <a:pt x="1000" y="694"/>
                    </a:lnTo>
                    <a:lnTo>
                      <a:pt x="1000" y="694"/>
                    </a:lnTo>
                    <a:lnTo>
                      <a:pt x="996" y="693"/>
                    </a:lnTo>
                    <a:lnTo>
                      <a:pt x="992" y="692"/>
                    </a:lnTo>
                    <a:lnTo>
                      <a:pt x="986" y="690"/>
                    </a:lnTo>
                    <a:lnTo>
                      <a:pt x="980" y="689"/>
                    </a:lnTo>
                    <a:lnTo>
                      <a:pt x="980" y="689"/>
                    </a:lnTo>
                    <a:lnTo>
                      <a:pt x="969" y="690"/>
                    </a:lnTo>
                    <a:lnTo>
                      <a:pt x="966" y="691"/>
                    </a:lnTo>
                    <a:lnTo>
                      <a:pt x="965" y="692"/>
                    </a:lnTo>
                    <a:lnTo>
                      <a:pt x="964" y="694"/>
                    </a:lnTo>
                    <a:lnTo>
                      <a:pt x="964" y="694"/>
                    </a:lnTo>
                    <a:lnTo>
                      <a:pt x="965" y="698"/>
                    </a:lnTo>
                    <a:lnTo>
                      <a:pt x="966" y="703"/>
                    </a:lnTo>
                    <a:lnTo>
                      <a:pt x="965" y="705"/>
                    </a:lnTo>
                    <a:lnTo>
                      <a:pt x="965" y="706"/>
                    </a:lnTo>
                    <a:lnTo>
                      <a:pt x="963" y="706"/>
                    </a:lnTo>
                    <a:lnTo>
                      <a:pt x="963" y="706"/>
                    </a:lnTo>
                    <a:lnTo>
                      <a:pt x="959" y="707"/>
                    </a:lnTo>
                    <a:lnTo>
                      <a:pt x="956" y="708"/>
                    </a:lnTo>
                    <a:lnTo>
                      <a:pt x="954" y="711"/>
                    </a:lnTo>
                    <a:lnTo>
                      <a:pt x="953" y="713"/>
                    </a:lnTo>
                    <a:lnTo>
                      <a:pt x="953" y="713"/>
                    </a:lnTo>
                    <a:lnTo>
                      <a:pt x="953" y="716"/>
                    </a:lnTo>
                    <a:lnTo>
                      <a:pt x="952" y="717"/>
                    </a:lnTo>
                    <a:lnTo>
                      <a:pt x="948" y="718"/>
                    </a:lnTo>
                    <a:lnTo>
                      <a:pt x="943" y="717"/>
                    </a:lnTo>
                    <a:lnTo>
                      <a:pt x="942" y="716"/>
                    </a:lnTo>
                    <a:lnTo>
                      <a:pt x="941" y="715"/>
                    </a:lnTo>
                    <a:lnTo>
                      <a:pt x="941" y="715"/>
                    </a:lnTo>
                    <a:lnTo>
                      <a:pt x="938" y="711"/>
                    </a:lnTo>
                    <a:lnTo>
                      <a:pt x="935" y="708"/>
                    </a:lnTo>
                    <a:lnTo>
                      <a:pt x="931" y="707"/>
                    </a:lnTo>
                    <a:lnTo>
                      <a:pt x="929" y="707"/>
                    </a:lnTo>
                    <a:lnTo>
                      <a:pt x="928" y="707"/>
                    </a:lnTo>
                    <a:lnTo>
                      <a:pt x="928" y="707"/>
                    </a:lnTo>
                    <a:lnTo>
                      <a:pt x="920" y="718"/>
                    </a:lnTo>
                    <a:lnTo>
                      <a:pt x="913" y="723"/>
                    </a:lnTo>
                    <a:lnTo>
                      <a:pt x="911" y="725"/>
                    </a:lnTo>
                    <a:lnTo>
                      <a:pt x="908" y="726"/>
                    </a:lnTo>
                    <a:lnTo>
                      <a:pt x="908" y="726"/>
                    </a:lnTo>
                    <a:lnTo>
                      <a:pt x="898" y="727"/>
                    </a:lnTo>
                    <a:lnTo>
                      <a:pt x="894" y="729"/>
                    </a:lnTo>
                    <a:lnTo>
                      <a:pt x="889" y="731"/>
                    </a:lnTo>
                    <a:lnTo>
                      <a:pt x="889" y="731"/>
                    </a:lnTo>
                    <a:lnTo>
                      <a:pt x="884" y="735"/>
                    </a:lnTo>
                    <a:lnTo>
                      <a:pt x="878" y="737"/>
                    </a:lnTo>
                    <a:lnTo>
                      <a:pt x="873" y="738"/>
                    </a:lnTo>
                    <a:lnTo>
                      <a:pt x="872" y="737"/>
                    </a:lnTo>
                    <a:lnTo>
                      <a:pt x="871" y="736"/>
                    </a:lnTo>
                    <a:lnTo>
                      <a:pt x="871" y="736"/>
                    </a:lnTo>
                    <a:lnTo>
                      <a:pt x="871" y="732"/>
                    </a:lnTo>
                    <a:lnTo>
                      <a:pt x="869" y="729"/>
                    </a:lnTo>
                    <a:lnTo>
                      <a:pt x="866" y="725"/>
                    </a:lnTo>
                    <a:lnTo>
                      <a:pt x="862" y="723"/>
                    </a:lnTo>
                    <a:lnTo>
                      <a:pt x="862" y="723"/>
                    </a:lnTo>
                    <a:lnTo>
                      <a:pt x="843" y="721"/>
                    </a:lnTo>
                    <a:lnTo>
                      <a:pt x="835" y="720"/>
                    </a:lnTo>
                    <a:lnTo>
                      <a:pt x="833" y="718"/>
                    </a:lnTo>
                    <a:lnTo>
                      <a:pt x="833" y="717"/>
                    </a:lnTo>
                    <a:lnTo>
                      <a:pt x="833" y="717"/>
                    </a:lnTo>
                    <a:lnTo>
                      <a:pt x="834" y="713"/>
                    </a:lnTo>
                    <a:lnTo>
                      <a:pt x="835" y="709"/>
                    </a:lnTo>
                    <a:lnTo>
                      <a:pt x="835" y="707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3"/>
                    </a:lnTo>
                    <a:lnTo>
                      <a:pt x="836" y="702"/>
                    </a:lnTo>
                    <a:lnTo>
                      <a:pt x="844" y="699"/>
                    </a:lnTo>
                    <a:lnTo>
                      <a:pt x="844" y="699"/>
                    </a:lnTo>
                    <a:lnTo>
                      <a:pt x="857" y="694"/>
                    </a:lnTo>
                    <a:lnTo>
                      <a:pt x="865" y="690"/>
                    </a:lnTo>
                    <a:lnTo>
                      <a:pt x="868" y="688"/>
                    </a:lnTo>
                    <a:lnTo>
                      <a:pt x="869" y="685"/>
                    </a:lnTo>
                    <a:lnTo>
                      <a:pt x="869" y="685"/>
                    </a:lnTo>
                    <a:lnTo>
                      <a:pt x="869" y="682"/>
                    </a:lnTo>
                    <a:lnTo>
                      <a:pt x="869" y="681"/>
                    </a:lnTo>
                    <a:lnTo>
                      <a:pt x="868" y="679"/>
                    </a:lnTo>
                    <a:lnTo>
                      <a:pt x="866" y="678"/>
                    </a:lnTo>
                    <a:lnTo>
                      <a:pt x="862" y="677"/>
                    </a:lnTo>
                    <a:lnTo>
                      <a:pt x="856" y="677"/>
                    </a:lnTo>
                    <a:lnTo>
                      <a:pt x="856" y="677"/>
                    </a:lnTo>
                    <a:lnTo>
                      <a:pt x="851" y="678"/>
                    </a:lnTo>
                    <a:lnTo>
                      <a:pt x="845" y="679"/>
                    </a:lnTo>
                    <a:lnTo>
                      <a:pt x="836" y="681"/>
                    </a:lnTo>
                    <a:lnTo>
                      <a:pt x="836" y="681"/>
                    </a:lnTo>
                    <a:lnTo>
                      <a:pt x="831" y="682"/>
                    </a:lnTo>
                    <a:lnTo>
                      <a:pt x="828" y="680"/>
                    </a:lnTo>
                    <a:lnTo>
                      <a:pt x="826" y="678"/>
                    </a:lnTo>
                    <a:lnTo>
                      <a:pt x="825" y="675"/>
                    </a:lnTo>
                    <a:lnTo>
                      <a:pt x="825" y="675"/>
                    </a:lnTo>
                    <a:lnTo>
                      <a:pt x="825" y="670"/>
                    </a:lnTo>
                    <a:lnTo>
                      <a:pt x="824" y="666"/>
                    </a:lnTo>
                    <a:lnTo>
                      <a:pt x="822" y="663"/>
                    </a:lnTo>
                    <a:lnTo>
                      <a:pt x="820" y="663"/>
                    </a:lnTo>
                    <a:lnTo>
                      <a:pt x="817" y="663"/>
                    </a:lnTo>
                    <a:lnTo>
                      <a:pt x="817" y="663"/>
                    </a:lnTo>
                    <a:lnTo>
                      <a:pt x="813" y="664"/>
                    </a:lnTo>
                    <a:lnTo>
                      <a:pt x="810" y="666"/>
                    </a:lnTo>
                    <a:lnTo>
                      <a:pt x="808" y="669"/>
                    </a:lnTo>
                    <a:lnTo>
                      <a:pt x="807" y="675"/>
                    </a:lnTo>
                    <a:lnTo>
                      <a:pt x="807" y="675"/>
                    </a:lnTo>
                    <a:lnTo>
                      <a:pt x="806" y="680"/>
                    </a:lnTo>
                    <a:lnTo>
                      <a:pt x="802" y="684"/>
                    </a:lnTo>
                    <a:lnTo>
                      <a:pt x="801" y="685"/>
                    </a:lnTo>
                    <a:lnTo>
                      <a:pt x="799" y="685"/>
                    </a:lnTo>
                    <a:lnTo>
                      <a:pt x="797" y="685"/>
                    </a:lnTo>
                    <a:lnTo>
                      <a:pt x="795" y="683"/>
                    </a:lnTo>
                    <a:lnTo>
                      <a:pt x="795" y="683"/>
                    </a:lnTo>
                    <a:lnTo>
                      <a:pt x="791" y="679"/>
                    </a:lnTo>
                    <a:lnTo>
                      <a:pt x="785" y="677"/>
                    </a:lnTo>
                    <a:lnTo>
                      <a:pt x="783" y="677"/>
                    </a:lnTo>
                    <a:lnTo>
                      <a:pt x="781" y="677"/>
                    </a:lnTo>
                    <a:lnTo>
                      <a:pt x="780" y="678"/>
                    </a:lnTo>
                    <a:lnTo>
                      <a:pt x="779" y="680"/>
                    </a:lnTo>
                    <a:lnTo>
                      <a:pt x="779" y="680"/>
                    </a:lnTo>
                    <a:lnTo>
                      <a:pt x="779" y="684"/>
                    </a:lnTo>
                    <a:lnTo>
                      <a:pt x="779" y="688"/>
                    </a:lnTo>
                    <a:lnTo>
                      <a:pt x="774" y="692"/>
                    </a:lnTo>
                    <a:lnTo>
                      <a:pt x="767" y="697"/>
                    </a:lnTo>
                    <a:lnTo>
                      <a:pt x="767" y="697"/>
                    </a:lnTo>
                    <a:lnTo>
                      <a:pt x="757" y="702"/>
                    </a:lnTo>
                    <a:lnTo>
                      <a:pt x="752" y="705"/>
                    </a:lnTo>
                    <a:lnTo>
                      <a:pt x="748" y="707"/>
                    </a:lnTo>
                    <a:lnTo>
                      <a:pt x="742" y="712"/>
                    </a:lnTo>
                    <a:lnTo>
                      <a:pt x="742" y="712"/>
                    </a:lnTo>
                    <a:lnTo>
                      <a:pt x="736" y="719"/>
                    </a:lnTo>
                    <a:lnTo>
                      <a:pt x="731" y="725"/>
                    </a:lnTo>
                    <a:lnTo>
                      <a:pt x="729" y="729"/>
                    </a:lnTo>
                    <a:lnTo>
                      <a:pt x="727" y="733"/>
                    </a:lnTo>
                    <a:lnTo>
                      <a:pt x="726" y="737"/>
                    </a:lnTo>
                    <a:lnTo>
                      <a:pt x="726" y="744"/>
                    </a:lnTo>
                    <a:lnTo>
                      <a:pt x="726" y="744"/>
                    </a:lnTo>
                    <a:lnTo>
                      <a:pt x="726" y="756"/>
                    </a:lnTo>
                    <a:lnTo>
                      <a:pt x="724" y="766"/>
                    </a:lnTo>
                    <a:lnTo>
                      <a:pt x="723" y="770"/>
                    </a:lnTo>
                    <a:lnTo>
                      <a:pt x="722" y="774"/>
                    </a:lnTo>
                    <a:lnTo>
                      <a:pt x="720" y="776"/>
                    </a:lnTo>
                    <a:lnTo>
                      <a:pt x="716" y="776"/>
                    </a:lnTo>
                    <a:lnTo>
                      <a:pt x="716" y="776"/>
                    </a:lnTo>
                    <a:lnTo>
                      <a:pt x="714" y="775"/>
                    </a:lnTo>
                    <a:lnTo>
                      <a:pt x="711" y="774"/>
                    </a:lnTo>
                    <a:lnTo>
                      <a:pt x="707" y="768"/>
                    </a:lnTo>
                    <a:lnTo>
                      <a:pt x="701" y="765"/>
                    </a:lnTo>
                    <a:lnTo>
                      <a:pt x="698" y="764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0" y="767"/>
                    </a:lnTo>
                    <a:lnTo>
                      <a:pt x="687" y="768"/>
                    </a:lnTo>
                    <a:lnTo>
                      <a:pt x="686" y="770"/>
                    </a:lnTo>
                    <a:lnTo>
                      <a:pt x="686" y="773"/>
                    </a:lnTo>
                    <a:lnTo>
                      <a:pt x="687" y="775"/>
                    </a:lnTo>
                    <a:lnTo>
                      <a:pt x="690" y="777"/>
                    </a:lnTo>
                    <a:lnTo>
                      <a:pt x="693" y="778"/>
                    </a:lnTo>
                    <a:lnTo>
                      <a:pt x="693" y="778"/>
                    </a:lnTo>
                    <a:lnTo>
                      <a:pt x="699" y="783"/>
                    </a:lnTo>
                    <a:lnTo>
                      <a:pt x="705" y="789"/>
                    </a:lnTo>
                    <a:lnTo>
                      <a:pt x="707" y="792"/>
                    </a:lnTo>
                    <a:lnTo>
                      <a:pt x="707" y="794"/>
                    </a:lnTo>
                    <a:lnTo>
                      <a:pt x="707" y="796"/>
                    </a:lnTo>
                    <a:lnTo>
                      <a:pt x="706" y="798"/>
                    </a:lnTo>
                    <a:lnTo>
                      <a:pt x="706" y="798"/>
                    </a:lnTo>
                    <a:lnTo>
                      <a:pt x="701" y="803"/>
                    </a:lnTo>
                    <a:lnTo>
                      <a:pt x="699" y="806"/>
                    </a:lnTo>
                    <a:lnTo>
                      <a:pt x="698" y="810"/>
                    </a:lnTo>
                    <a:lnTo>
                      <a:pt x="697" y="816"/>
                    </a:lnTo>
                    <a:lnTo>
                      <a:pt x="697" y="816"/>
                    </a:lnTo>
                    <a:lnTo>
                      <a:pt x="696" y="821"/>
                    </a:lnTo>
                    <a:lnTo>
                      <a:pt x="695" y="825"/>
                    </a:lnTo>
                    <a:lnTo>
                      <a:pt x="694" y="827"/>
                    </a:lnTo>
                    <a:lnTo>
                      <a:pt x="693" y="827"/>
                    </a:lnTo>
                    <a:lnTo>
                      <a:pt x="692" y="826"/>
                    </a:lnTo>
                    <a:lnTo>
                      <a:pt x="692" y="824"/>
                    </a:lnTo>
                    <a:lnTo>
                      <a:pt x="692" y="824"/>
                    </a:lnTo>
                    <a:lnTo>
                      <a:pt x="690" y="813"/>
                    </a:lnTo>
                    <a:lnTo>
                      <a:pt x="688" y="811"/>
                    </a:lnTo>
                    <a:lnTo>
                      <a:pt x="687" y="812"/>
                    </a:lnTo>
                    <a:lnTo>
                      <a:pt x="686" y="813"/>
                    </a:lnTo>
                    <a:lnTo>
                      <a:pt x="686" y="813"/>
                    </a:lnTo>
                    <a:lnTo>
                      <a:pt x="681" y="826"/>
                    </a:lnTo>
                    <a:lnTo>
                      <a:pt x="680" y="830"/>
                    </a:lnTo>
                    <a:lnTo>
                      <a:pt x="680" y="832"/>
                    </a:lnTo>
                    <a:lnTo>
                      <a:pt x="680" y="834"/>
                    </a:lnTo>
                    <a:lnTo>
                      <a:pt x="682" y="834"/>
                    </a:lnTo>
                    <a:lnTo>
                      <a:pt x="682" y="834"/>
                    </a:lnTo>
                    <a:lnTo>
                      <a:pt x="687" y="833"/>
                    </a:lnTo>
                    <a:lnTo>
                      <a:pt x="690" y="833"/>
                    </a:lnTo>
                    <a:lnTo>
                      <a:pt x="692" y="834"/>
                    </a:lnTo>
                    <a:lnTo>
                      <a:pt x="691" y="837"/>
                    </a:lnTo>
                    <a:lnTo>
                      <a:pt x="691" y="837"/>
                    </a:lnTo>
                    <a:lnTo>
                      <a:pt x="688" y="840"/>
                    </a:lnTo>
                    <a:lnTo>
                      <a:pt x="686" y="844"/>
                    </a:lnTo>
                    <a:lnTo>
                      <a:pt x="684" y="846"/>
                    </a:lnTo>
                    <a:lnTo>
                      <a:pt x="683" y="850"/>
                    </a:lnTo>
                    <a:lnTo>
                      <a:pt x="683" y="850"/>
                    </a:lnTo>
                    <a:lnTo>
                      <a:pt x="682" y="854"/>
                    </a:lnTo>
                    <a:lnTo>
                      <a:pt x="680" y="856"/>
                    </a:lnTo>
                    <a:lnTo>
                      <a:pt x="678" y="858"/>
                    </a:lnTo>
                    <a:lnTo>
                      <a:pt x="676" y="855"/>
                    </a:lnTo>
                    <a:lnTo>
                      <a:pt x="676" y="855"/>
                    </a:lnTo>
                    <a:lnTo>
                      <a:pt x="674" y="850"/>
                    </a:lnTo>
                    <a:lnTo>
                      <a:pt x="672" y="844"/>
                    </a:lnTo>
                    <a:lnTo>
                      <a:pt x="671" y="838"/>
                    </a:lnTo>
                    <a:lnTo>
                      <a:pt x="670" y="836"/>
                    </a:lnTo>
                    <a:lnTo>
                      <a:pt x="668" y="835"/>
                    </a:lnTo>
                    <a:lnTo>
                      <a:pt x="668" y="835"/>
                    </a:lnTo>
                    <a:lnTo>
                      <a:pt x="666" y="835"/>
                    </a:lnTo>
                    <a:lnTo>
                      <a:pt x="665" y="836"/>
                    </a:lnTo>
                    <a:lnTo>
                      <a:pt x="663" y="840"/>
                    </a:lnTo>
                    <a:lnTo>
                      <a:pt x="663" y="846"/>
                    </a:lnTo>
                    <a:lnTo>
                      <a:pt x="664" y="853"/>
                    </a:lnTo>
                    <a:lnTo>
                      <a:pt x="664" y="853"/>
                    </a:lnTo>
                    <a:lnTo>
                      <a:pt x="667" y="867"/>
                    </a:lnTo>
                    <a:lnTo>
                      <a:pt x="669" y="873"/>
                    </a:lnTo>
                    <a:lnTo>
                      <a:pt x="672" y="877"/>
                    </a:lnTo>
                    <a:lnTo>
                      <a:pt x="672" y="877"/>
                    </a:lnTo>
                    <a:lnTo>
                      <a:pt x="674" y="879"/>
                    </a:lnTo>
                    <a:lnTo>
                      <a:pt x="676" y="882"/>
                    </a:lnTo>
                    <a:lnTo>
                      <a:pt x="677" y="884"/>
                    </a:lnTo>
                    <a:lnTo>
                      <a:pt x="677" y="888"/>
                    </a:lnTo>
                    <a:lnTo>
                      <a:pt x="676" y="890"/>
                    </a:lnTo>
                    <a:lnTo>
                      <a:pt x="674" y="892"/>
                    </a:lnTo>
                    <a:lnTo>
                      <a:pt x="672" y="893"/>
                    </a:lnTo>
                    <a:lnTo>
                      <a:pt x="670" y="892"/>
                    </a:lnTo>
                    <a:lnTo>
                      <a:pt x="670" y="892"/>
                    </a:lnTo>
                    <a:lnTo>
                      <a:pt x="660" y="887"/>
                    </a:lnTo>
                    <a:lnTo>
                      <a:pt x="654" y="884"/>
                    </a:lnTo>
                    <a:lnTo>
                      <a:pt x="651" y="884"/>
                    </a:lnTo>
                    <a:lnTo>
                      <a:pt x="648" y="884"/>
                    </a:lnTo>
                    <a:lnTo>
                      <a:pt x="648" y="884"/>
                    </a:lnTo>
                    <a:lnTo>
                      <a:pt x="641" y="887"/>
                    </a:lnTo>
                    <a:lnTo>
                      <a:pt x="636" y="889"/>
                    </a:lnTo>
                    <a:lnTo>
                      <a:pt x="631" y="892"/>
                    </a:lnTo>
                    <a:lnTo>
                      <a:pt x="630" y="896"/>
                    </a:lnTo>
                    <a:lnTo>
                      <a:pt x="630" y="896"/>
                    </a:lnTo>
                    <a:lnTo>
                      <a:pt x="629" y="899"/>
                    </a:lnTo>
                    <a:lnTo>
                      <a:pt x="628" y="903"/>
                    </a:lnTo>
                    <a:lnTo>
                      <a:pt x="626" y="905"/>
                    </a:lnTo>
                    <a:lnTo>
                      <a:pt x="623" y="905"/>
                    </a:lnTo>
                    <a:lnTo>
                      <a:pt x="623" y="905"/>
                    </a:lnTo>
                    <a:lnTo>
                      <a:pt x="617" y="905"/>
                    </a:lnTo>
                    <a:lnTo>
                      <a:pt x="614" y="906"/>
                    </a:lnTo>
                    <a:lnTo>
                      <a:pt x="611" y="908"/>
                    </a:lnTo>
                    <a:lnTo>
                      <a:pt x="610" y="911"/>
                    </a:lnTo>
                    <a:lnTo>
                      <a:pt x="610" y="911"/>
                    </a:lnTo>
                    <a:lnTo>
                      <a:pt x="609" y="916"/>
                    </a:lnTo>
                    <a:lnTo>
                      <a:pt x="608" y="918"/>
                    </a:lnTo>
                    <a:lnTo>
                      <a:pt x="606" y="920"/>
                    </a:lnTo>
                    <a:lnTo>
                      <a:pt x="601" y="921"/>
                    </a:lnTo>
                    <a:lnTo>
                      <a:pt x="601" y="921"/>
                    </a:lnTo>
                    <a:lnTo>
                      <a:pt x="595" y="920"/>
                    </a:lnTo>
                    <a:lnTo>
                      <a:pt x="586" y="918"/>
                    </a:lnTo>
                    <a:lnTo>
                      <a:pt x="577" y="915"/>
                    </a:lnTo>
                    <a:lnTo>
                      <a:pt x="573" y="912"/>
                    </a:lnTo>
                    <a:lnTo>
                      <a:pt x="570" y="910"/>
                    </a:lnTo>
                    <a:lnTo>
                      <a:pt x="570" y="910"/>
                    </a:lnTo>
                    <a:lnTo>
                      <a:pt x="566" y="906"/>
                    </a:lnTo>
                    <a:lnTo>
                      <a:pt x="565" y="902"/>
                    </a:lnTo>
                    <a:lnTo>
                      <a:pt x="566" y="898"/>
                    </a:lnTo>
                    <a:lnTo>
                      <a:pt x="569" y="896"/>
                    </a:lnTo>
                    <a:lnTo>
                      <a:pt x="569" y="896"/>
                    </a:lnTo>
                    <a:lnTo>
                      <a:pt x="573" y="892"/>
                    </a:lnTo>
                    <a:lnTo>
                      <a:pt x="578" y="889"/>
                    </a:lnTo>
                    <a:lnTo>
                      <a:pt x="581" y="883"/>
                    </a:lnTo>
                    <a:lnTo>
                      <a:pt x="582" y="880"/>
                    </a:lnTo>
                    <a:lnTo>
                      <a:pt x="582" y="877"/>
                    </a:lnTo>
                    <a:lnTo>
                      <a:pt x="582" y="877"/>
                    </a:lnTo>
                    <a:lnTo>
                      <a:pt x="583" y="867"/>
                    </a:lnTo>
                    <a:lnTo>
                      <a:pt x="586" y="854"/>
                    </a:lnTo>
                    <a:lnTo>
                      <a:pt x="588" y="849"/>
                    </a:lnTo>
                    <a:lnTo>
                      <a:pt x="591" y="844"/>
                    </a:lnTo>
                    <a:lnTo>
                      <a:pt x="594" y="839"/>
                    </a:lnTo>
                    <a:lnTo>
                      <a:pt x="598" y="836"/>
                    </a:lnTo>
                    <a:lnTo>
                      <a:pt x="598" y="836"/>
                    </a:lnTo>
                    <a:lnTo>
                      <a:pt x="600" y="834"/>
                    </a:lnTo>
                    <a:lnTo>
                      <a:pt x="602" y="830"/>
                    </a:lnTo>
                    <a:lnTo>
                      <a:pt x="602" y="824"/>
                    </a:lnTo>
                    <a:lnTo>
                      <a:pt x="602" y="819"/>
                    </a:lnTo>
                    <a:lnTo>
                      <a:pt x="600" y="807"/>
                    </a:lnTo>
                    <a:lnTo>
                      <a:pt x="598" y="795"/>
                    </a:lnTo>
                    <a:lnTo>
                      <a:pt x="598" y="795"/>
                    </a:lnTo>
                    <a:lnTo>
                      <a:pt x="595" y="785"/>
                    </a:lnTo>
                    <a:lnTo>
                      <a:pt x="593" y="777"/>
                    </a:lnTo>
                    <a:lnTo>
                      <a:pt x="593" y="773"/>
                    </a:lnTo>
                    <a:lnTo>
                      <a:pt x="594" y="769"/>
                    </a:lnTo>
                    <a:lnTo>
                      <a:pt x="596" y="768"/>
                    </a:lnTo>
                    <a:lnTo>
                      <a:pt x="600" y="767"/>
                    </a:lnTo>
                    <a:lnTo>
                      <a:pt x="600" y="767"/>
                    </a:lnTo>
                    <a:lnTo>
                      <a:pt x="617" y="768"/>
                    </a:lnTo>
                    <a:lnTo>
                      <a:pt x="642" y="770"/>
                    </a:lnTo>
                    <a:lnTo>
                      <a:pt x="654" y="770"/>
                    </a:lnTo>
                    <a:lnTo>
                      <a:pt x="665" y="769"/>
                    </a:lnTo>
                    <a:lnTo>
                      <a:pt x="673" y="768"/>
                    </a:lnTo>
                    <a:lnTo>
                      <a:pt x="677" y="767"/>
                    </a:lnTo>
                    <a:lnTo>
                      <a:pt x="678" y="765"/>
                    </a:lnTo>
                    <a:lnTo>
                      <a:pt x="678" y="765"/>
                    </a:lnTo>
                    <a:lnTo>
                      <a:pt x="680" y="762"/>
                    </a:lnTo>
                    <a:lnTo>
                      <a:pt x="679" y="760"/>
                    </a:lnTo>
                    <a:lnTo>
                      <a:pt x="678" y="756"/>
                    </a:lnTo>
                    <a:lnTo>
                      <a:pt x="676" y="753"/>
                    </a:lnTo>
                    <a:lnTo>
                      <a:pt x="670" y="747"/>
                    </a:lnTo>
                    <a:lnTo>
                      <a:pt x="668" y="744"/>
                    </a:lnTo>
                    <a:lnTo>
                      <a:pt x="667" y="740"/>
                    </a:lnTo>
                    <a:lnTo>
                      <a:pt x="667" y="740"/>
                    </a:lnTo>
                    <a:lnTo>
                      <a:pt x="666" y="733"/>
                    </a:lnTo>
                    <a:lnTo>
                      <a:pt x="665" y="724"/>
                    </a:lnTo>
                    <a:lnTo>
                      <a:pt x="664" y="721"/>
                    </a:lnTo>
                    <a:lnTo>
                      <a:pt x="662" y="718"/>
                    </a:lnTo>
                    <a:lnTo>
                      <a:pt x="658" y="715"/>
                    </a:lnTo>
                    <a:lnTo>
                      <a:pt x="655" y="712"/>
                    </a:lnTo>
                    <a:lnTo>
                      <a:pt x="655" y="712"/>
                    </a:lnTo>
                    <a:lnTo>
                      <a:pt x="643" y="707"/>
                    </a:lnTo>
                    <a:lnTo>
                      <a:pt x="628" y="699"/>
                    </a:lnTo>
                    <a:lnTo>
                      <a:pt x="613" y="691"/>
                    </a:lnTo>
                    <a:lnTo>
                      <a:pt x="607" y="685"/>
                    </a:lnTo>
                    <a:lnTo>
                      <a:pt x="602" y="681"/>
                    </a:lnTo>
                    <a:lnTo>
                      <a:pt x="602" y="681"/>
                    </a:lnTo>
                    <a:lnTo>
                      <a:pt x="594" y="668"/>
                    </a:lnTo>
                    <a:lnTo>
                      <a:pt x="584" y="652"/>
                    </a:lnTo>
                    <a:lnTo>
                      <a:pt x="578" y="635"/>
                    </a:lnTo>
                    <a:lnTo>
                      <a:pt x="576" y="629"/>
                    </a:lnTo>
                    <a:lnTo>
                      <a:pt x="574" y="622"/>
                    </a:lnTo>
                    <a:lnTo>
                      <a:pt x="574" y="622"/>
                    </a:lnTo>
                    <a:lnTo>
                      <a:pt x="573" y="610"/>
                    </a:lnTo>
                    <a:lnTo>
                      <a:pt x="572" y="605"/>
                    </a:lnTo>
                    <a:lnTo>
                      <a:pt x="570" y="601"/>
                    </a:lnTo>
                    <a:lnTo>
                      <a:pt x="567" y="596"/>
                    </a:lnTo>
                    <a:lnTo>
                      <a:pt x="564" y="594"/>
                    </a:lnTo>
                    <a:lnTo>
                      <a:pt x="560" y="592"/>
                    </a:lnTo>
                    <a:lnTo>
                      <a:pt x="556" y="593"/>
                    </a:lnTo>
                    <a:lnTo>
                      <a:pt x="556" y="593"/>
                    </a:lnTo>
                    <a:lnTo>
                      <a:pt x="552" y="593"/>
                    </a:lnTo>
                    <a:lnTo>
                      <a:pt x="548" y="593"/>
                    </a:lnTo>
                    <a:lnTo>
                      <a:pt x="538" y="591"/>
                    </a:lnTo>
                    <a:lnTo>
                      <a:pt x="528" y="587"/>
                    </a:lnTo>
                    <a:lnTo>
                      <a:pt x="514" y="583"/>
                    </a:lnTo>
                    <a:lnTo>
                      <a:pt x="514" y="583"/>
                    </a:lnTo>
                    <a:lnTo>
                      <a:pt x="507" y="581"/>
                    </a:lnTo>
                    <a:lnTo>
                      <a:pt x="499" y="581"/>
                    </a:lnTo>
                    <a:lnTo>
                      <a:pt x="483" y="581"/>
                    </a:lnTo>
                    <a:lnTo>
                      <a:pt x="476" y="580"/>
                    </a:lnTo>
                    <a:lnTo>
                      <a:pt x="469" y="579"/>
                    </a:lnTo>
                    <a:lnTo>
                      <a:pt x="464" y="578"/>
                    </a:lnTo>
                    <a:lnTo>
                      <a:pt x="459" y="574"/>
                    </a:lnTo>
                    <a:lnTo>
                      <a:pt x="459" y="574"/>
                    </a:lnTo>
                    <a:lnTo>
                      <a:pt x="455" y="570"/>
                    </a:lnTo>
                    <a:lnTo>
                      <a:pt x="451" y="567"/>
                    </a:lnTo>
                    <a:lnTo>
                      <a:pt x="445" y="565"/>
                    </a:lnTo>
                    <a:lnTo>
                      <a:pt x="441" y="563"/>
                    </a:lnTo>
                    <a:lnTo>
                      <a:pt x="436" y="562"/>
                    </a:lnTo>
                    <a:lnTo>
                      <a:pt x="430" y="562"/>
                    </a:lnTo>
                    <a:lnTo>
                      <a:pt x="425" y="563"/>
                    </a:lnTo>
                    <a:lnTo>
                      <a:pt x="420" y="565"/>
                    </a:lnTo>
                    <a:lnTo>
                      <a:pt x="420" y="565"/>
                    </a:lnTo>
                    <a:lnTo>
                      <a:pt x="405" y="570"/>
                    </a:lnTo>
                    <a:lnTo>
                      <a:pt x="385" y="578"/>
                    </a:lnTo>
                    <a:lnTo>
                      <a:pt x="376" y="581"/>
                    </a:lnTo>
                    <a:lnTo>
                      <a:pt x="367" y="586"/>
                    </a:lnTo>
                    <a:lnTo>
                      <a:pt x="361" y="590"/>
                    </a:lnTo>
                    <a:lnTo>
                      <a:pt x="356" y="594"/>
                    </a:lnTo>
                    <a:lnTo>
                      <a:pt x="356" y="594"/>
                    </a:lnTo>
                    <a:lnTo>
                      <a:pt x="351" y="604"/>
                    </a:lnTo>
                    <a:lnTo>
                      <a:pt x="343" y="613"/>
                    </a:lnTo>
                    <a:lnTo>
                      <a:pt x="336" y="623"/>
                    </a:lnTo>
                    <a:lnTo>
                      <a:pt x="328" y="634"/>
                    </a:lnTo>
                    <a:lnTo>
                      <a:pt x="328" y="634"/>
                    </a:lnTo>
                    <a:lnTo>
                      <a:pt x="325" y="639"/>
                    </a:lnTo>
                    <a:lnTo>
                      <a:pt x="320" y="645"/>
                    </a:lnTo>
                    <a:lnTo>
                      <a:pt x="313" y="650"/>
                    </a:lnTo>
                    <a:lnTo>
                      <a:pt x="307" y="655"/>
                    </a:lnTo>
                    <a:lnTo>
                      <a:pt x="300" y="660"/>
                    </a:lnTo>
                    <a:lnTo>
                      <a:pt x="293" y="663"/>
                    </a:lnTo>
                    <a:lnTo>
                      <a:pt x="285" y="665"/>
                    </a:lnTo>
                    <a:lnTo>
                      <a:pt x="279" y="667"/>
                    </a:lnTo>
                    <a:lnTo>
                      <a:pt x="279" y="667"/>
                    </a:lnTo>
                    <a:lnTo>
                      <a:pt x="268" y="668"/>
                    </a:lnTo>
                    <a:lnTo>
                      <a:pt x="261" y="672"/>
                    </a:lnTo>
                    <a:lnTo>
                      <a:pt x="258" y="674"/>
                    </a:lnTo>
                    <a:lnTo>
                      <a:pt x="256" y="676"/>
                    </a:lnTo>
                    <a:lnTo>
                      <a:pt x="254" y="679"/>
                    </a:lnTo>
                    <a:lnTo>
                      <a:pt x="253" y="683"/>
                    </a:lnTo>
                    <a:lnTo>
                      <a:pt x="253" y="683"/>
                    </a:lnTo>
                    <a:lnTo>
                      <a:pt x="251" y="688"/>
                    </a:lnTo>
                    <a:lnTo>
                      <a:pt x="249" y="691"/>
                    </a:lnTo>
                    <a:lnTo>
                      <a:pt x="245" y="692"/>
                    </a:lnTo>
                    <a:lnTo>
                      <a:pt x="241" y="693"/>
                    </a:lnTo>
                    <a:lnTo>
                      <a:pt x="238" y="692"/>
                    </a:lnTo>
                    <a:lnTo>
                      <a:pt x="234" y="691"/>
                    </a:lnTo>
                    <a:lnTo>
                      <a:pt x="229" y="689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0" y="683"/>
                    </a:lnTo>
                    <a:lnTo>
                      <a:pt x="214" y="681"/>
                    </a:lnTo>
                    <a:lnTo>
                      <a:pt x="208" y="679"/>
                    </a:lnTo>
                    <a:lnTo>
                      <a:pt x="202" y="679"/>
                    </a:lnTo>
                    <a:lnTo>
                      <a:pt x="197" y="678"/>
                    </a:lnTo>
                    <a:lnTo>
                      <a:pt x="192" y="679"/>
                    </a:lnTo>
                    <a:lnTo>
                      <a:pt x="187" y="680"/>
                    </a:lnTo>
                    <a:lnTo>
                      <a:pt x="183" y="681"/>
                    </a:lnTo>
                    <a:lnTo>
                      <a:pt x="183" y="681"/>
                    </a:lnTo>
                    <a:lnTo>
                      <a:pt x="177" y="684"/>
                    </a:lnTo>
                    <a:lnTo>
                      <a:pt x="170" y="687"/>
                    </a:lnTo>
                    <a:lnTo>
                      <a:pt x="163" y="687"/>
                    </a:lnTo>
                    <a:lnTo>
                      <a:pt x="154" y="687"/>
                    </a:lnTo>
                    <a:lnTo>
                      <a:pt x="154" y="687"/>
                    </a:lnTo>
                    <a:lnTo>
                      <a:pt x="151" y="685"/>
                    </a:lnTo>
                    <a:lnTo>
                      <a:pt x="148" y="684"/>
                    </a:lnTo>
                    <a:lnTo>
                      <a:pt x="143" y="681"/>
                    </a:lnTo>
                    <a:lnTo>
                      <a:pt x="141" y="681"/>
                    </a:lnTo>
                    <a:lnTo>
                      <a:pt x="139" y="681"/>
                    </a:lnTo>
                    <a:lnTo>
                      <a:pt x="135" y="681"/>
                    </a:lnTo>
                    <a:lnTo>
                      <a:pt x="129" y="682"/>
                    </a:lnTo>
                    <a:lnTo>
                      <a:pt x="129" y="682"/>
                    </a:lnTo>
                    <a:lnTo>
                      <a:pt x="120" y="685"/>
                    </a:lnTo>
                    <a:lnTo>
                      <a:pt x="112" y="687"/>
                    </a:lnTo>
                    <a:lnTo>
                      <a:pt x="106" y="685"/>
                    </a:lnTo>
                    <a:lnTo>
                      <a:pt x="99" y="683"/>
                    </a:lnTo>
                    <a:lnTo>
                      <a:pt x="99" y="683"/>
                    </a:lnTo>
                    <a:lnTo>
                      <a:pt x="96" y="683"/>
                    </a:lnTo>
                    <a:lnTo>
                      <a:pt x="94" y="683"/>
                    </a:lnTo>
                    <a:lnTo>
                      <a:pt x="87" y="688"/>
                    </a:lnTo>
                    <a:lnTo>
                      <a:pt x="82" y="693"/>
                    </a:lnTo>
                    <a:lnTo>
                      <a:pt x="79" y="695"/>
                    </a:lnTo>
                    <a:lnTo>
                      <a:pt x="76" y="696"/>
                    </a:lnTo>
                    <a:lnTo>
                      <a:pt x="76" y="696"/>
                    </a:lnTo>
                    <a:lnTo>
                      <a:pt x="72" y="696"/>
                    </a:lnTo>
                    <a:lnTo>
                      <a:pt x="68" y="694"/>
                    </a:lnTo>
                    <a:lnTo>
                      <a:pt x="56" y="690"/>
                    </a:lnTo>
                    <a:lnTo>
                      <a:pt x="43" y="683"/>
                    </a:lnTo>
                    <a:lnTo>
                      <a:pt x="30" y="677"/>
                    </a:lnTo>
                    <a:lnTo>
                      <a:pt x="30" y="677"/>
                    </a:lnTo>
                    <a:lnTo>
                      <a:pt x="25" y="674"/>
                    </a:lnTo>
                    <a:lnTo>
                      <a:pt x="19" y="669"/>
                    </a:lnTo>
                    <a:lnTo>
                      <a:pt x="12" y="664"/>
                    </a:lnTo>
                    <a:lnTo>
                      <a:pt x="7" y="658"/>
                    </a:lnTo>
                    <a:lnTo>
                      <a:pt x="4" y="651"/>
                    </a:lnTo>
                    <a:lnTo>
                      <a:pt x="0" y="645"/>
                    </a:lnTo>
                    <a:lnTo>
                      <a:pt x="0" y="639"/>
                    </a:lnTo>
                    <a:lnTo>
                      <a:pt x="1" y="637"/>
                    </a:lnTo>
                    <a:lnTo>
                      <a:pt x="2" y="636"/>
                    </a:lnTo>
                    <a:lnTo>
                      <a:pt x="2" y="636"/>
                    </a:lnTo>
                    <a:lnTo>
                      <a:pt x="9" y="630"/>
                    </a:lnTo>
                    <a:lnTo>
                      <a:pt x="12" y="622"/>
                    </a:lnTo>
                    <a:lnTo>
                      <a:pt x="15" y="613"/>
                    </a:lnTo>
                    <a:lnTo>
                      <a:pt x="16" y="603"/>
                    </a:lnTo>
                    <a:lnTo>
                      <a:pt x="16" y="603"/>
                    </a:lnTo>
                    <a:lnTo>
                      <a:pt x="18" y="598"/>
                    </a:lnTo>
                    <a:lnTo>
                      <a:pt x="20" y="594"/>
                    </a:lnTo>
                    <a:lnTo>
                      <a:pt x="22" y="592"/>
                    </a:lnTo>
                    <a:lnTo>
                      <a:pt x="25" y="590"/>
                    </a:lnTo>
                    <a:lnTo>
                      <a:pt x="30" y="587"/>
                    </a:lnTo>
                    <a:lnTo>
                      <a:pt x="36" y="587"/>
                    </a:lnTo>
                    <a:lnTo>
                      <a:pt x="36" y="587"/>
                    </a:lnTo>
                    <a:lnTo>
                      <a:pt x="44" y="587"/>
                    </a:lnTo>
                    <a:lnTo>
                      <a:pt x="48" y="588"/>
                    </a:lnTo>
                    <a:lnTo>
                      <a:pt x="48" y="5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8" name="Freeform 303"/>
              <p:cNvSpPr/>
              <p:nvPr/>
            </p:nvSpPr>
            <p:spPr bwMode="auto">
              <a:xfrm>
                <a:off x="10271079" y="3846811"/>
                <a:ext cx="88900" cy="58743"/>
              </a:xfrm>
              <a:custGeom>
                <a:avLst/>
                <a:gdLst>
                  <a:gd name="T0" fmla="*/ 0 w 56"/>
                  <a:gd name="T1" fmla="*/ 9 h 37"/>
                  <a:gd name="T2" fmla="*/ 0 w 56"/>
                  <a:gd name="T3" fmla="*/ 9 h 37"/>
                  <a:gd name="T4" fmla="*/ 4 w 56"/>
                  <a:gd name="T5" fmla="*/ 9 h 37"/>
                  <a:gd name="T6" fmla="*/ 14 w 56"/>
                  <a:gd name="T7" fmla="*/ 11 h 37"/>
                  <a:gd name="T8" fmla="*/ 19 w 56"/>
                  <a:gd name="T9" fmla="*/ 12 h 37"/>
                  <a:gd name="T10" fmla="*/ 25 w 56"/>
                  <a:gd name="T11" fmla="*/ 14 h 37"/>
                  <a:gd name="T12" fmla="*/ 28 w 56"/>
                  <a:gd name="T13" fmla="*/ 19 h 37"/>
                  <a:gd name="T14" fmla="*/ 29 w 56"/>
                  <a:gd name="T15" fmla="*/ 23 h 37"/>
                  <a:gd name="T16" fmla="*/ 29 w 56"/>
                  <a:gd name="T17" fmla="*/ 23 h 37"/>
                  <a:gd name="T18" fmla="*/ 30 w 56"/>
                  <a:gd name="T19" fmla="*/ 27 h 37"/>
                  <a:gd name="T20" fmla="*/ 32 w 56"/>
                  <a:gd name="T21" fmla="*/ 32 h 37"/>
                  <a:gd name="T22" fmla="*/ 35 w 56"/>
                  <a:gd name="T23" fmla="*/ 35 h 37"/>
                  <a:gd name="T24" fmla="*/ 39 w 56"/>
                  <a:gd name="T25" fmla="*/ 36 h 37"/>
                  <a:gd name="T26" fmla="*/ 42 w 56"/>
                  <a:gd name="T27" fmla="*/ 37 h 37"/>
                  <a:gd name="T28" fmla="*/ 46 w 56"/>
                  <a:gd name="T29" fmla="*/ 37 h 37"/>
                  <a:gd name="T30" fmla="*/ 49 w 56"/>
                  <a:gd name="T31" fmla="*/ 36 h 37"/>
                  <a:gd name="T32" fmla="*/ 53 w 56"/>
                  <a:gd name="T33" fmla="*/ 33 h 37"/>
                  <a:gd name="T34" fmla="*/ 53 w 56"/>
                  <a:gd name="T35" fmla="*/ 33 h 37"/>
                  <a:gd name="T36" fmla="*/ 54 w 56"/>
                  <a:gd name="T37" fmla="*/ 28 h 37"/>
                  <a:gd name="T38" fmla="*/ 55 w 56"/>
                  <a:gd name="T39" fmla="*/ 24 h 37"/>
                  <a:gd name="T40" fmla="*/ 56 w 56"/>
                  <a:gd name="T41" fmla="*/ 19 h 37"/>
                  <a:gd name="T42" fmla="*/ 55 w 56"/>
                  <a:gd name="T43" fmla="*/ 13 h 37"/>
                  <a:gd name="T44" fmla="*/ 54 w 56"/>
                  <a:gd name="T45" fmla="*/ 9 h 37"/>
                  <a:gd name="T46" fmla="*/ 51 w 56"/>
                  <a:gd name="T47" fmla="*/ 5 h 37"/>
                  <a:gd name="T48" fmla="*/ 49 w 56"/>
                  <a:gd name="T49" fmla="*/ 1 h 37"/>
                  <a:gd name="T50" fmla="*/ 46 w 56"/>
                  <a:gd name="T51" fmla="*/ 0 h 37"/>
                  <a:gd name="T52" fmla="*/ 46 w 56"/>
                  <a:gd name="T53" fmla="*/ 0 h 37"/>
                  <a:gd name="T54" fmla="*/ 40 w 56"/>
                  <a:gd name="T55" fmla="*/ 0 h 37"/>
                  <a:gd name="T56" fmla="*/ 33 w 56"/>
                  <a:gd name="T57" fmla="*/ 1 h 37"/>
                  <a:gd name="T58" fmla="*/ 28 w 56"/>
                  <a:gd name="T59" fmla="*/ 3 h 37"/>
                  <a:gd name="T60" fmla="*/ 20 w 56"/>
                  <a:gd name="T61" fmla="*/ 4 h 37"/>
                  <a:gd name="T62" fmla="*/ 20 w 56"/>
                  <a:gd name="T63" fmla="*/ 4 h 37"/>
                  <a:gd name="T64" fmla="*/ 13 w 56"/>
                  <a:gd name="T65" fmla="*/ 4 h 37"/>
                  <a:gd name="T66" fmla="*/ 6 w 56"/>
                  <a:gd name="T67" fmla="*/ 6 h 37"/>
                  <a:gd name="T68" fmla="*/ 0 w 56"/>
                  <a:gd name="T69" fmla="*/ 9 h 37"/>
                  <a:gd name="T70" fmla="*/ 0 w 56"/>
                  <a:gd name="T71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37">
                    <a:moveTo>
                      <a:pt x="0" y="9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4" y="11"/>
                    </a:lnTo>
                    <a:lnTo>
                      <a:pt x="19" y="12"/>
                    </a:lnTo>
                    <a:lnTo>
                      <a:pt x="25" y="14"/>
                    </a:lnTo>
                    <a:lnTo>
                      <a:pt x="28" y="19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30" y="27"/>
                    </a:lnTo>
                    <a:lnTo>
                      <a:pt x="32" y="32"/>
                    </a:lnTo>
                    <a:lnTo>
                      <a:pt x="35" y="35"/>
                    </a:lnTo>
                    <a:lnTo>
                      <a:pt x="39" y="36"/>
                    </a:lnTo>
                    <a:lnTo>
                      <a:pt x="42" y="37"/>
                    </a:lnTo>
                    <a:lnTo>
                      <a:pt x="46" y="37"/>
                    </a:lnTo>
                    <a:lnTo>
                      <a:pt x="49" y="36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4" y="28"/>
                    </a:lnTo>
                    <a:lnTo>
                      <a:pt x="55" y="24"/>
                    </a:lnTo>
                    <a:lnTo>
                      <a:pt x="56" y="19"/>
                    </a:lnTo>
                    <a:lnTo>
                      <a:pt x="55" y="13"/>
                    </a:lnTo>
                    <a:lnTo>
                      <a:pt x="54" y="9"/>
                    </a:lnTo>
                    <a:lnTo>
                      <a:pt x="51" y="5"/>
                    </a:lnTo>
                    <a:lnTo>
                      <a:pt x="4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3" y="1"/>
                    </a:lnTo>
                    <a:lnTo>
                      <a:pt x="28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9" name="Freeform 304"/>
              <p:cNvSpPr/>
              <p:nvPr/>
            </p:nvSpPr>
            <p:spPr bwMode="auto">
              <a:xfrm>
                <a:off x="10393315" y="3880152"/>
                <a:ext cx="206373" cy="101607"/>
              </a:xfrm>
              <a:custGeom>
                <a:avLst/>
                <a:gdLst>
                  <a:gd name="T0" fmla="*/ 0 w 130"/>
                  <a:gd name="T1" fmla="*/ 25 h 64"/>
                  <a:gd name="T2" fmla="*/ 3 w 130"/>
                  <a:gd name="T3" fmla="*/ 29 h 64"/>
                  <a:gd name="T4" fmla="*/ 21 w 130"/>
                  <a:gd name="T5" fmla="*/ 35 h 64"/>
                  <a:gd name="T6" fmla="*/ 30 w 130"/>
                  <a:gd name="T7" fmla="*/ 36 h 64"/>
                  <a:gd name="T8" fmla="*/ 52 w 130"/>
                  <a:gd name="T9" fmla="*/ 42 h 64"/>
                  <a:gd name="T10" fmla="*/ 66 w 130"/>
                  <a:gd name="T11" fmla="*/ 48 h 64"/>
                  <a:gd name="T12" fmla="*/ 69 w 130"/>
                  <a:gd name="T13" fmla="*/ 50 h 64"/>
                  <a:gd name="T14" fmla="*/ 79 w 130"/>
                  <a:gd name="T15" fmla="*/ 57 h 64"/>
                  <a:gd name="T16" fmla="*/ 95 w 130"/>
                  <a:gd name="T17" fmla="*/ 56 h 64"/>
                  <a:gd name="T18" fmla="*/ 103 w 130"/>
                  <a:gd name="T19" fmla="*/ 55 h 64"/>
                  <a:gd name="T20" fmla="*/ 111 w 130"/>
                  <a:gd name="T21" fmla="*/ 56 h 64"/>
                  <a:gd name="T22" fmla="*/ 113 w 130"/>
                  <a:gd name="T23" fmla="*/ 58 h 64"/>
                  <a:gd name="T24" fmla="*/ 119 w 130"/>
                  <a:gd name="T25" fmla="*/ 63 h 64"/>
                  <a:gd name="T26" fmla="*/ 124 w 130"/>
                  <a:gd name="T27" fmla="*/ 64 h 64"/>
                  <a:gd name="T28" fmla="*/ 128 w 130"/>
                  <a:gd name="T29" fmla="*/ 60 h 64"/>
                  <a:gd name="T30" fmla="*/ 129 w 130"/>
                  <a:gd name="T31" fmla="*/ 55 h 64"/>
                  <a:gd name="T32" fmla="*/ 129 w 130"/>
                  <a:gd name="T33" fmla="*/ 41 h 64"/>
                  <a:gd name="T34" fmla="*/ 123 w 130"/>
                  <a:gd name="T35" fmla="*/ 29 h 64"/>
                  <a:gd name="T36" fmla="*/ 114 w 130"/>
                  <a:gd name="T37" fmla="*/ 20 h 64"/>
                  <a:gd name="T38" fmla="*/ 103 w 130"/>
                  <a:gd name="T39" fmla="*/ 15 h 64"/>
                  <a:gd name="T40" fmla="*/ 95 w 130"/>
                  <a:gd name="T41" fmla="*/ 13 h 64"/>
                  <a:gd name="T42" fmla="*/ 83 w 130"/>
                  <a:gd name="T43" fmla="*/ 5 h 64"/>
                  <a:gd name="T44" fmla="*/ 77 w 130"/>
                  <a:gd name="T45" fmla="*/ 1 h 64"/>
                  <a:gd name="T46" fmla="*/ 70 w 130"/>
                  <a:gd name="T47" fmla="*/ 0 h 64"/>
                  <a:gd name="T48" fmla="*/ 67 w 130"/>
                  <a:gd name="T49" fmla="*/ 2 h 64"/>
                  <a:gd name="T50" fmla="*/ 64 w 130"/>
                  <a:gd name="T51" fmla="*/ 12 h 64"/>
                  <a:gd name="T52" fmla="*/ 63 w 130"/>
                  <a:gd name="T53" fmla="*/ 14 h 64"/>
                  <a:gd name="T54" fmla="*/ 58 w 130"/>
                  <a:gd name="T55" fmla="*/ 16 h 64"/>
                  <a:gd name="T56" fmla="*/ 38 w 130"/>
                  <a:gd name="T57" fmla="*/ 14 h 64"/>
                  <a:gd name="T58" fmla="*/ 16 w 130"/>
                  <a:gd name="T59" fmla="*/ 13 h 64"/>
                  <a:gd name="T60" fmla="*/ 6 w 130"/>
                  <a:gd name="T61" fmla="*/ 16 h 64"/>
                  <a:gd name="T62" fmla="*/ 3 w 130"/>
                  <a:gd name="T63" fmla="*/ 18 h 64"/>
                  <a:gd name="T64" fmla="*/ 0 w 130"/>
                  <a:gd name="T65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64">
                    <a:moveTo>
                      <a:pt x="0" y="25"/>
                    </a:moveTo>
                    <a:lnTo>
                      <a:pt x="0" y="25"/>
                    </a:lnTo>
                    <a:lnTo>
                      <a:pt x="1" y="27"/>
                    </a:lnTo>
                    <a:lnTo>
                      <a:pt x="3" y="29"/>
                    </a:lnTo>
                    <a:lnTo>
                      <a:pt x="11" y="32"/>
                    </a:lnTo>
                    <a:lnTo>
                      <a:pt x="21" y="35"/>
                    </a:lnTo>
                    <a:lnTo>
                      <a:pt x="30" y="36"/>
                    </a:lnTo>
                    <a:lnTo>
                      <a:pt x="30" y="36"/>
                    </a:lnTo>
                    <a:lnTo>
                      <a:pt x="41" y="39"/>
                    </a:lnTo>
                    <a:lnTo>
                      <a:pt x="52" y="42"/>
                    </a:lnTo>
                    <a:lnTo>
                      <a:pt x="62" y="46"/>
                    </a:lnTo>
                    <a:lnTo>
                      <a:pt x="66" y="48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73" y="54"/>
                    </a:lnTo>
                    <a:lnTo>
                      <a:pt x="79" y="57"/>
                    </a:lnTo>
                    <a:lnTo>
                      <a:pt x="85" y="57"/>
                    </a:lnTo>
                    <a:lnTo>
                      <a:pt x="95" y="56"/>
                    </a:lnTo>
                    <a:lnTo>
                      <a:pt x="95" y="56"/>
                    </a:lnTo>
                    <a:lnTo>
                      <a:pt x="103" y="55"/>
                    </a:lnTo>
                    <a:lnTo>
                      <a:pt x="109" y="55"/>
                    </a:lnTo>
                    <a:lnTo>
                      <a:pt x="111" y="56"/>
                    </a:lnTo>
                    <a:lnTo>
                      <a:pt x="113" y="58"/>
                    </a:lnTo>
                    <a:lnTo>
                      <a:pt x="113" y="58"/>
                    </a:lnTo>
                    <a:lnTo>
                      <a:pt x="116" y="62"/>
                    </a:lnTo>
                    <a:lnTo>
                      <a:pt x="119" y="63"/>
                    </a:lnTo>
                    <a:lnTo>
                      <a:pt x="121" y="64"/>
                    </a:lnTo>
                    <a:lnTo>
                      <a:pt x="124" y="64"/>
                    </a:lnTo>
                    <a:lnTo>
                      <a:pt x="126" y="63"/>
                    </a:lnTo>
                    <a:lnTo>
                      <a:pt x="128" y="60"/>
                    </a:lnTo>
                    <a:lnTo>
                      <a:pt x="129" y="55"/>
                    </a:lnTo>
                    <a:lnTo>
                      <a:pt x="129" y="55"/>
                    </a:lnTo>
                    <a:lnTo>
                      <a:pt x="130" y="47"/>
                    </a:lnTo>
                    <a:lnTo>
                      <a:pt x="129" y="41"/>
                    </a:lnTo>
                    <a:lnTo>
                      <a:pt x="127" y="34"/>
                    </a:lnTo>
                    <a:lnTo>
                      <a:pt x="123" y="29"/>
                    </a:lnTo>
                    <a:lnTo>
                      <a:pt x="119" y="23"/>
                    </a:lnTo>
                    <a:lnTo>
                      <a:pt x="114" y="20"/>
                    </a:lnTo>
                    <a:lnTo>
                      <a:pt x="109" y="17"/>
                    </a:lnTo>
                    <a:lnTo>
                      <a:pt x="103" y="15"/>
                    </a:lnTo>
                    <a:lnTo>
                      <a:pt x="103" y="15"/>
                    </a:lnTo>
                    <a:lnTo>
                      <a:pt x="95" y="13"/>
                    </a:lnTo>
                    <a:lnTo>
                      <a:pt x="88" y="8"/>
                    </a:lnTo>
                    <a:lnTo>
                      <a:pt x="83" y="5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2"/>
                    </a:lnTo>
                    <a:lnTo>
                      <a:pt x="66" y="6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3" y="14"/>
                    </a:lnTo>
                    <a:lnTo>
                      <a:pt x="60" y="15"/>
                    </a:lnTo>
                    <a:lnTo>
                      <a:pt x="58" y="16"/>
                    </a:lnTo>
                    <a:lnTo>
                      <a:pt x="55" y="16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6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0" name="Freeform 305"/>
              <p:cNvSpPr/>
              <p:nvPr/>
            </p:nvSpPr>
            <p:spPr bwMode="auto">
              <a:xfrm>
                <a:off x="10644139" y="3937306"/>
                <a:ext cx="158749" cy="61918"/>
              </a:xfrm>
              <a:custGeom>
                <a:avLst/>
                <a:gdLst>
                  <a:gd name="T0" fmla="*/ 23 w 100"/>
                  <a:gd name="T1" fmla="*/ 11 h 39"/>
                  <a:gd name="T2" fmla="*/ 23 w 100"/>
                  <a:gd name="T3" fmla="*/ 11 h 39"/>
                  <a:gd name="T4" fmla="*/ 11 w 100"/>
                  <a:gd name="T5" fmla="*/ 7 h 39"/>
                  <a:gd name="T6" fmla="*/ 5 w 100"/>
                  <a:gd name="T7" fmla="*/ 6 h 39"/>
                  <a:gd name="T8" fmla="*/ 2 w 100"/>
                  <a:gd name="T9" fmla="*/ 6 h 39"/>
                  <a:gd name="T10" fmla="*/ 1 w 100"/>
                  <a:gd name="T11" fmla="*/ 6 h 39"/>
                  <a:gd name="T12" fmla="*/ 0 w 100"/>
                  <a:gd name="T13" fmla="*/ 8 h 39"/>
                  <a:gd name="T14" fmla="*/ 0 w 100"/>
                  <a:gd name="T15" fmla="*/ 10 h 39"/>
                  <a:gd name="T16" fmla="*/ 0 w 100"/>
                  <a:gd name="T17" fmla="*/ 10 h 39"/>
                  <a:gd name="T18" fmla="*/ 0 w 100"/>
                  <a:gd name="T19" fmla="*/ 15 h 39"/>
                  <a:gd name="T20" fmla="*/ 1 w 100"/>
                  <a:gd name="T21" fmla="*/ 19 h 39"/>
                  <a:gd name="T22" fmla="*/ 4 w 100"/>
                  <a:gd name="T23" fmla="*/ 21 h 39"/>
                  <a:gd name="T24" fmla="*/ 7 w 100"/>
                  <a:gd name="T25" fmla="*/ 23 h 39"/>
                  <a:gd name="T26" fmla="*/ 10 w 100"/>
                  <a:gd name="T27" fmla="*/ 25 h 39"/>
                  <a:gd name="T28" fmla="*/ 15 w 100"/>
                  <a:gd name="T29" fmla="*/ 25 h 39"/>
                  <a:gd name="T30" fmla="*/ 23 w 100"/>
                  <a:gd name="T31" fmla="*/ 26 h 39"/>
                  <a:gd name="T32" fmla="*/ 23 w 100"/>
                  <a:gd name="T33" fmla="*/ 26 h 39"/>
                  <a:gd name="T34" fmla="*/ 35 w 100"/>
                  <a:gd name="T35" fmla="*/ 26 h 39"/>
                  <a:gd name="T36" fmla="*/ 44 w 100"/>
                  <a:gd name="T37" fmla="*/ 26 h 39"/>
                  <a:gd name="T38" fmla="*/ 53 w 100"/>
                  <a:gd name="T39" fmla="*/ 28 h 39"/>
                  <a:gd name="T40" fmla="*/ 66 w 100"/>
                  <a:gd name="T41" fmla="*/ 33 h 39"/>
                  <a:gd name="T42" fmla="*/ 66 w 100"/>
                  <a:gd name="T43" fmla="*/ 33 h 39"/>
                  <a:gd name="T44" fmla="*/ 80 w 100"/>
                  <a:gd name="T45" fmla="*/ 36 h 39"/>
                  <a:gd name="T46" fmla="*/ 92 w 100"/>
                  <a:gd name="T47" fmla="*/ 39 h 39"/>
                  <a:gd name="T48" fmla="*/ 96 w 100"/>
                  <a:gd name="T49" fmla="*/ 39 h 39"/>
                  <a:gd name="T50" fmla="*/ 99 w 100"/>
                  <a:gd name="T51" fmla="*/ 39 h 39"/>
                  <a:gd name="T52" fmla="*/ 100 w 100"/>
                  <a:gd name="T53" fmla="*/ 37 h 39"/>
                  <a:gd name="T54" fmla="*/ 100 w 100"/>
                  <a:gd name="T55" fmla="*/ 34 h 39"/>
                  <a:gd name="T56" fmla="*/ 100 w 100"/>
                  <a:gd name="T57" fmla="*/ 34 h 39"/>
                  <a:gd name="T58" fmla="*/ 98 w 100"/>
                  <a:gd name="T59" fmla="*/ 32 h 39"/>
                  <a:gd name="T60" fmla="*/ 96 w 100"/>
                  <a:gd name="T61" fmla="*/ 28 h 39"/>
                  <a:gd name="T62" fmla="*/ 87 w 100"/>
                  <a:gd name="T63" fmla="*/ 26 h 39"/>
                  <a:gd name="T64" fmla="*/ 78 w 100"/>
                  <a:gd name="T65" fmla="*/ 23 h 39"/>
                  <a:gd name="T66" fmla="*/ 72 w 100"/>
                  <a:gd name="T67" fmla="*/ 20 h 39"/>
                  <a:gd name="T68" fmla="*/ 67 w 100"/>
                  <a:gd name="T69" fmla="*/ 17 h 39"/>
                  <a:gd name="T70" fmla="*/ 67 w 100"/>
                  <a:gd name="T71" fmla="*/ 17 h 39"/>
                  <a:gd name="T72" fmla="*/ 63 w 100"/>
                  <a:gd name="T73" fmla="*/ 13 h 39"/>
                  <a:gd name="T74" fmla="*/ 59 w 100"/>
                  <a:gd name="T75" fmla="*/ 10 h 39"/>
                  <a:gd name="T76" fmla="*/ 54 w 100"/>
                  <a:gd name="T77" fmla="*/ 4 h 39"/>
                  <a:gd name="T78" fmla="*/ 52 w 100"/>
                  <a:gd name="T79" fmla="*/ 1 h 39"/>
                  <a:gd name="T80" fmla="*/ 50 w 100"/>
                  <a:gd name="T81" fmla="*/ 0 h 39"/>
                  <a:gd name="T82" fmla="*/ 45 w 100"/>
                  <a:gd name="T83" fmla="*/ 0 h 39"/>
                  <a:gd name="T84" fmla="*/ 41 w 100"/>
                  <a:gd name="T85" fmla="*/ 1 h 39"/>
                  <a:gd name="T86" fmla="*/ 41 w 100"/>
                  <a:gd name="T87" fmla="*/ 1 h 39"/>
                  <a:gd name="T88" fmla="*/ 31 w 100"/>
                  <a:gd name="T89" fmla="*/ 6 h 39"/>
                  <a:gd name="T90" fmla="*/ 25 w 100"/>
                  <a:gd name="T91" fmla="*/ 8 h 39"/>
                  <a:gd name="T92" fmla="*/ 23 w 100"/>
                  <a:gd name="T93" fmla="*/ 11 h 39"/>
                  <a:gd name="T94" fmla="*/ 23 w 100"/>
                  <a:gd name="T95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39">
                    <a:moveTo>
                      <a:pt x="23" y="11"/>
                    </a:moveTo>
                    <a:lnTo>
                      <a:pt x="23" y="11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5" y="25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35" y="26"/>
                    </a:lnTo>
                    <a:lnTo>
                      <a:pt x="44" y="26"/>
                    </a:lnTo>
                    <a:lnTo>
                      <a:pt x="53" y="28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80" y="36"/>
                    </a:lnTo>
                    <a:lnTo>
                      <a:pt x="92" y="39"/>
                    </a:lnTo>
                    <a:lnTo>
                      <a:pt x="96" y="39"/>
                    </a:lnTo>
                    <a:lnTo>
                      <a:pt x="99" y="39"/>
                    </a:lnTo>
                    <a:lnTo>
                      <a:pt x="100" y="37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98" y="32"/>
                    </a:lnTo>
                    <a:lnTo>
                      <a:pt x="96" y="28"/>
                    </a:lnTo>
                    <a:lnTo>
                      <a:pt x="87" y="26"/>
                    </a:lnTo>
                    <a:lnTo>
                      <a:pt x="78" y="23"/>
                    </a:lnTo>
                    <a:lnTo>
                      <a:pt x="72" y="20"/>
                    </a:lnTo>
                    <a:lnTo>
                      <a:pt x="67" y="17"/>
                    </a:lnTo>
                    <a:lnTo>
                      <a:pt x="67" y="17"/>
                    </a:lnTo>
                    <a:lnTo>
                      <a:pt x="63" y="13"/>
                    </a:lnTo>
                    <a:lnTo>
                      <a:pt x="59" y="10"/>
                    </a:lnTo>
                    <a:lnTo>
                      <a:pt x="54" y="4"/>
                    </a:lnTo>
                    <a:lnTo>
                      <a:pt x="52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31" y="6"/>
                    </a:lnTo>
                    <a:lnTo>
                      <a:pt x="25" y="8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1" name="Freeform 306"/>
              <p:cNvSpPr/>
              <p:nvPr/>
            </p:nvSpPr>
            <p:spPr bwMode="auto">
              <a:xfrm>
                <a:off x="10721927" y="4107182"/>
                <a:ext cx="233361" cy="269897"/>
              </a:xfrm>
              <a:custGeom>
                <a:avLst/>
                <a:gdLst>
                  <a:gd name="T0" fmla="*/ 109 w 147"/>
                  <a:gd name="T1" fmla="*/ 2 h 170"/>
                  <a:gd name="T2" fmla="*/ 109 w 147"/>
                  <a:gd name="T3" fmla="*/ 15 h 170"/>
                  <a:gd name="T4" fmla="*/ 107 w 147"/>
                  <a:gd name="T5" fmla="*/ 19 h 170"/>
                  <a:gd name="T6" fmla="*/ 96 w 147"/>
                  <a:gd name="T7" fmla="*/ 22 h 170"/>
                  <a:gd name="T8" fmla="*/ 87 w 147"/>
                  <a:gd name="T9" fmla="*/ 23 h 170"/>
                  <a:gd name="T10" fmla="*/ 73 w 147"/>
                  <a:gd name="T11" fmla="*/ 28 h 170"/>
                  <a:gd name="T12" fmla="*/ 63 w 147"/>
                  <a:gd name="T13" fmla="*/ 34 h 170"/>
                  <a:gd name="T14" fmla="*/ 37 w 147"/>
                  <a:gd name="T15" fmla="*/ 56 h 170"/>
                  <a:gd name="T16" fmla="*/ 30 w 147"/>
                  <a:gd name="T17" fmla="*/ 68 h 170"/>
                  <a:gd name="T18" fmla="*/ 28 w 147"/>
                  <a:gd name="T19" fmla="*/ 79 h 170"/>
                  <a:gd name="T20" fmla="*/ 30 w 147"/>
                  <a:gd name="T21" fmla="*/ 90 h 170"/>
                  <a:gd name="T22" fmla="*/ 28 w 147"/>
                  <a:gd name="T23" fmla="*/ 104 h 170"/>
                  <a:gd name="T24" fmla="*/ 24 w 147"/>
                  <a:gd name="T25" fmla="*/ 115 h 170"/>
                  <a:gd name="T26" fmla="*/ 21 w 147"/>
                  <a:gd name="T27" fmla="*/ 128 h 170"/>
                  <a:gd name="T28" fmla="*/ 18 w 147"/>
                  <a:gd name="T29" fmla="*/ 145 h 170"/>
                  <a:gd name="T30" fmla="*/ 13 w 147"/>
                  <a:gd name="T31" fmla="*/ 154 h 170"/>
                  <a:gd name="T32" fmla="*/ 7 w 147"/>
                  <a:gd name="T33" fmla="*/ 156 h 170"/>
                  <a:gd name="T34" fmla="*/ 0 w 147"/>
                  <a:gd name="T35" fmla="*/ 160 h 170"/>
                  <a:gd name="T36" fmla="*/ 0 w 147"/>
                  <a:gd name="T37" fmla="*/ 165 h 170"/>
                  <a:gd name="T38" fmla="*/ 5 w 147"/>
                  <a:gd name="T39" fmla="*/ 170 h 170"/>
                  <a:gd name="T40" fmla="*/ 13 w 147"/>
                  <a:gd name="T41" fmla="*/ 169 h 170"/>
                  <a:gd name="T42" fmla="*/ 22 w 147"/>
                  <a:gd name="T43" fmla="*/ 165 h 170"/>
                  <a:gd name="T44" fmla="*/ 32 w 147"/>
                  <a:gd name="T45" fmla="*/ 162 h 170"/>
                  <a:gd name="T46" fmla="*/ 39 w 147"/>
                  <a:gd name="T47" fmla="*/ 155 h 170"/>
                  <a:gd name="T48" fmla="*/ 44 w 147"/>
                  <a:gd name="T49" fmla="*/ 139 h 170"/>
                  <a:gd name="T50" fmla="*/ 45 w 147"/>
                  <a:gd name="T51" fmla="*/ 122 h 170"/>
                  <a:gd name="T52" fmla="*/ 49 w 147"/>
                  <a:gd name="T53" fmla="*/ 104 h 170"/>
                  <a:gd name="T54" fmla="*/ 61 w 147"/>
                  <a:gd name="T55" fmla="*/ 85 h 170"/>
                  <a:gd name="T56" fmla="*/ 70 w 147"/>
                  <a:gd name="T57" fmla="*/ 71 h 170"/>
                  <a:gd name="T58" fmla="*/ 77 w 147"/>
                  <a:gd name="T59" fmla="*/ 60 h 170"/>
                  <a:gd name="T60" fmla="*/ 86 w 147"/>
                  <a:gd name="T61" fmla="*/ 55 h 170"/>
                  <a:gd name="T62" fmla="*/ 100 w 147"/>
                  <a:gd name="T63" fmla="*/ 53 h 170"/>
                  <a:gd name="T64" fmla="*/ 116 w 147"/>
                  <a:gd name="T65" fmla="*/ 54 h 170"/>
                  <a:gd name="T66" fmla="*/ 130 w 147"/>
                  <a:gd name="T67" fmla="*/ 51 h 170"/>
                  <a:gd name="T68" fmla="*/ 139 w 147"/>
                  <a:gd name="T69" fmla="*/ 46 h 170"/>
                  <a:gd name="T70" fmla="*/ 145 w 147"/>
                  <a:gd name="T71" fmla="*/ 34 h 170"/>
                  <a:gd name="T72" fmla="*/ 147 w 147"/>
                  <a:gd name="T73" fmla="*/ 22 h 170"/>
                  <a:gd name="T74" fmla="*/ 145 w 147"/>
                  <a:gd name="T75" fmla="*/ 15 h 170"/>
                  <a:gd name="T76" fmla="*/ 135 w 147"/>
                  <a:gd name="T77" fmla="*/ 5 h 170"/>
                  <a:gd name="T78" fmla="*/ 131 w 147"/>
                  <a:gd name="T79" fmla="*/ 2 h 170"/>
                  <a:gd name="T80" fmla="*/ 122 w 147"/>
                  <a:gd name="T81" fmla="*/ 0 h 170"/>
                  <a:gd name="T82" fmla="*/ 112 w 147"/>
                  <a:gd name="T83" fmla="*/ 1 h 170"/>
                  <a:gd name="T84" fmla="*/ 109 w 147"/>
                  <a:gd name="T85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7" h="170">
                    <a:moveTo>
                      <a:pt x="109" y="2"/>
                    </a:moveTo>
                    <a:lnTo>
                      <a:pt x="109" y="2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8" y="17"/>
                    </a:lnTo>
                    <a:lnTo>
                      <a:pt x="107" y="19"/>
                    </a:lnTo>
                    <a:lnTo>
                      <a:pt x="105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87" y="23"/>
                    </a:lnTo>
                    <a:lnTo>
                      <a:pt x="80" y="25"/>
                    </a:lnTo>
                    <a:lnTo>
                      <a:pt x="73" y="28"/>
                    </a:lnTo>
                    <a:lnTo>
                      <a:pt x="63" y="34"/>
                    </a:lnTo>
                    <a:lnTo>
                      <a:pt x="63" y="34"/>
                    </a:lnTo>
                    <a:lnTo>
                      <a:pt x="50" y="45"/>
                    </a:lnTo>
                    <a:lnTo>
                      <a:pt x="37" y="56"/>
                    </a:lnTo>
                    <a:lnTo>
                      <a:pt x="33" y="61"/>
                    </a:lnTo>
                    <a:lnTo>
                      <a:pt x="30" y="68"/>
                    </a:lnTo>
                    <a:lnTo>
                      <a:pt x="28" y="73"/>
                    </a:lnTo>
                    <a:lnTo>
                      <a:pt x="28" y="79"/>
                    </a:lnTo>
                    <a:lnTo>
                      <a:pt x="28" y="79"/>
                    </a:lnTo>
                    <a:lnTo>
                      <a:pt x="30" y="90"/>
                    </a:lnTo>
                    <a:lnTo>
                      <a:pt x="30" y="98"/>
                    </a:lnTo>
                    <a:lnTo>
                      <a:pt x="28" y="104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21"/>
                    </a:lnTo>
                    <a:lnTo>
                      <a:pt x="21" y="128"/>
                    </a:lnTo>
                    <a:lnTo>
                      <a:pt x="19" y="140"/>
                    </a:lnTo>
                    <a:lnTo>
                      <a:pt x="18" y="145"/>
                    </a:lnTo>
                    <a:lnTo>
                      <a:pt x="16" y="149"/>
                    </a:lnTo>
                    <a:lnTo>
                      <a:pt x="13" y="154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3" y="158"/>
                    </a:lnTo>
                    <a:lnTo>
                      <a:pt x="0" y="160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2" y="168"/>
                    </a:lnTo>
                    <a:lnTo>
                      <a:pt x="5" y="170"/>
                    </a:lnTo>
                    <a:lnTo>
                      <a:pt x="8" y="170"/>
                    </a:lnTo>
                    <a:lnTo>
                      <a:pt x="13" y="169"/>
                    </a:lnTo>
                    <a:lnTo>
                      <a:pt x="13" y="169"/>
                    </a:lnTo>
                    <a:lnTo>
                      <a:pt x="22" y="165"/>
                    </a:lnTo>
                    <a:lnTo>
                      <a:pt x="28" y="164"/>
                    </a:lnTo>
                    <a:lnTo>
                      <a:pt x="32" y="162"/>
                    </a:lnTo>
                    <a:lnTo>
                      <a:pt x="36" y="159"/>
                    </a:lnTo>
                    <a:lnTo>
                      <a:pt x="39" y="155"/>
                    </a:lnTo>
                    <a:lnTo>
                      <a:pt x="42" y="148"/>
                    </a:lnTo>
                    <a:lnTo>
                      <a:pt x="44" y="139"/>
                    </a:lnTo>
                    <a:lnTo>
                      <a:pt x="44" y="139"/>
                    </a:lnTo>
                    <a:lnTo>
                      <a:pt x="45" y="122"/>
                    </a:lnTo>
                    <a:lnTo>
                      <a:pt x="48" y="110"/>
                    </a:lnTo>
                    <a:lnTo>
                      <a:pt x="49" y="104"/>
                    </a:lnTo>
                    <a:lnTo>
                      <a:pt x="52" y="99"/>
                    </a:lnTo>
                    <a:lnTo>
                      <a:pt x="61" y="85"/>
                    </a:lnTo>
                    <a:lnTo>
                      <a:pt x="61" y="85"/>
                    </a:lnTo>
                    <a:lnTo>
                      <a:pt x="70" y="71"/>
                    </a:lnTo>
                    <a:lnTo>
                      <a:pt x="74" y="65"/>
                    </a:lnTo>
                    <a:lnTo>
                      <a:pt x="77" y="60"/>
                    </a:lnTo>
                    <a:lnTo>
                      <a:pt x="81" y="57"/>
                    </a:lnTo>
                    <a:lnTo>
                      <a:pt x="86" y="55"/>
                    </a:lnTo>
                    <a:lnTo>
                      <a:pt x="92" y="54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16" y="54"/>
                    </a:lnTo>
                    <a:lnTo>
                      <a:pt x="123" y="53"/>
                    </a:lnTo>
                    <a:lnTo>
                      <a:pt x="130" y="51"/>
                    </a:lnTo>
                    <a:lnTo>
                      <a:pt x="135" y="49"/>
                    </a:lnTo>
                    <a:lnTo>
                      <a:pt x="139" y="46"/>
                    </a:lnTo>
                    <a:lnTo>
                      <a:pt x="143" y="41"/>
                    </a:lnTo>
                    <a:lnTo>
                      <a:pt x="145" y="34"/>
                    </a:lnTo>
                    <a:lnTo>
                      <a:pt x="145" y="34"/>
                    </a:lnTo>
                    <a:lnTo>
                      <a:pt x="147" y="22"/>
                    </a:lnTo>
                    <a:lnTo>
                      <a:pt x="146" y="18"/>
                    </a:lnTo>
                    <a:lnTo>
                      <a:pt x="145" y="15"/>
                    </a:lnTo>
                    <a:lnTo>
                      <a:pt x="141" y="11"/>
                    </a:lnTo>
                    <a:lnTo>
                      <a:pt x="135" y="5"/>
                    </a:lnTo>
                    <a:lnTo>
                      <a:pt x="135" y="5"/>
                    </a:lnTo>
                    <a:lnTo>
                      <a:pt x="131" y="2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118" y="0"/>
                    </a:lnTo>
                    <a:lnTo>
                      <a:pt x="112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2" name="Freeform 307"/>
              <p:cNvSpPr/>
              <p:nvPr/>
            </p:nvSpPr>
            <p:spPr bwMode="auto">
              <a:xfrm>
                <a:off x="9266195" y="2830733"/>
                <a:ext cx="1009646" cy="933522"/>
              </a:xfrm>
              <a:custGeom>
                <a:avLst/>
                <a:gdLst>
                  <a:gd name="T0" fmla="*/ 57 w 636"/>
                  <a:gd name="T1" fmla="*/ 464 h 588"/>
                  <a:gd name="T2" fmla="*/ 14 w 636"/>
                  <a:gd name="T3" fmla="*/ 519 h 588"/>
                  <a:gd name="T4" fmla="*/ 46 w 636"/>
                  <a:gd name="T5" fmla="*/ 532 h 588"/>
                  <a:gd name="T6" fmla="*/ 50 w 636"/>
                  <a:gd name="T7" fmla="*/ 582 h 588"/>
                  <a:gd name="T8" fmla="*/ 80 w 636"/>
                  <a:gd name="T9" fmla="*/ 585 h 588"/>
                  <a:gd name="T10" fmla="*/ 102 w 636"/>
                  <a:gd name="T11" fmla="*/ 557 h 588"/>
                  <a:gd name="T12" fmla="*/ 188 w 636"/>
                  <a:gd name="T13" fmla="*/ 525 h 588"/>
                  <a:gd name="T14" fmla="*/ 249 w 636"/>
                  <a:gd name="T15" fmla="*/ 519 h 588"/>
                  <a:gd name="T16" fmla="*/ 276 w 636"/>
                  <a:gd name="T17" fmla="*/ 520 h 588"/>
                  <a:gd name="T18" fmla="*/ 309 w 636"/>
                  <a:gd name="T19" fmla="*/ 526 h 588"/>
                  <a:gd name="T20" fmla="*/ 350 w 636"/>
                  <a:gd name="T21" fmla="*/ 536 h 588"/>
                  <a:gd name="T22" fmla="*/ 395 w 636"/>
                  <a:gd name="T23" fmla="*/ 514 h 588"/>
                  <a:gd name="T24" fmla="*/ 412 w 636"/>
                  <a:gd name="T25" fmla="*/ 521 h 588"/>
                  <a:gd name="T26" fmla="*/ 432 w 636"/>
                  <a:gd name="T27" fmla="*/ 529 h 588"/>
                  <a:gd name="T28" fmla="*/ 449 w 636"/>
                  <a:gd name="T29" fmla="*/ 502 h 588"/>
                  <a:gd name="T30" fmla="*/ 475 w 636"/>
                  <a:gd name="T31" fmla="*/ 522 h 588"/>
                  <a:gd name="T32" fmla="*/ 495 w 636"/>
                  <a:gd name="T33" fmla="*/ 505 h 588"/>
                  <a:gd name="T34" fmla="*/ 526 w 636"/>
                  <a:gd name="T35" fmla="*/ 492 h 588"/>
                  <a:gd name="T36" fmla="*/ 562 w 636"/>
                  <a:gd name="T37" fmla="*/ 509 h 588"/>
                  <a:gd name="T38" fmla="*/ 551 w 636"/>
                  <a:gd name="T39" fmla="*/ 480 h 588"/>
                  <a:gd name="T40" fmla="*/ 557 w 636"/>
                  <a:gd name="T41" fmla="*/ 435 h 588"/>
                  <a:gd name="T42" fmla="*/ 558 w 636"/>
                  <a:gd name="T43" fmla="*/ 423 h 588"/>
                  <a:gd name="T44" fmla="*/ 568 w 636"/>
                  <a:gd name="T45" fmla="*/ 414 h 588"/>
                  <a:gd name="T46" fmla="*/ 605 w 636"/>
                  <a:gd name="T47" fmla="*/ 394 h 588"/>
                  <a:gd name="T48" fmla="*/ 605 w 636"/>
                  <a:gd name="T49" fmla="*/ 375 h 588"/>
                  <a:gd name="T50" fmla="*/ 580 w 636"/>
                  <a:gd name="T51" fmla="*/ 320 h 588"/>
                  <a:gd name="T52" fmla="*/ 552 w 636"/>
                  <a:gd name="T53" fmla="*/ 301 h 588"/>
                  <a:gd name="T54" fmla="*/ 565 w 636"/>
                  <a:gd name="T55" fmla="*/ 272 h 588"/>
                  <a:gd name="T56" fmla="*/ 612 w 636"/>
                  <a:gd name="T57" fmla="*/ 260 h 588"/>
                  <a:gd name="T58" fmla="*/ 636 w 636"/>
                  <a:gd name="T59" fmla="*/ 232 h 588"/>
                  <a:gd name="T60" fmla="*/ 591 w 636"/>
                  <a:gd name="T61" fmla="*/ 200 h 588"/>
                  <a:gd name="T62" fmla="*/ 553 w 636"/>
                  <a:gd name="T63" fmla="*/ 183 h 588"/>
                  <a:gd name="T64" fmla="*/ 531 w 636"/>
                  <a:gd name="T65" fmla="*/ 171 h 588"/>
                  <a:gd name="T66" fmla="*/ 490 w 636"/>
                  <a:gd name="T67" fmla="*/ 137 h 588"/>
                  <a:gd name="T68" fmla="*/ 461 w 636"/>
                  <a:gd name="T69" fmla="*/ 99 h 588"/>
                  <a:gd name="T70" fmla="*/ 453 w 636"/>
                  <a:gd name="T71" fmla="*/ 57 h 588"/>
                  <a:gd name="T72" fmla="*/ 440 w 636"/>
                  <a:gd name="T73" fmla="*/ 21 h 588"/>
                  <a:gd name="T74" fmla="*/ 418 w 636"/>
                  <a:gd name="T75" fmla="*/ 7 h 588"/>
                  <a:gd name="T76" fmla="*/ 373 w 636"/>
                  <a:gd name="T77" fmla="*/ 19 h 588"/>
                  <a:gd name="T78" fmla="*/ 335 w 636"/>
                  <a:gd name="T79" fmla="*/ 28 h 588"/>
                  <a:gd name="T80" fmla="*/ 321 w 636"/>
                  <a:gd name="T81" fmla="*/ 0 h 588"/>
                  <a:gd name="T82" fmla="*/ 284 w 636"/>
                  <a:gd name="T83" fmla="*/ 13 h 588"/>
                  <a:gd name="T84" fmla="*/ 260 w 636"/>
                  <a:gd name="T85" fmla="*/ 9 h 588"/>
                  <a:gd name="T86" fmla="*/ 232 w 636"/>
                  <a:gd name="T87" fmla="*/ 25 h 588"/>
                  <a:gd name="T88" fmla="*/ 216 w 636"/>
                  <a:gd name="T89" fmla="*/ 54 h 588"/>
                  <a:gd name="T90" fmla="*/ 168 w 636"/>
                  <a:gd name="T91" fmla="*/ 81 h 588"/>
                  <a:gd name="T92" fmla="*/ 178 w 636"/>
                  <a:gd name="T93" fmla="*/ 108 h 588"/>
                  <a:gd name="T94" fmla="*/ 190 w 636"/>
                  <a:gd name="T95" fmla="*/ 121 h 588"/>
                  <a:gd name="T96" fmla="*/ 166 w 636"/>
                  <a:gd name="T97" fmla="*/ 146 h 588"/>
                  <a:gd name="T98" fmla="*/ 148 w 636"/>
                  <a:gd name="T99" fmla="*/ 171 h 588"/>
                  <a:gd name="T100" fmla="*/ 133 w 636"/>
                  <a:gd name="T101" fmla="*/ 185 h 588"/>
                  <a:gd name="T102" fmla="*/ 135 w 636"/>
                  <a:gd name="T103" fmla="*/ 219 h 588"/>
                  <a:gd name="T104" fmla="*/ 140 w 636"/>
                  <a:gd name="T105" fmla="*/ 245 h 588"/>
                  <a:gd name="T106" fmla="*/ 147 w 636"/>
                  <a:gd name="T107" fmla="*/ 276 h 588"/>
                  <a:gd name="T108" fmla="*/ 121 w 636"/>
                  <a:gd name="T109" fmla="*/ 271 h 588"/>
                  <a:gd name="T110" fmla="*/ 110 w 636"/>
                  <a:gd name="T111" fmla="*/ 268 h 588"/>
                  <a:gd name="T112" fmla="*/ 90 w 636"/>
                  <a:gd name="T113" fmla="*/ 285 h 588"/>
                  <a:gd name="T114" fmla="*/ 71 w 636"/>
                  <a:gd name="T115" fmla="*/ 308 h 588"/>
                  <a:gd name="T116" fmla="*/ 57 w 636"/>
                  <a:gd name="T117" fmla="*/ 323 h 588"/>
                  <a:gd name="T118" fmla="*/ 14 w 636"/>
                  <a:gd name="T119" fmla="*/ 325 h 588"/>
                  <a:gd name="T120" fmla="*/ 4 w 636"/>
                  <a:gd name="T121" fmla="*/ 33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6" h="588">
                    <a:moveTo>
                      <a:pt x="41" y="408"/>
                    </a:moveTo>
                    <a:lnTo>
                      <a:pt x="41" y="408"/>
                    </a:lnTo>
                    <a:lnTo>
                      <a:pt x="46" y="417"/>
                    </a:lnTo>
                    <a:lnTo>
                      <a:pt x="49" y="425"/>
                    </a:lnTo>
                    <a:lnTo>
                      <a:pt x="53" y="436"/>
                    </a:lnTo>
                    <a:lnTo>
                      <a:pt x="55" y="448"/>
                    </a:lnTo>
                    <a:lnTo>
                      <a:pt x="57" y="459"/>
                    </a:lnTo>
                    <a:lnTo>
                      <a:pt x="57" y="464"/>
                    </a:lnTo>
                    <a:lnTo>
                      <a:pt x="55" y="469"/>
                    </a:lnTo>
                    <a:lnTo>
                      <a:pt x="52" y="474"/>
                    </a:lnTo>
                    <a:lnTo>
                      <a:pt x="49" y="478"/>
                    </a:lnTo>
                    <a:lnTo>
                      <a:pt x="49" y="478"/>
                    </a:lnTo>
                    <a:lnTo>
                      <a:pt x="34" y="493"/>
                    </a:lnTo>
                    <a:lnTo>
                      <a:pt x="21" y="507"/>
                    </a:lnTo>
                    <a:lnTo>
                      <a:pt x="17" y="514"/>
                    </a:lnTo>
                    <a:lnTo>
                      <a:pt x="14" y="519"/>
                    </a:lnTo>
                    <a:lnTo>
                      <a:pt x="14" y="521"/>
                    </a:lnTo>
                    <a:lnTo>
                      <a:pt x="14" y="523"/>
                    </a:lnTo>
                    <a:lnTo>
                      <a:pt x="15" y="524"/>
                    </a:lnTo>
                    <a:lnTo>
                      <a:pt x="17" y="525"/>
                    </a:lnTo>
                    <a:lnTo>
                      <a:pt x="17" y="525"/>
                    </a:lnTo>
                    <a:lnTo>
                      <a:pt x="29" y="528"/>
                    </a:lnTo>
                    <a:lnTo>
                      <a:pt x="40" y="530"/>
                    </a:lnTo>
                    <a:lnTo>
                      <a:pt x="46" y="532"/>
                    </a:lnTo>
                    <a:lnTo>
                      <a:pt x="50" y="535"/>
                    </a:lnTo>
                    <a:lnTo>
                      <a:pt x="53" y="539"/>
                    </a:lnTo>
                    <a:lnTo>
                      <a:pt x="54" y="544"/>
                    </a:lnTo>
                    <a:lnTo>
                      <a:pt x="54" y="544"/>
                    </a:lnTo>
                    <a:lnTo>
                      <a:pt x="52" y="557"/>
                    </a:lnTo>
                    <a:lnTo>
                      <a:pt x="50" y="571"/>
                    </a:lnTo>
                    <a:lnTo>
                      <a:pt x="49" y="577"/>
                    </a:lnTo>
                    <a:lnTo>
                      <a:pt x="50" y="582"/>
                    </a:lnTo>
                    <a:lnTo>
                      <a:pt x="52" y="586"/>
                    </a:lnTo>
                    <a:lnTo>
                      <a:pt x="54" y="587"/>
                    </a:lnTo>
                    <a:lnTo>
                      <a:pt x="57" y="588"/>
                    </a:lnTo>
                    <a:lnTo>
                      <a:pt x="57" y="588"/>
                    </a:lnTo>
                    <a:lnTo>
                      <a:pt x="63" y="588"/>
                    </a:lnTo>
                    <a:lnTo>
                      <a:pt x="68" y="588"/>
                    </a:lnTo>
                    <a:lnTo>
                      <a:pt x="75" y="587"/>
                    </a:lnTo>
                    <a:lnTo>
                      <a:pt x="80" y="585"/>
                    </a:lnTo>
                    <a:lnTo>
                      <a:pt x="84" y="582"/>
                    </a:lnTo>
                    <a:lnTo>
                      <a:pt x="89" y="579"/>
                    </a:lnTo>
                    <a:lnTo>
                      <a:pt x="92" y="575"/>
                    </a:lnTo>
                    <a:lnTo>
                      <a:pt x="94" y="569"/>
                    </a:lnTo>
                    <a:lnTo>
                      <a:pt x="94" y="569"/>
                    </a:lnTo>
                    <a:lnTo>
                      <a:pt x="95" y="565"/>
                    </a:lnTo>
                    <a:lnTo>
                      <a:pt x="98" y="561"/>
                    </a:lnTo>
                    <a:lnTo>
                      <a:pt x="102" y="557"/>
                    </a:lnTo>
                    <a:lnTo>
                      <a:pt x="106" y="552"/>
                    </a:lnTo>
                    <a:lnTo>
                      <a:pt x="116" y="546"/>
                    </a:lnTo>
                    <a:lnTo>
                      <a:pt x="129" y="538"/>
                    </a:lnTo>
                    <a:lnTo>
                      <a:pt x="129" y="538"/>
                    </a:lnTo>
                    <a:lnTo>
                      <a:pt x="136" y="535"/>
                    </a:lnTo>
                    <a:lnTo>
                      <a:pt x="145" y="532"/>
                    </a:lnTo>
                    <a:lnTo>
                      <a:pt x="166" y="528"/>
                    </a:lnTo>
                    <a:lnTo>
                      <a:pt x="188" y="525"/>
                    </a:lnTo>
                    <a:lnTo>
                      <a:pt x="207" y="524"/>
                    </a:lnTo>
                    <a:lnTo>
                      <a:pt x="207" y="524"/>
                    </a:lnTo>
                    <a:lnTo>
                      <a:pt x="221" y="522"/>
                    </a:lnTo>
                    <a:lnTo>
                      <a:pt x="230" y="520"/>
                    </a:lnTo>
                    <a:lnTo>
                      <a:pt x="236" y="518"/>
                    </a:lnTo>
                    <a:lnTo>
                      <a:pt x="243" y="518"/>
                    </a:lnTo>
                    <a:lnTo>
                      <a:pt x="243" y="518"/>
                    </a:lnTo>
                    <a:lnTo>
                      <a:pt x="249" y="519"/>
                    </a:lnTo>
                    <a:lnTo>
                      <a:pt x="253" y="521"/>
                    </a:lnTo>
                    <a:lnTo>
                      <a:pt x="259" y="523"/>
                    </a:lnTo>
                    <a:lnTo>
                      <a:pt x="262" y="524"/>
                    </a:lnTo>
                    <a:lnTo>
                      <a:pt x="266" y="524"/>
                    </a:lnTo>
                    <a:lnTo>
                      <a:pt x="266" y="524"/>
                    </a:lnTo>
                    <a:lnTo>
                      <a:pt x="269" y="524"/>
                    </a:lnTo>
                    <a:lnTo>
                      <a:pt x="273" y="523"/>
                    </a:lnTo>
                    <a:lnTo>
                      <a:pt x="276" y="520"/>
                    </a:lnTo>
                    <a:lnTo>
                      <a:pt x="280" y="518"/>
                    </a:lnTo>
                    <a:lnTo>
                      <a:pt x="283" y="517"/>
                    </a:lnTo>
                    <a:lnTo>
                      <a:pt x="288" y="517"/>
                    </a:lnTo>
                    <a:lnTo>
                      <a:pt x="288" y="517"/>
                    </a:lnTo>
                    <a:lnTo>
                      <a:pt x="293" y="518"/>
                    </a:lnTo>
                    <a:lnTo>
                      <a:pt x="296" y="519"/>
                    </a:lnTo>
                    <a:lnTo>
                      <a:pt x="304" y="523"/>
                    </a:lnTo>
                    <a:lnTo>
                      <a:pt x="309" y="526"/>
                    </a:lnTo>
                    <a:lnTo>
                      <a:pt x="311" y="528"/>
                    </a:lnTo>
                    <a:lnTo>
                      <a:pt x="315" y="528"/>
                    </a:lnTo>
                    <a:lnTo>
                      <a:pt x="315" y="528"/>
                    </a:lnTo>
                    <a:lnTo>
                      <a:pt x="322" y="530"/>
                    </a:lnTo>
                    <a:lnTo>
                      <a:pt x="332" y="532"/>
                    </a:lnTo>
                    <a:lnTo>
                      <a:pt x="341" y="534"/>
                    </a:lnTo>
                    <a:lnTo>
                      <a:pt x="350" y="536"/>
                    </a:lnTo>
                    <a:lnTo>
                      <a:pt x="350" y="536"/>
                    </a:lnTo>
                    <a:lnTo>
                      <a:pt x="358" y="535"/>
                    </a:lnTo>
                    <a:lnTo>
                      <a:pt x="366" y="532"/>
                    </a:lnTo>
                    <a:lnTo>
                      <a:pt x="375" y="528"/>
                    </a:lnTo>
                    <a:lnTo>
                      <a:pt x="382" y="522"/>
                    </a:lnTo>
                    <a:lnTo>
                      <a:pt x="382" y="522"/>
                    </a:lnTo>
                    <a:lnTo>
                      <a:pt x="388" y="518"/>
                    </a:lnTo>
                    <a:lnTo>
                      <a:pt x="392" y="515"/>
                    </a:lnTo>
                    <a:lnTo>
                      <a:pt x="395" y="514"/>
                    </a:lnTo>
                    <a:lnTo>
                      <a:pt x="400" y="514"/>
                    </a:lnTo>
                    <a:lnTo>
                      <a:pt x="400" y="514"/>
                    </a:lnTo>
                    <a:lnTo>
                      <a:pt x="402" y="515"/>
                    </a:lnTo>
                    <a:lnTo>
                      <a:pt x="403" y="516"/>
                    </a:lnTo>
                    <a:lnTo>
                      <a:pt x="405" y="518"/>
                    </a:lnTo>
                    <a:lnTo>
                      <a:pt x="407" y="520"/>
                    </a:lnTo>
                    <a:lnTo>
                      <a:pt x="409" y="521"/>
                    </a:lnTo>
                    <a:lnTo>
                      <a:pt x="412" y="521"/>
                    </a:lnTo>
                    <a:lnTo>
                      <a:pt x="412" y="521"/>
                    </a:lnTo>
                    <a:lnTo>
                      <a:pt x="416" y="521"/>
                    </a:lnTo>
                    <a:lnTo>
                      <a:pt x="419" y="522"/>
                    </a:lnTo>
                    <a:lnTo>
                      <a:pt x="423" y="525"/>
                    </a:lnTo>
                    <a:lnTo>
                      <a:pt x="427" y="528"/>
                    </a:lnTo>
                    <a:lnTo>
                      <a:pt x="430" y="529"/>
                    </a:lnTo>
                    <a:lnTo>
                      <a:pt x="432" y="529"/>
                    </a:lnTo>
                    <a:lnTo>
                      <a:pt x="432" y="529"/>
                    </a:lnTo>
                    <a:lnTo>
                      <a:pt x="433" y="528"/>
                    </a:lnTo>
                    <a:lnTo>
                      <a:pt x="434" y="525"/>
                    </a:lnTo>
                    <a:lnTo>
                      <a:pt x="435" y="518"/>
                    </a:lnTo>
                    <a:lnTo>
                      <a:pt x="437" y="509"/>
                    </a:lnTo>
                    <a:lnTo>
                      <a:pt x="439" y="506"/>
                    </a:lnTo>
                    <a:lnTo>
                      <a:pt x="441" y="504"/>
                    </a:lnTo>
                    <a:lnTo>
                      <a:pt x="441" y="504"/>
                    </a:lnTo>
                    <a:lnTo>
                      <a:pt x="449" y="502"/>
                    </a:lnTo>
                    <a:lnTo>
                      <a:pt x="452" y="502"/>
                    </a:lnTo>
                    <a:lnTo>
                      <a:pt x="454" y="503"/>
                    </a:lnTo>
                    <a:lnTo>
                      <a:pt x="461" y="506"/>
                    </a:lnTo>
                    <a:lnTo>
                      <a:pt x="465" y="511"/>
                    </a:lnTo>
                    <a:lnTo>
                      <a:pt x="465" y="511"/>
                    </a:lnTo>
                    <a:lnTo>
                      <a:pt x="469" y="518"/>
                    </a:lnTo>
                    <a:lnTo>
                      <a:pt x="474" y="521"/>
                    </a:lnTo>
                    <a:lnTo>
                      <a:pt x="475" y="522"/>
                    </a:lnTo>
                    <a:lnTo>
                      <a:pt x="477" y="521"/>
                    </a:lnTo>
                    <a:lnTo>
                      <a:pt x="479" y="519"/>
                    </a:lnTo>
                    <a:lnTo>
                      <a:pt x="481" y="516"/>
                    </a:lnTo>
                    <a:lnTo>
                      <a:pt x="481" y="516"/>
                    </a:lnTo>
                    <a:lnTo>
                      <a:pt x="484" y="511"/>
                    </a:lnTo>
                    <a:lnTo>
                      <a:pt x="488" y="509"/>
                    </a:lnTo>
                    <a:lnTo>
                      <a:pt x="491" y="507"/>
                    </a:lnTo>
                    <a:lnTo>
                      <a:pt x="495" y="505"/>
                    </a:lnTo>
                    <a:lnTo>
                      <a:pt x="503" y="504"/>
                    </a:lnTo>
                    <a:lnTo>
                      <a:pt x="508" y="502"/>
                    </a:lnTo>
                    <a:lnTo>
                      <a:pt x="508" y="502"/>
                    </a:lnTo>
                    <a:lnTo>
                      <a:pt x="514" y="500"/>
                    </a:lnTo>
                    <a:lnTo>
                      <a:pt x="518" y="496"/>
                    </a:lnTo>
                    <a:lnTo>
                      <a:pt x="522" y="493"/>
                    </a:lnTo>
                    <a:lnTo>
                      <a:pt x="524" y="492"/>
                    </a:lnTo>
                    <a:lnTo>
                      <a:pt x="526" y="492"/>
                    </a:lnTo>
                    <a:lnTo>
                      <a:pt x="526" y="492"/>
                    </a:lnTo>
                    <a:lnTo>
                      <a:pt x="532" y="492"/>
                    </a:lnTo>
                    <a:lnTo>
                      <a:pt x="536" y="493"/>
                    </a:lnTo>
                    <a:lnTo>
                      <a:pt x="541" y="495"/>
                    </a:lnTo>
                    <a:lnTo>
                      <a:pt x="549" y="501"/>
                    </a:lnTo>
                    <a:lnTo>
                      <a:pt x="549" y="501"/>
                    </a:lnTo>
                    <a:lnTo>
                      <a:pt x="558" y="506"/>
                    </a:lnTo>
                    <a:lnTo>
                      <a:pt x="562" y="509"/>
                    </a:lnTo>
                    <a:lnTo>
                      <a:pt x="564" y="509"/>
                    </a:lnTo>
                    <a:lnTo>
                      <a:pt x="564" y="508"/>
                    </a:lnTo>
                    <a:lnTo>
                      <a:pt x="563" y="504"/>
                    </a:lnTo>
                    <a:lnTo>
                      <a:pt x="563" y="504"/>
                    </a:lnTo>
                    <a:lnTo>
                      <a:pt x="560" y="498"/>
                    </a:lnTo>
                    <a:lnTo>
                      <a:pt x="557" y="492"/>
                    </a:lnTo>
                    <a:lnTo>
                      <a:pt x="553" y="487"/>
                    </a:lnTo>
                    <a:lnTo>
                      <a:pt x="551" y="480"/>
                    </a:lnTo>
                    <a:lnTo>
                      <a:pt x="551" y="480"/>
                    </a:lnTo>
                    <a:lnTo>
                      <a:pt x="552" y="476"/>
                    </a:lnTo>
                    <a:lnTo>
                      <a:pt x="553" y="471"/>
                    </a:lnTo>
                    <a:lnTo>
                      <a:pt x="557" y="458"/>
                    </a:lnTo>
                    <a:lnTo>
                      <a:pt x="558" y="451"/>
                    </a:lnTo>
                    <a:lnTo>
                      <a:pt x="558" y="446"/>
                    </a:lnTo>
                    <a:lnTo>
                      <a:pt x="558" y="439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2" y="428"/>
                    </a:lnTo>
                    <a:lnTo>
                      <a:pt x="551" y="421"/>
                    </a:lnTo>
                    <a:lnTo>
                      <a:pt x="552" y="418"/>
                    </a:lnTo>
                    <a:lnTo>
                      <a:pt x="553" y="418"/>
                    </a:lnTo>
                    <a:lnTo>
                      <a:pt x="554" y="419"/>
                    </a:lnTo>
                    <a:lnTo>
                      <a:pt x="554" y="419"/>
                    </a:lnTo>
                    <a:lnTo>
                      <a:pt x="558" y="423"/>
                    </a:lnTo>
                    <a:lnTo>
                      <a:pt x="561" y="424"/>
                    </a:lnTo>
                    <a:lnTo>
                      <a:pt x="563" y="424"/>
                    </a:lnTo>
                    <a:lnTo>
                      <a:pt x="564" y="423"/>
                    </a:lnTo>
                    <a:lnTo>
                      <a:pt x="565" y="421"/>
                    </a:lnTo>
                    <a:lnTo>
                      <a:pt x="565" y="419"/>
                    </a:lnTo>
                    <a:lnTo>
                      <a:pt x="565" y="419"/>
                    </a:lnTo>
                    <a:lnTo>
                      <a:pt x="566" y="416"/>
                    </a:lnTo>
                    <a:lnTo>
                      <a:pt x="568" y="414"/>
                    </a:lnTo>
                    <a:lnTo>
                      <a:pt x="576" y="410"/>
                    </a:lnTo>
                    <a:lnTo>
                      <a:pt x="584" y="407"/>
                    </a:lnTo>
                    <a:lnTo>
                      <a:pt x="588" y="404"/>
                    </a:lnTo>
                    <a:lnTo>
                      <a:pt x="591" y="401"/>
                    </a:lnTo>
                    <a:lnTo>
                      <a:pt x="591" y="401"/>
                    </a:lnTo>
                    <a:lnTo>
                      <a:pt x="595" y="397"/>
                    </a:lnTo>
                    <a:lnTo>
                      <a:pt x="598" y="396"/>
                    </a:lnTo>
                    <a:lnTo>
                      <a:pt x="605" y="394"/>
                    </a:lnTo>
                    <a:lnTo>
                      <a:pt x="608" y="393"/>
                    </a:lnTo>
                    <a:lnTo>
                      <a:pt x="610" y="392"/>
                    </a:lnTo>
                    <a:lnTo>
                      <a:pt x="611" y="390"/>
                    </a:lnTo>
                    <a:lnTo>
                      <a:pt x="612" y="387"/>
                    </a:lnTo>
                    <a:lnTo>
                      <a:pt x="612" y="387"/>
                    </a:lnTo>
                    <a:lnTo>
                      <a:pt x="611" y="383"/>
                    </a:lnTo>
                    <a:lnTo>
                      <a:pt x="609" y="380"/>
                    </a:lnTo>
                    <a:lnTo>
                      <a:pt x="605" y="375"/>
                    </a:lnTo>
                    <a:lnTo>
                      <a:pt x="600" y="368"/>
                    </a:lnTo>
                    <a:lnTo>
                      <a:pt x="596" y="365"/>
                    </a:lnTo>
                    <a:lnTo>
                      <a:pt x="594" y="360"/>
                    </a:lnTo>
                    <a:lnTo>
                      <a:pt x="594" y="360"/>
                    </a:lnTo>
                    <a:lnTo>
                      <a:pt x="590" y="349"/>
                    </a:lnTo>
                    <a:lnTo>
                      <a:pt x="587" y="335"/>
                    </a:lnTo>
                    <a:lnTo>
                      <a:pt x="582" y="323"/>
                    </a:lnTo>
                    <a:lnTo>
                      <a:pt x="580" y="320"/>
                    </a:lnTo>
                    <a:lnTo>
                      <a:pt x="577" y="318"/>
                    </a:lnTo>
                    <a:lnTo>
                      <a:pt x="577" y="318"/>
                    </a:lnTo>
                    <a:lnTo>
                      <a:pt x="570" y="316"/>
                    </a:lnTo>
                    <a:lnTo>
                      <a:pt x="563" y="311"/>
                    </a:lnTo>
                    <a:lnTo>
                      <a:pt x="557" y="306"/>
                    </a:lnTo>
                    <a:lnTo>
                      <a:pt x="554" y="303"/>
                    </a:lnTo>
                    <a:lnTo>
                      <a:pt x="552" y="301"/>
                    </a:lnTo>
                    <a:lnTo>
                      <a:pt x="552" y="301"/>
                    </a:lnTo>
                    <a:lnTo>
                      <a:pt x="551" y="293"/>
                    </a:lnTo>
                    <a:lnTo>
                      <a:pt x="551" y="285"/>
                    </a:lnTo>
                    <a:lnTo>
                      <a:pt x="552" y="280"/>
                    </a:lnTo>
                    <a:lnTo>
                      <a:pt x="554" y="277"/>
                    </a:lnTo>
                    <a:lnTo>
                      <a:pt x="557" y="274"/>
                    </a:lnTo>
                    <a:lnTo>
                      <a:pt x="561" y="272"/>
                    </a:lnTo>
                    <a:lnTo>
                      <a:pt x="561" y="272"/>
                    </a:lnTo>
                    <a:lnTo>
                      <a:pt x="565" y="272"/>
                    </a:lnTo>
                    <a:lnTo>
                      <a:pt x="570" y="272"/>
                    </a:lnTo>
                    <a:lnTo>
                      <a:pt x="581" y="273"/>
                    </a:lnTo>
                    <a:lnTo>
                      <a:pt x="591" y="274"/>
                    </a:lnTo>
                    <a:lnTo>
                      <a:pt x="596" y="273"/>
                    </a:lnTo>
                    <a:lnTo>
                      <a:pt x="601" y="271"/>
                    </a:lnTo>
                    <a:lnTo>
                      <a:pt x="601" y="271"/>
                    </a:lnTo>
                    <a:lnTo>
                      <a:pt x="607" y="265"/>
                    </a:lnTo>
                    <a:lnTo>
                      <a:pt x="612" y="260"/>
                    </a:lnTo>
                    <a:lnTo>
                      <a:pt x="621" y="248"/>
                    </a:lnTo>
                    <a:lnTo>
                      <a:pt x="621" y="248"/>
                    </a:lnTo>
                    <a:lnTo>
                      <a:pt x="624" y="245"/>
                    </a:lnTo>
                    <a:lnTo>
                      <a:pt x="627" y="243"/>
                    </a:lnTo>
                    <a:lnTo>
                      <a:pt x="633" y="238"/>
                    </a:lnTo>
                    <a:lnTo>
                      <a:pt x="635" y="236"/>
                    </a:lnTo>
                    <a:lnTo>
                      <a:pt x="636" y="234"/>
                    </a:lnTo>
                    <a:lnTo>
                      <a:pt x="636" y="232"/>
                    </a:lnTo>
                    <a:lnTo>
                      <a:pt x="634" y="229"/>
                    </a:lnTo>
                    <a:lnTo>
                      <a:pt x="634" y="229"/>
                    </a:lnTo>
                    <a:lnTo>
                      <a:pt x="618" y="213"/>
                    </a:lnTo>
                    <a:lnTo>
                      <a:pt x="608" y="205"/>
                    </a:lnTo>
                    <a:lnTo>
                      <a:pt x="605" y="202"/>
                    </a:lnTo>
                    <a:lnTo>
                      <a:pt x="601" y="201"/>
                    </a:lnTo>
                    <a:lnTo>
                      <a:pt x="601" y="201"/>
                    </a:lnTo>
                    <a:lnTo>
                      <a:pt x="591" y="200"/>
                    </a:lnTo>
                    <a:lnTo>
                      <a:pt x="575" y="200"/>
                    </a:lnTo>
                    <a:lnTo>
                      <a:pt x="575" y="200"/>
                    </a:lnTo>
                    <a:lnTo>
                      <a:pt x="563" y="199"/>
                    </a:lnTo>
                    <a:lnTo>
                      <a:pt x="560" y="197"/>
                    </a:lnTo>
                    <a:lnTo>
                      <a:pt x="557" y="195"/>
                    </a:lnTo>
                    <a:lnTo>
                      <a:pt x="555" y="193"/>
                    </a:lnTo>
                    <a:lnTo>
                      <a:pt x="554" y="191"/>
                    </a:lnTo>
                    <a:lnTo>
                      <a:pt x="553" y="183"/>
                    </a:lnTo>
                    <a:lnTo>
                      <a:pt x="553" y="183"/>
                    </a:lnTo>
                    <a:lnTo>
                      <a:pt x="553" y="180"/>
                    </a:lnTo>
                    <a:lnTo>
                      <a:pt x="552" y="178"/>
                    </a:lnTo>
                    <a:lnTo>
                      <a:pt x="549" y="177"/>
                    </a:lnTo>
                    <a:lnTo>
                      <a:pt x="547" y="176"/>
                    </a:lnTo>
                    <a:lnTo>
                      <a:pt x="539" y="174"/>
                    </a:lnTo>
                    <a:lnTo>
                      <a:pt x="535" y="173"/>
                    </a:lnTo>
                    <a:lnTo>
                      <a:pt x="531" y="171"/>
                    </a:lnTo>
                    <a:lnTo>
                      <a:pt x="531" y="171"/>
                    </a:lnTo>
                    <a:lnTo>
                      <a:pt x="521" y="165"/>
                    </a:lnTo>
                    <a:lnTo>
                      <a:pt x="510" y="160"/>
                    </a:lnTo>
                    <a:lnTo>
                      <a:pt x="501" y="154"/>
                    </a:lnTo>
                    <a:lnTo>
                      <a:pt x="497" y="151"/>
                    </a:lnTo>
                    <a:lnTo>
                      <a:pt x="494" y="147"/>
                    </a:lnTo>
                    <a:lnTo>
                      <a:pt x="494" y="147"/>
                    </a:lnTo>
                    <a:lnTo>
                      <a:pt x="490" y="137"/>
                    </a:lnTo>
                    <a:lnTo>
                      <a:pt x="486" y="128"/>
                    </a:lnTo>
                    <a:lnTo>
                      <a:pt x="481" y="119"/>
                    </a:lnTo>
                    <a:lnTo>
                      <a:pt x="479" y="115"/>
                    </a:lnTo>
                    <a:lnTo>
                      <a:pt x="476" y="111"/>
                    </a:lnTo>
                    <a:lnTo>
                      <a:pt x="476" y="111"/>
                    </a:lnTo>
                    <a:lnTo>
                      <a:pt x="469" y="107"/>
                    </a:lnTo>
                    <a:lnTo>
                      <a:pt x="464" y="103"/>
                    </a:lnTo>
                    <a:lnTo>
                      <a:pt x="461" y="99"/>
                    </a:lnTo>
                    <a:lnTo>
                      <a:pt x="460" y="92"/>
                    </a:lnTo>
                    <a:lnTo>
                      <a:pt x="460" y="92"/>
                    </a:lnTo>
                    <a:lnTo>
                      <a:pt x="460" y="85"/>
                    </a:lnTo>
                    <a:lnTo>
                      <a:pt x="460" y="75"/>
                    </a:lnTo>
                    <a:lnTo>
                      <a:pt x="460" y="70"/>
                    </a:lnTo>
                    <a:lnTo>
                      <a:pt x="459" y="65"/>
                    </a:lnTo>
                    <a:lnTo>
                      <a:pt x="457" y="61"/>
                    </a:lnTo>
                    <a:lnTo>
                      <a:pt x="453" y="57"/>
                    </a:lnTo>
                    <a:lnTo>
                      <a:pt x="453" y="57"/>
                    </a:lnTo>
                    <a:lnTo>
                      <a:pt x="450" y="52"/>
                    </a:lnTo>
                    <a:lnTo>
                      <a:pt x="447" y="48"/>
                    </a:lnTo>
                    <a:lnTo>
                      <a:pt x="444" y="38"/>
                    </a:lnTo>
                    <a:lnTo>
                      <a:pt x="441" y="30"/>
                    </a:lnTo>
                    <a:lnTo>
                      <a:pt x="440" y="23"/>
                    </a:lnTo>
                    <a:lnTo>
                      <a:pt x="440" y="23"/>
                    </a:lnTo>
                    <a:lnTo>
                      <a:pt x="440" y="21"/>
                    </a:lnTo>
                    <a:lnTo>
                      <a:pt x="439" y="21"/>
                    </a:lnTo>
                    <a:lnTo>
                      <a:pt x="435" y="21"/>
                    </a:lnTo>
                    <a:lnTo>
                      <a:pt x="430" y="21"/>
                    </a:lnTo>
                    <a:lnTo>
                      <a:pt x="427" y="20"/>
                    </a:lnTo>
                    <a:lnTo>
                      <a:pt x="426" y="18"/>
                    </a:lnTo>
                    <a:lnTo>
                      <a:pt x="426" y="18"/>
                    </a:lnTo>
                    <a:lnTo>
                      <a:pt x="423" y="14"/>
                    </a:lnTo>
                    <a:lnTo>
                      <a:pt x="418" y="7"/>
                    </a:lnTo>
                    <a:lnTo>
                      <a:pt x="415" y="5"/>
                    </a:lnTo>
                    <a:lnTo>
                      <a:pt x="410" y="3"/>
                    </a:lnTo>
                    <a:lnTo>
                      <a:pt x="405" y="3"/>
                    </a:lnTo>
                    <a:lnTo>
                      <a:pt x="400" y="4"/>
                    </a:lnTo>
                    <a:lnTo>
                      <a:pt x="400" y="4"/>
                    </a:lnTo>
                    <a:lnTo>
                      <a:pt x="388" y="7"/>
                    </a:lnTo>
                    <a:lnTo>
                      <a:pt x="380" y="13"/>
                    </a:lnTo>
                    <a:lnTo>
                      <a:pt x="373" y="19"/>
                    </a:lnTo>
                    <a:lnTo>
                      <a:pt x="361" y="25"/>
                    </a:lnTo>
                    <a:lnTo>
                      <a:pt x="361" y="25"/>
                    </a:lnTo>
                    <a:lnTo>
                      <a:pt x="351" y="32"/>
                    </a:lnTo>
                    <a:lnTo>
                      <a:pt x="345" y="34"/>
                    </a:lnTo>
                    <a:lnTo>
                      <a:pt x="341" y="34"/>
                    </a:lnTo>
                    <a:lnTo>
                      <a:pt x="339" y="33"/>
                    </a:lnTo>
                    <a:lnTo>
                      <a:pt x="335" y="28"/>
                    </a:lnTo>
                    <a:lnTo>
                      <a:pt x="335" y="28"/>
                    </a:lnTo>
                    <a:lnTo>
                      <a:pt x="334" y="24"/>
                    </a:lnTo>
                    <a:lnTo>
                      <a:pt x="332" y="20"/>
                    </a:lnTo>
                    <a:lnTo>
                      <a:pt x="331" y="10"/>
                    </a:lnTo>
                    <a:lnTo>
                      <a:pt x="329" y="7"/>
                    </a:lnTo>
                    <a:lnTo>
                      <a:pt x="327" y="4"/>
                    </a:lnTo>
                    <a:lnTo>
                      <a:pt x="324" y="1"/>
                    </a:lnTo>
                    <a:lnTo>
                      <a:pt x="321" y="0"/>
                    </a:lnTo>
                    <a:lnTo>
                      <a:pt x="321" y="0"/>
                    </a:lnTo>
                    <a:lnTo>
                      <a:pt x="317" y="1"/>
                    </a:lnTo>
                    <a:lnTo>
                      <a:pt x="312" y="2"/>
                    </a:lnTo>
                    <a:lnTo>
                      <a:pt x="304" y="7"/>
                    </a:lnTo>
                    <a:lnTo>
                      <a:pt x="296" y="11"/>
                    </a:lnTo>
                    <a:lnTo>
                      <a:pt x="292" y="13"/>
                    </a:lnTo>
                    <a:lnTo>
                      <a:pt x="288" y="14"/>
                    </a:lnTo>
                    <a:lnTo>
                      <a:pt x="288" y="14"/>
                    </a:lnTo>
                    <a:lnTo>
                      <a:pt x="284" y="13"/>
                    </a:lnTo>
                    <a:lnTo>
                      <a:pt x="282" y="10"/>
                    </a:lnTo>
                    <a:lnTo>
                      <a:pt x="279" y="7"/>
                    </a:lnTo>
                    <a:lnTo>
                      <a:pt x="277" y="4"/>
                    </a:lnTo>
                    <a:lnTo>
                      <a:pt x="275" y="3"/>
                    </a:lnTo>
                    <a:lnTo>
                      <a:pt x="273" y="3"/>
                    </a:lnTo>
                    <a:lnTo>
                      <a:pt x="273" y="3"/>
                    </a:lnTo>
                    <a:lnTo>
                      <a:pt x="266" y="5"/>
                    </a:lnTo>
                    <a:lnTo>
                      <a:pt x="260" y="9"/>
                    </a:lnTo>
                    <a:lnTo>
                      <a:pt x="253" y="13"/>
                    </a:lnTo>
                    <a:lnTo>
                      <a:pt x="250" y="13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4" y="14"/>
                    </a:lnTo>
                    <a:lnTo>
                      <a:pt x="240" y="15"/>
                    </a:lnTo>
                    <a:lnTo>
                      <a:pt x="236" y="19"/>
                    </a:lnTo>
                    <a:lnTo>
                      <a:pt x="232" y="25"/>
                    </a:lnTo>
                    <a:lnTo>
                      <a:pt x="231" y="30"/>
                    </a:lnTo>
                    <a:lnTo>
                      <a:pt x="231" y="30"/>
                    </a:lnTo>
                    <a:lnTo>
                      <a:pt x="231" y="36"/>
                    </a:lnTo>
                    <a:lnTo>
                      <a:pt x="230" y="45"/>
                    </a:lnTo>
                    <a:lnTo>
                      <a:pt x="229" y="49"/>
                    </a:lnTo>
                    <a:lnTo>
                      <a:pt x="225" y="52"/>
                    </a:lnTo>
                    <a:lnTo>
                      <a:pt x="222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04" y="56"/>
                    </a:lnTo>
                    <a:lnTo>
                      <a:pt x="195" y="57"/>
                    </a:lnTo>
                    <a:lnTo>
                      <a:pt x="188" y="60"/>
                    </a:lnTo>
                    <a:lnTo>
                      <a:pt x="182" y="65"/>
                    </a:lnTo>
                    <a:lnTo>
                      <a:pt x="182" y="65"/>
                    </a:lnTo>
                    <a:lnTo>
                      <a:pt x="175" y="73"/>
                    </a:lnTo>
                    <a:lnTo>
                      <a:pt x="168" y="81"/>
                    </a:lnTo>
                    <a:lnTo>
                      <a:pt x="165" y="86"/>
                    </a:lnTo>
                    <a:lnTo>
                      <a:pt x="164" y="90"/>
                    </a:lnTo>
                    <a:lnTo>
                      <a:pt x="163" y="94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8" y="103"/>
                    </a:lnTo>
                    <a:lnTo>
                      <a:pt x="174" y="106"/>
                    </a:lnTo>
                    <a:lnTo>
                      <a:pt x="178" y="108"/>
                    </a:lnTo>
                    <a:lnTo>
                      <a:pt x="182" y="109"/>
                    </a:lnTo>
                    <a:lnTo>
                      <a:pt x="182" y="109"/>
                    </a:lnTo>
                    <a:lnTo>
                      <a:pt x="186" y="110"/>
                    </a:lnTo>
                    <a:lnTo>
                      <a:pt x="189" y="114"/>
                    </a:lnTo>
                    <a:lnTo>
                      <a:pt x="190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87" y="129"/>
                    </a:lnTo>
                    <a:lnTo>
                      <a:pt x="182" y="136"/>
                    </a:lnTo>
                    <a:lnTo>
                      <a:pt x="179" y="139"/>
                    </a:lnTo>
                    <a:lnTo>
                      <a:pt x="176" y="143"/>
                    </a:lnTo>
                    <a:lnTo>
                      <a:pt x="172" y="145"/>
                    </a:lnTo>
                    <a:lnTo>
                      <a:pt x="166" y="146"/>
                    </a:lnTo>
                    <a:lnTo>
                      <a:pt x="166" y="146"/>
                    </a:lnTo>
                    <a:lnTo>
                      <a:pt x="162" y="146"/>
                    </a:lnTo>
                    <a:lnTo>
                      <a:pt x="158" y="148"/>
                    </a:lnTo>
                    <a:lnTo>
                      <a:pt x="155" y="150"/>
                    </a:lnTo>
                    <a:lnTo>
                      <a:pt x="153" y="152"/>
                    </a:lnTo>
                    <a:lnTo>
                      <a:pt x="151" y="159"/>
                    </a:lnTo>
                    <a:lnTo>
                      <a:pt x="149" y="165"/>
                    </a:lnTo>
                    <a:lnTo>
                      <a:pt x="149" y="165"/>
                    </a:lnTo>
                    <a:lnTo>
                      <a:pt x="148" y="171"/>
                    </a:lnTo>
                    <a:lnTo>
                      <a:pt x="148" y="176"/>
                    </a:lnTo>
                    <a:lnTo>
                      <a:pt x="147" y="178"/>
                    </a:lnTo>
                    <a:lnTo>
                      <a:pt x="145" y="180"/>
                    </a:lnTo>
                    <a:lnTo>
                      <a:pt x="143" y="181"/>
                    </a:lnTo>
                    <a:lnTo>
                      <a:pt x="139" y="182"/>
                    </a:lnTo>
                    <a:lnTo>
                      <a:pt x="139" y="182"/>
                    </a:lnTo>
                    <a:lnTo>
                      <a:pt x="135" y="183"/>
                    </a:lnTo>
                    <a:lnTo>
                      <a:pt x="133" y="185"/>
                    </a:lnTo>
                    <a:lnTo>
                      <a:pt x="132" y="187"/>
                    </a:lnTo>
                    <a:lnTo>
                      <a:pt x="132" y="189"/>
                    </a:lnTo>
                    <a:lnTo>
                      <a:pt x="132" y="194"/>
                    </a:lnTo>
                    <a:lnTo>
                      <a:pt x="133" y="200"/>
                    </a:lnTo>
                    <a:lnTo>
                      <a:pt x="133" y="200"/>
                    </a:lnTo>
                    <a:lnTo>
                      <a:pt x="133" y="206"/>
                    </a:lnTo>
                    <a:lnTo>
                      <a:pt x="135" y="213"/>
                    </a:lnTo>
                    <a:lnTo>
                      <a:pt x="135" y="219"/>
                    </a:lnTo>
                    <a:lnTo>
                      <a:pt x="135" y="222"/>
                    </a:lnTo>
                    <a:lnTo>
                      <a:pt x="134" y="226"/>
                    </a:lnTo>
                    <a:lnTo>
                      <a:pt x="134" y="226"/>
                    </a:lnTo>
                    <a:lnTo>
                      <a:pt x="133" y="231"/>
                    </a:lnTo>
                    <a:lnTo>
                      <a:pt x="133" y="234"/>
                    </a:lnTo>
                    <a:lnTo>
                      <a:pt x="134" y="237"/>
                    </a:lnTo>
                    <a:lnTo>
                      <a:pt x="135" y="239"/>
                    </a:lnTo>
                    <a:lnTo>
                      <a:pt x="140" y="245"/>
                    </a:lnTo>
                    <a:lnTo>
                      <a:pt x="145" y="250"/>
                    </a:lnTo>
                    <a:lnTo>
                      <a:pt x="145" y="250"/>
                    </a:lnTo>
                    <a:lnTo>
                      <a:pt x="149" y="258"/>
                    </a:lnTo>
                    <a:lnTo>
                      <a:pt x="150" y="262"/>
                    </a:lnTo>
                    <a:lnTo>
                      <a:pt x="151" y="266"/>
                    </a:lnTo>
                    <a:lnTo>
                      <a:pt x="151" y="271"/>
                    </a:lnTo>
                    <a:lnTo>
                      <a:pt x="149" y="274"/>
                    </a:lnTo>
                    <a:lnTo>
                      <a:pt x="147" y="276"/>
                    </a:lnTo>
                    <a:lnTo>
                      <a:pt x="143" y="277"/>
                    </a:lnTo>
                    <a:lnTo>
                      <a:pt x="143" y="277"/>
                    </a:lnTo>
                    <a:lnTo>
                      <a:pt x="134" y="277"/>
                    </a:lnTo>
                    <a:lnTo>
                      <a:pt x="128" y="277"/>
                    </a:lnTo>
                    <a:lnTo>
                      <a:pt x="125" y="277"/>
                    </a:lnTo>
                    <a:lnTo>
                      <a:pt x="123" y="276"/>
                    </a:lnTo>
                    <a:lnTo>
                      <a:pt x="122" y="274"/>
                    </a:lnTo>
                    <a:lnTo>
                      <a:pt x="121" y="271"/>
                    </a:lnTo>
                    <a:lnTo>
                      <a:pt x="121" y="271"/>
                    </a:lnTo>
                    <a:lnTo>
                      <a:pt x="120" y="264"/>
                    </a:lnTo>
                    <a:lnTo>
                      <a:pt x="120" y="262"/>
                    </a:lnTo>
                    <a:lnTo>
                      <a:pt x="119" y="262"/>
                    </a:lnTo>
                    <a:lnTo>
                      <a:pt x="117" y="262"/>
                    </a:lnTo>
                    <a:lnTo>
                      <a:pt x="116" y="263"/>
                    </a:lnTo>
                    <a:lnTo>
                      <a:pt x="110" y="268"/>
                    </a:lnTo>
                    <a:lnTo>
                      <a:pt x="110" y="268"/>
                    </a:lnTo>
                    <a:lnTo>
                      <a:pt x="106" y="274"/>
                    </a:lnTo>
                    <a:lnTo>
                      <a:pt x="102" y="278"/>
                    </a:lnTo>
                    <a:lnTo>
                      <a:pt x="98" y="280"/>
                    </a:lnTo>
                    <a:lnTo>
                      <a:pt x="94" y="281"/>
                    </a:lnTo>
                    <a:lnTo>
                      <a:pt x="94" y="281"/>
                    </a:lnTo>
                    <a:lnTo>
                      <a:pt x="92" y="281"/>
                    </a:lnTo>
                    <a:lnTo>
                      <a:pt x="91" y="281"/>
                    </a:lnTo>
                    <a:lnTo>
                      <a:pt x="90" y="285"/>
                    </a:lnTo>
                    <a:lnTo>
                      <a:pt x="90" y="290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7" y="300"/>
                    </a:lnTo>
                    <a:lnTo>
                      <a:pt x="86" y="302"/>
                    </a:lnTo>
                    <a:lnTo>
                      <a:pt x="80" y="305"/>
                    </a:lnTo>
                    <a:lnTo>
                      <a:pt x="76" y="307"/>
                    </a:lnTo>
                    <a:lnTo>
                      <a:pt x="71" y="308"/>
                    </a:lnTo>
                    <a:lnTo>
                      <a:pt x="71" y="308"/>
                    </a:lnTo>
                    <a:lnTo>
                      <a:pt x="68" y="309"/>
                    </a:lnTo>
                    <a:lnTo>
                      <a:pt x="67" y="310"/>
                    </a:lnTo>
                    <a:lnTo>
                      <a:pt x="65" y="316"/>
                    </a:lnTo>
                    <a:lnTo>
                      <a:pt x="64" y="319"/>
                    </a:lnTo>
                    <a:lnTo>
                      <a:pt x="62" y="321"/>
                    </a:lnTo>
                    <a:lnTo>
                      <a:pt x="60" y="322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48" y="324"/>
                    </a:lnTo>
                    <a:lnTo>
                      <a:pt x="38" y="326"/>
                    </a:lnTo>
                    <a:lnTo>
                      <a:pt x="28" y="329"/>
                    </a:lnTo>
                    <a:lnTo>
                      <a:pt x="23" y="328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14" y="325"/>
                    </a:lnTo>
                    <a:lnTo>
                      <a:pt x="9" y="325"/>
                    </a:lnTo>
                    <a:lnTo>
                      <a:pt x="6" y="325"/>
                    </a:lnTo>
                    <a:lnTo>
                      <a:pt x="3" y="326"/>
                    </a:lnTo>
                    <a:lnTo>
                      <a:pt x="1" y="329"/>
                    </a:lnTo>
                    <a:lnTo>
                      <a:pt x="0" y="331"/>
                    </a:lnTo>
                    <a:lnTo>
                      <a:pt x="1" y="334"/>
                    </a:lnTo>
                    <a:lnTo>
                      <a:pt x="4" y="338"/>
                    </a:lnTo>
                    <a:lnTo>
                      <a:pt x="4" y="338"/>
                    </a:lnTo>
                    <a:lnTo>
                      <a:pt x="8" y="345"/>
                    </a:lnTo>
                    <a:lnTo>
                      <a:pt x="14" y="354"/>
                    </a:lnTo>
                    <a:lnTo>
                      <a:pt x="26" y="378"/>
                    </a:lnTo>
                    <a:lnTo>
                      <a:pt x="41" y="408"/>
                    </a:lnTo>
                    <a:lnTo>
                      <a:pt x="41" y="40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3" name="Freeform 308"/>
              <p:cNvSpPr/>
              <p:nvPr/>
            </p:nvSpPr>
            <p:spPr bwMode="auto">
              <a:xfrm>
                <a:off x="9077286" y="0"/>
                <a:ext cx="2490777" cy="4577119"/>
              </a:xfrm>
              <a:custGeom>
                <a:avLst/>
                <a:gdLst>
                  <a:gd name="T0" fmla="*/ 885 w 1569"/>
                  <a:gd name="T1" fmla="*/ 85 h 2883"/>
                  <a:gd name="T2" fmla="*/ 812 w 1569"/>
                  <a:gd name="T3" fmla="*/ 187 h 2883"/>
                  <a:gd name="T4" fmla="*/ 802 w 1569"/>
                  <a:gd name="T5" fmla="*/ 95 h 2883"/>
                  <a:gd name="T6" fmla="*/ 689 w 1569"/>
                  <a:gd name="T7" fmla="*/ 53 h 2883"/>
                  <a:gd name="T8" fmla="*/ 726 w 1569"/>
                  <a:gd name="T9" fmla="*/ 187 h 2883"/>
                  <a:gd name="T10" fmla="*/ 813 w 1569"/>
                  <a:gd name="T11" fmla="*/ 323 h 2883"/>
                  <a:gd name="T12" fmla="*/ 762 w 1569"/>
                  <a:gd name="T13" fmla="*/ 329 h 2883"/>
                  <a:gd name="T14" fmla="*/ 654 w 1569"/>
                  <a:gd name="T15" fmla="*/ 471 h 2883"/>
                  <a:gd name="T16" fmla="*/ 738 w 1569"/>
                  <a:gd name="T17" fmla="*/ 591 h 2883"/>
                  <a:gd name="T18" fmla="*/ 619 w 1569"/>
                  <a:gd name="T19" fmla="*/ 610 h 2883"/>
                  <a:gd name="T20" fmla="*/ 528 w 1569"/>
                  <a:gd name="T21" fmla="*/ 615 h 2883"/>
                  <a:gd name="T22" fmla="*/ 610 w 1569"/>
                  <a:gd name="T23" fmla="*/ 661 h 2883"/>
                  <a:gd name="T24" fmla="*/ 570 w 1569"/>
                  <a:gd name="T25" fmla="*/ 741 h 2883"/>
                  <a:gd name="T26" fmla="*/ 439 w 1569"/>
                  <a:gd name="T27" fmla="*/ 684 h 2883"/>
                  <a:gd name="T28" fmla="*/ 323 w 1569"/>
                  <a:gd name="T29" fmla="*/ 525 h 2883"/>
                  <a:gd name="T30" fmla="*/ 253 w 1569"/>
                  <a:gd name="T31" fmla="*/ 471 h 2883"/>
                  <a:gd name="T32" fmla="*/ 269 w 1569"/>
                  <a:gd name="T33" fmla="*/ 456 h 2883"/>
                  <a:gd name="T34" fmla="*/ 416 w 1569"/>
                  <a:gd name="T35" fmla="*/ 475 h 2883"/>
                  <a:gd name="T36" fmla="*/ 626 w 1569"/>
                  <a:gd name="T37" fmla="*/ 358 h 2883"/>
                  <a:gd name="T38" fmla="*/ 535 w 1569"/>
                  <a:gd name="T39" fmla="*/ 215 h 2883"/>
                  <a:gd name="T40" fmla="*/ 234 w 1569"/>
                  <a:gd name="T41" fmla="*/ 157 h 2883"/>
                  <a:gd name="T42" fmla="*/ 155 w 1569"/>
                  <a:gd name="T43" fmla="*/ 156 h 2883"/>
                  <a:gd name="T44" fmla="*/ 131 w 1569"/>
                  <a:gd name="T45" fmla="*/ 132 h 2883"/>
                  <a:gd name="T46" fmla="*/ 102 w 1569"/>
                  <a:gd name="T47" fmla="*/ 137 h 2883"/>
                  <a:gd name="T48" fmla="*/ 49 w 1569"/>
                  <a:gd name="T49" fmla="*/ 181 h 2883"/>
                  <a:gd name="T50" fmla="*/ 4 w 1569"/>
                  <a:gd name="T51" fmla="*/ 281 h 2883"/>
                  <a:gd name="T52" fmla="*/ 90 w 1569"/>
                  <a:gd name="T53" fmla="*/ 400 h 2883"/>
                  <a:gd name="T54" fmla="*/ 94 w 1569"/>
                  <a:gd name="T55" fmla="*/ 521 h 2883"/>
                  <a:gd name="T56" fmla="*/ 168 w 1569"/>
                  <a:gd name="T57" fmla="*/ 647 h 2883"/>
                  <a:gd name="T58" fmla="*/ 190 w 1569"/>
                  <a:gd name="T59" fmla="*/ 748 h 2883"/>
                  <a:gd name="T60" fmla="*/ 252 w 1569"/>
                  <a:gd name="T61" fmla="*/ 812 h 2883"/>
                  <a:gd name="T62" fmla="*/ 324 w 1569"/>
                  <a:gd name="T63" fmla="*/ 918 h 2883"/>
                  <a:gd name="T64" fmla="*/ 290 w 1569"/>
                  <a:gd name="T65" fmla="*/ 1131 h 2883"/>
                  <a:gd name="T66" fmla="*/ 262 w 1569"/>
                  <a:gd name="T67" fmla="*/ 1246 h 2883"/>
                  <a:gd name="T68" fmla="*/ 369 w 1569"/>
                  <a:gd name="T69" fmla="*/ 1307 h 2883"/>
                  <a:gd name="T70" fmla="*/ 292 w 1569"/>
                  <a:gd name="T71" fmla="*/ 1357 h 2883"/>
                  <a:gd name="T72" fmla="*/ 265 w 1569"/>
                  <a:gd name="T73" fmla="*/ 1403 h 2883"/>
                  <a:gd name="T74" fmla="*/ 268 w 1569"/>
                  <a:gd name="T75" fmla="*/ 1556 h 2883"/>
                  <a:gd name="T76" fmla="*/ 321 w 1569"/>
                  <a:gd name="T77" fmla="*/ 1651 h 2883"/>
                  <a:gd name="T78" fmla="*/ 377 w 1569"/>
                  <a:gd name="T79" fmla="*/ 1784 h 2883"/>
                  <a:gd name="T80" fmla="*/ 466 w 1569"/>
                  <a:gd name="T81" fmla="*/ 1806 h 2883"/>
                  <a:gd name="T82" fmla="*/ 581 w 1569"/>
                  <a:gd name="T83" fmla="*/ 1837 h 2883"/>
                  <a:gd name="T84" fmla="*/ 668 w 1569"/>
                  <a:gd name="T85" fmla="*/ 1948 h 2883"/>
                  <a:gd name="T86" fmla="*/ 745 w 1569"/>
                  <a:gd name="T87" fmla="*/ 2051 h 2883"/>
                  <a:gd name="T88" fmla="*/ 708 w 1569"/>
                  <a:gd name="T89" fmla="*/ 2100 h 2883"/>
                  <a:gd name="T90" fmla="*/ 792 w 1569"/>
                  <a:gd name="T91" fmla="*/ 2130 h 2883"/>
                  <a:gd name="T92" fmla="*/ 910 w 1569"/>
                  <a:gd name="T93" fmla="*/ 2133 h 2883"/>
                  <a:gd name="T94" fmla="*/ 942 w 1569"/>
                  <a:gd name="T95" fmla="*/ 2194 h 2883"/>
                  <a:gd name="T96" fmla="*/ 1027 w 1569"/>
                  <a:gd name="T97" fmla="*/ 2205 h 2883"/>
                  <a:gd name="T98" fmla="*/ 1100 w 1569"/>
                  <a:gd name="T99" fmla="*/ 2254 h 2883"/>
                  <a:gd name="T100" fmla="*/ 1209 w 1569"/>
                  <a:gd name="T101" fmla="*/ 2215 h 2883"/>
                  <a:gd name="T102" fmla="*/ 1277 w 1569"/>
                  <a:gd name="T103" fmla="*/ 2249 h 2883"/>
                  <a:gd name="T104" fmla="*/ 1385 w 1569"/>
                  <a:gd name="T105" fmla="*/ 2227 h 2883"/>
                  <a:gd name="T106" fmla="*/ 1465 w 1569"/>
                  <a:gd name="T107" fmla="*/ 2278 h 2883"/>
                  <a:gd name="T108" fmla="*/ 1463 w 1569"/>
                  <a:gd name="T109" fmla="*/ 2354 h 2883"/>
                  <a:gd name="T110" fmla="*/ 1497 w 1569"/>
                  <a:gd name="T111" fmla="*/ 2448 h 2883"/>
                  <a:gd name="T112" fmla="*/ 1418 w 1569"/>
                  <a:gd name="T113" fmla="*/ 2548 h 2883"/>
                  <a:gd name="T114" fmla="*/ 1469 w 1569"/>
                  <a:gd name="T115" fmla="*/ 2589 h 2883"/>
                  <a:gd name="T116" fmla="*/ 1410 w 1569"/>
                  <a:gd name="T117" fmla="*/ 2646 h 2883"/>
                  <a:gd name="T118" fmla="*/ 1465 w 1569"/>
                  <a:gd name="T119" fmla="*/ 2693 h 2883"/>
                  <a:gd name="T120" fmla="*/ 1427 w 1569"/>
                  <a:gd name="T121" fmla="*/ 2813 h 2883"/>
                  <a:gd name="T122" fmla="*/ 1380 w 1569"/>
                  <a:gd name="T123" fmla="*/ 2849 h 2883"/>
                  <a:gd name="T124" fmla="*/ 1518 w 1569"/>
                  <a:gd name="T125" fmla="*/ 2867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9" h="2883">
                    <a:moveTo>
                      <a:pt x="936" y="0"/>
                    </a:moveTo>
                    <a:lnTo>
                      <a:pt x="936" y="0"/>
                    </a:lnTo>
                    <a:lnTo>
                      <a:pt x="930" y="14"/>
                    </a:lnTo>
                    <a:lnTo>
                      <a:pt x="925" y="26"/>
                    </a:lnTo>
                    <a:lnTo>
                      <a:pt x="922" y="30"/>
                    </a:lnTo>
                    <a:lnTo>
                      <a:pt x="919" y="34"/>
                    </a:lnTo>
                    <a:lnTo>
                      <a:pt x="919" y="34"/>
                    </a:lnTo>
                    <a:lnTo>
                      <a:pt x="912" y="39"/>
                    </a:lnTo>
                    <a:lnTo>
                      <a:pt x="909" y="43"/>
                    </a:lnTo>
                    <a:lnTo>
                      <a:pt x="909" y="45"/>
                    </a:lnTo>
                    <a:lnTo>
                      <a:pt x="910" y="46"/>
                    </a:lnTo>
                    <a:lnTo>
                      <a:pt x="912" y="48"/>
                    </a:lnTo>
                    <a:lnTo>
                      <a:pt x="914" y="49"/>
                    </a:lnTo>
                    <a:lnTo>
                      <a:pt x="914" y="49"/>
                    </a:lnTo>
                    <a:lnTo>
                      <a:pt x="917" y="51"/>
                    </a:lnTo>
                    <a:lnTo>
                      <a:pt x="920" y="52"/>
                    </a:lnTo>
                    <a:lnTo>
                      <a:pt x="921" y="54"/>
                    </a:lnTo>
                    <a:lnTo>
                      <a:pt x="921" y="55"/>
                    </a:lnTo>
                    <a:lnTo>
                      <a:pt x="921" y="57"/>
                    </a:lnTo>
                    <a:lnTo>
                      <a:pt x="919" y="58"/>
                    </a:lnTo>
                    <a:lnTo>
                      <a:pt x="916" y="59"/>
                    </a:lnTo>
                    <a:lnTo>
                      <a:pt x="914" y="60"/>
                    </a:lnTo>
                    <a:lnTo>
                      <a:pt x="914" y="60"/>
                    </a:lnTo>
                    <a:lnTo>
                      <a:pt x="910" y="61"/>
                    </a:lnTo>
                    <a:lnTo>
                      <a:pt x="905" y="65"/>
                    </a:lnTo>
                    <a:lnTo>
                      <a:pt x="898" y="69"/>
                    </a:lnTo>
                    <a:lnTo>
                      <a:pt x="893" y="73"/>
                    </a:lnTo>
                    <a:lnTo>
                      <a:pt x="888" y="80"/>
                    </a:lnTo>
                    <a:lnTo>
                      <a:pt x="885" y="85"/>
                    </a:lnTo>
                    <a:lnTo>
                      <a:pt x="884" y="87"/>
                    </a:lnTo>
                    <a:lnTo>
                      <a:pt x="884" y="90"/>
                    </a:lnTo>
                    <a:lnTo>
                      <a:pt x="885" y="92"/>
                    </a:lnTo>
                    <a:lnTo>
                      <a:pt x="887" y="95"/>
                    </a:lnTo>
                    <a:lnTo>
                      <a:pt x="887" y="95"/>
                    </a:lnTo>
                    <a:lnTo>
                      <a:pt x="893" y="100"/>
                    </a:lnTo>
                    <a:lnTo>
                      <a:pt x="898" y="109"/>
                    </a:lnTo>
                    <a:lnTo>
                      <a:pt x="903" y="119"/>
                    </a:lnTo>
                    <a:lnTo>
                      <a:pt x="909" y="131"/>
                    </a:lnTo>
                    <a:lnTo>
                      <a:pt x="912" y="143"/>
                    </a:lnTo>
                    <a:lnTo>
                      <a:pt x="914" y="155"/>
                    </a:lnTo>
                    <a:lnTo>
                      <a:pt x="914" y="160"/>
                    </a:lnTo>
                    <a:lnTo>
                      <a:pt x="913" y="164"/>
                    </a:lnTo>
                    <a:lnTo>
                      <a:pt x="912" y="168"/>
                    </a:lnTo>
                    <a:lnTo>
                      <a:pt x="910" y="171"/>
                    </a:lnTo>
                    <a:lnTo>
                      <a:pt x="910" y="171"/>
                    </a:lnTo>
                    <a:lnTo>
                      <a:pt x="903" y="176"/>
                    </a:lnTo>
                    <a:lnTo>
                      <a:pt x="894" y="184"/>
                    </a:lnTo>
                    <a:lnTo>
                      <a:pt x="871" y="200"/>
                    </a:lnTo>
                    <a:lnTo>
                      <a:pt x="849" y="214"/>
                    </a:lnTo>
                    <a:lnTo>
                      <a:pt x="840" y="218"/>
                    </a:lnTo>
                    <a:lnTo>
                      <a:pt x="836" y="219"/>
                    </a:lnTo>
                    <a:lnTo>
                      <a:pt x="836" y="219"/>
                    </a:lnTo>
                    <a:lnTo>
                      <a:pt x="832" y="218"/>
                    </a:lnTo>
                    <a:lnTo>
                      <a:pt x="829" y="214"/>
                    </a:lnTo>
                    <a:lnTo>
                      <a:pt x="823" y="203"/>
                    </a:lnTo>
                    <a:lnTo>
                      <a:pt x="820" y="197"/>
                    </a:lnTo>
                    <a:lnTo>
                      <a:pt x="816" y="191"/>
                    </a:lnTo>
                    <a:lnTo>
                      <a:pt x="812" y="187"/>
                    </a:lnTo>
                    <a:lnTo>
                      <a:pt x="808" y="184"/>
                    </a:lnTo>
                    <a:lnTo>
                      <a:pt x="808" y="184"/>
                    </a:lnTo>
                    <a:lnTo>
                      <a:pt x="802" y="183"/>
                    </a:lnTo>
                    <a:lnTo>
                      <a:pt x="796" y="183"/>
                    </a:lnTo>
                    <a:lnTo>
                      <a:pt x="781" y="184"/>
                    </a:lnTo>
                    <a:lnTo>
                      <a:pt x="774" y="183"/>
                    </a:lnTo>
                    <a:lnTo>
                      <a:pt x="768" y="182"/>
                    </a:lnTo>
                    <a:lnTo>
                      <a:pt x="765" y="180"/>
                    </a:lnTo>
                    <a:lnTo>
                      <a:pt x="764" y="178"/>
                    </a:lnTo>
                    <a:lnTo>
                      <a:pt x="763" y="176"/>
                    </a:lnTo>
                    <a:lnTo>
                      <a:pt x="763" y="176"/>
                    </a:lnTo>
                    <a:lnTo>
                      <a:pt x="763" y="172"/>
                    </a:lnTo>
                    <a:lnTo>
                      <a:pt x="764" y="168"/>
                    </a:lnTo>
                    <a:lnTo>
                      <a:pt x="767" y="160"/>
                    </a:lnTo>
                    <a:lnTo>
                      <a:pt x="770" y="153"/>
                    </a:lnTo>
                    <a:lnTo>
                      <a:pt x="772" y="148"/>
                    </a:lnTo>
                    <a:lnTo>
                      <a:pt x="772" y="143"/>
                    </a:lnTo>
                    <a:lnTo>
                      <a:pt x="772" y="143"/>
                    </a:lnTo>
                    <a:lnTo>
                      <a:pt x="772" y="138"/>
                    </a:lnTo>
                    <a:lnTo>
                      <a:pt x="771" y="133"/>
                    </a:lnTo>
                    <a:lnTo>
                      <a:pt x="769" y="128"/>
                    </a:lnTo>
                    <a:lnTo>
                      <a:pt x="769" y="125"/>
                    </a:lnTo>
                    <a:lnTo>
                      <a:pt x="770" y="123"/>
                    </a:lnTo>
                    <a:lnTo>
                      <a:pt x="773" y="119"/>
                    </a:lnTo>
                    <a:lnTo>
                      <a:pt x="779" y="115"/>
                    </a:lnTo>
                    <a:lnTo>
                      <a:pt x="779" y="115"/>
                    </a:lnTo>
                    <a:lnTo>
                      <a:pt x="791" y="106"/>
                    </a:lnTo>
                    <a:lnTo>
                      <a:pt x="799" y="99"/>
                    </a:lnTo>
                    <a:lnTo>
                      <a:pt x="802" y="95"/>
                    </a:lnTo>
                    <a:lnTo>
                      <a:pt x="805" y="91"/>
                    </a:lnTo>
                    <a:lnTo>
                      <a:pt x="806" y="88"/>
                    </a:lnTo>
                    <a:lnTo>
                      <a:pt x="806" y="85"/>
                    </a:lnTo>
                    <a:lnTo>
                      <a:pt x="806" y="85"/>
                    </a:lnTo>
                    <a:lnTo>
                      <a:pt x="802" y="76"/>
                    </a:lnTo>
                    <a:lnTo>
                      <a:pt x="797" y="67"/>
                    </a:lnTo>
                    <a:lnTo>
                      <a:pt x="793" y="62"/>
                    </a:lnTo>
                    <a:lnTo>
                      <a:pt x="788" y="59"/>
                    </a:lnTo>
                    <a:lnTo>
                      <a:pt x="784" y="57"/>
                    </a:lnTo>
                    <a:lnTo>
                      <a:pt x="779" y="56"/>
                    </a:lnTo>
                    <a:lnTo>
                      <a:pt x="779" y="56"/>
                    </a:lnTo>
                    <a:lnTo>
                      <a:pt x="769" y="55"/>
                    </a:lnTo>
                    <a:lnTo>
                      <a:pt x="764" y="53"/>
                    </a:lnTo>
                    <a:lnTo>
                      <a:pt x="758" y="48"/>
                    </a:lnTo>
                    <a:lnTo>
                      <a:pt x="754" y="45"/>
                    </a:lnTo>
                    <a:lnTo>
                      <a:pt x="754" y="45"/>
                    </a:lnTo>
                    <a:lnTo>
                      <a:pt x="752" y="43"/>
                    </a:lnTo>
                    <a:lnTo>
                      <a:pt x="749" y="43"/>
                    </a:lnTo>
                    <a:lnTo>
                      <a:pt x="743" y="44"/>
                    </a:lnTo>
                    <a:lnTo>
                      <a:pt x="737" y="46"/>
                    </a:lnTo>
                    <a:lnTo>
                      <a:pt x="729" y="47"/>
                    </a:lnTo>
                    <a:lnTo>
                      <a:pt x="729" y="47"/>
                    </a:lnTo>
                    <a:lnTo>
                      <a:pt x="720" y="46"/>
                    </a:lnTo>
                    <a:lnTo>
                      <a:pt x="709" y="45"/>
                    </a:lnTo>
                    <a:lnTo>
                      <a:pt x="703" y="45"/>
                    </a:lnTo>
                    <a:lnTo>
                      <a:pt x="698" y="46"/>
                    </a:lnTo>
                    <a:lnTo>
                      <a:pt x="694" y="48"/>
                    </a:lnTo>
                    <a:lnTo>
                      <a:pt x="689" y="53"/>
                    </a:lnTo>
                    <a:lnTo>
                      <a:pt x="689" y="53"/>
                    </a:lnTo>
                    <a:lnTo>
                      <a:pt x="686" y="57"/>
                    </a:lnTo>
                    <a:lnTo>
                      <a:pt x="681" y="61"/>
                    </a:lnTo>
                    <a:lnTo>
                      <a:pt x="676" y="65"/>
                    </a:lnTo>
                    <a:lnTo>
                      <a:pt x="670" y="67"/>
                    </a:lnTo>
                    <a:lnTo>
                      <a:pt x="659" y="70"/>
                    </a:lnTo>
                    <a:lnTo>
                      <a:pt x="655" y="71"/>
                    </a:lnTo>
                    <a:lnTo>
                      <a:pt x="651" y="71"/>
                    </a:lnTo>
                    <a:lnTo>
                      <a:pt x="651" y="71"/>
                    </a:lnTo>
                    <a:lnTo>
                      <a:pt x="644" y="71"/>
                    </a:lnTo>
                    <a:lnTo>
                      <a:pt x="642" y="72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43" y="75"/>
                    </a:lnTo>
                    <a:lnTo>
                      <a:pt x="651" y="78"/>
                    </a:lnTo>
                    <a:lnTo>
                      <a:pt x="651" y="78"/>
                    </a:lnTo>
                    <a:lnTo>
                      <a:pt x="664" y="81"/>
                    </a:lnTo>
                    <a:lnTo>
                      <a:pt x="679" y="85"/>
                    </a:lnTo>
                    <a:lnTo>
                      <a:pt x="685" y="87"/>
                    </a:lnTo>
                    <a:lnTo>
                      <a:pt x="692" y="90"/>
                    </a:lnTo>
                    <a:lnTo>
                      <a:pt x="698" y="96"/>
                    </a:lnTo>
                    <a:lnTo>
                      <a:pt x="702" y="102"/>
                    </a:lnTo>
                    <a:lnTo>
                      <a:pt x="702" y="102"/>
                    </a:lnTo>
                    <a:lnTo>
                      <a:pt x="709" y="118"/>
                    </a:lnTo>
                    <a:lnTo>
                      <a:pt x="717" y="138"/>
                    </a:lnTo>
                    <a:lnTo>
                      <a:pt x="724" y="158"/>
                    </a:lnTo>
                    <a:lnTo>
                      <a:pt x="726" y="169"/>
                    </a:lnTo>
                    <a:lnTo>
                      <a:pt x="727" y="178"/>
                    </a:lnTo>
                    <a:lnTo>
                      <a:pt x="727" y="178"/>
                    </a:lnTo>
                    <a:lnTo>
                      <a:pt x="726" y="187"/>
                    </a:lnTo>
                    <a:lnTo>
                      <a:pt x="726" y="195"/>
                    </a:lnTo>
                    <a:lnTo>
                      <a:pt x="725" y="201"/>
                    </a:lnTo>
                    <a:lnTo>
                      <a:pt x="725" y="206"/>
                    </a:lnTo>
                    <a:lnTo>
                      <a:pt x="726" y="211"/>
                    </a:lnTo>
                    <a:lnTo>
                      <a:pt x="728" y="215"/>
                    </a:lnTo>
                    <a:lnTo>
                      <a:pt x="734" y="217"/>
                    </a:lnTo>
                    <a:lnTo>
                      <a:pt x="741" y="218"/>
                    </a:lnTo>
                    <a:lnTo>
                      <a:pt x="741" y="218"/>
                    </a:lnTo>
                    <a:lnTo>
                      <a:pt x="755" y="219"/>
                    </a:lnTo>
                    <a:lnTo>
                      <a:pt x="765" y="219"/>
                    </a:lnTo>
                    <a:lnTo>
                      <a:pt x="768" y="219"/>
                    </a:lnTo>
                    <a:lnTo>
                      <a:pt x="770" y="220"/>
                    </a:lnTo>
                    <a:lnTo>
                      <a:pt x="772" y="223"/>
                    </a:lnTo>
                    <a:lnTo>
                      <a:pt x="776" y="227"/>
                    </a:lnTo>
                    <a:lnTo>
                      <a:pt x="776" y="227"/>
                    </a:lnTo>
                    <a:lnTo>
                      <a:pt x="781" y="235"/>
                    </a:lnTo>
                    <a:lnTo>
                      <a:pt x="787" y="246"/>
                    </a:lnTo>
                    <a:lnTo>
                      <a:pt x="793" y="258"/>
                    </a:lnTo>
                    <a:lnTo>
                      <a:pt x="794" y="263"/>
                    </a:lnTo>
                    <a:lnTo>
                      <a:pt x="795" y="269"/>
                    </a:lnTo>
                    <a:lnTo>
                      <a:pt x="795" y="269"/>
                    </a:lnTo>
                    <a:lnTo>
                      <a:pt x="795" y="278"/>
                    </a:lnTo>
                    <a:lnTo>
                      <a:pt x="795" y="285"/>
                    </a:lnTo>
                    <a:lnTo>
                      <a:pt x="798" y="292"/>
                    </a:lnTo>
                    <a:lnTo>
                      <a:pt x="803" y="301"/>
                    </a:lnTo>
                    <a:lnTo>
                      <a:pt x="803" y="301"/>
                    </a:lnTo>
                    <a:lnTo>
                      <a:pt x="807" y="306"/>
                    </a:lnTo>
                    <a:lnTo>
                      <a:pt x="810" y="314"/>
                    </a:lnTo>
                    <a:lnTo>
                      <a:pt x="813" y="323"/>
                    </a:lnTo>
                    <a:lnTo>
                      <a:pt x="815" y="331"/>
                    </a:lnTo>
                    <a:lnTo>
                      <a:pt x="817" y="340"/>
                    </a:lnTo>
                    <a:lnTo>
                      <a:pt x="817" y="346"/>
                    </a:lnTo>
                    <a:lnTo>
                      <a:pt x="817" y="352"/>
                    </a:lnTo>
                    <a:lnTo>
                      <a:pt x="816" y="353"/>
                    </a:lnTo>
                    <a:lnTo>
                      <a:pt x="815" y="354"/>
                    </a:lnTo>
                    <a:lnTo>
                      <a:pt x="815" y="354"/>
                    </a:lnTo>
                    <a:lnTo>
                      <a:pt x="812" y="354"/>
                    </a:lnTo>
                    <a:lnTo>
                      <a:pt x="809" y="353"/>
                    </a:lnTo>
                    <a:lnTo>
                      <a:pt x="802" y="351"/>
                    </a:lnTo>
                    <a:lnTo>
                      <a:pt x="799" y="349"/>
                    </a:lnTo>
                    <a:lnTo>
                      <a:pt x="796" y="349"/>
                    </a:lnTo>
                    <a:lnTo>
                      <a:pt x="793" y="351"/>
                    </a:lnTo>
                    <a:lnTo>
                      <a:pt x="789" y="354"/>
                    </a:lnTo>
                    <a:lnTo>
                      <a:pt x="789" y="354"/>
                    </a:lnTo>
                    <a:lnTo>
                      <a:pt x="783" y="361"/>
                    </a:lnTo>
                    <a:lnTo>
                      <a:pt x="780" y="364"/>
                    </a:lnTo>
                    <a:lnTo>
                      <a:pt x="778" y="366"/>
                    </a:lnTo>
                    <a:lnTo>
                      <a:pt x="776" y="367"/>
                    </a:lnTo>
                    <a:lnTo>
                      <a:pt x="773" y="366"/>
                    </a:lnTo>
                    <a:lnTo>
                      <a:pt x="772" y="362"/>
                    </a:lnTo>
                    <a:lnTo>
                      <a:pt x="771" y="357"/>
                    </a:lnTo>
                    <a:lnTo>
                      <a:pt x="771" y="357"/>
                    </a:lnTo>
                    <a:lnTo>
                      <a:pt x="771" y="345"/>
                    </a:lnTo>
                    <a:lnTo>
                      <a:pt x="771" y="341"/>
                    </a:lnTo>
                    <a:lnTo>
                      <a:pt x="770" y="337"/>
                    </a:lnTo>
                    <a:lnTo>
                      <a:pt x="768" y="332"/>
                    </a:lnTo>
                    <a:lnTo>
                      <a:pt x="766" y="330"/>
                    </a:lnTo>
                    <a:lnTo>
                      <a:pt x="762" y="329"/>
                    </a:lnTo>
                    <a:lnTo>
                      <a:pt x="756" y="329"/>
                    </a:lnTo>
                    <a:lnTo>
                      <a:pt x="756" y="329"/>
                    </a:lnTo>
                    <a:lnTo>
                      <a:pt x="752" y="330"/>
                    </a:lnTo>
                    <a:lnTo>
                      <a:pt x="748" y="331"/>
                    </a:lnTo>
                    <a:lnTo>
                      <a:pt x="741" y="334"/>
                    </a:lnTo>
                    <a:lnTo>
                      <a:pt x="735" y="337"/>
                    </a:lnTo>
                    <a:lnTo>
                      <a:pt x="731" y="338"/>
                    </a:lnTo>
                    <a:lnTo>
                      <a:pt x="727" y="337"/>
                    </a:lnTo>
                    <a:lnTo>
                      <a:pt x="727" y="337"/>
                    </a:lnTo>
                    <a:lnTo>
                      <a:pt x="719" y="337"/>
                    </a:lnTo>
                    <a:lnTo>
                      <a:pt x="716" y="338"/>
                    </a:lnTo>
                    <a:lnTo>
                      <a:pt x="714" y="340"/>
                    </a:lnTo>
                    <a:lnTo>
                      <a:pt x="713" y="342"/>
                    </a:lnTo>
                    <a:lnTo>
                      <a:pt x="712" y="344"/>
                    </a:lnTo>
                    <a:lnTo>
                      <a:pt x="712" y="351"/>
                    </a:lnTo>
                    <a:lnTo>
                      <a:pt x="712" y="351"/>
                    </a:lnTo>
                    <a:lnTo>
                      <a:pt x="710" y="357"/>
                    </a:lnTo>
                    <a:lnTo>
                      <a:pt x="708" y="364"/>
                    </a:lnTo>
                    <a:lnTo>
                      <a:pt x="699" y="385"/>
                    </a:lnTo>
                    <a:lnTo>
                      <a:pt x="688" y="405"/>
                    </a:lnTo>
                    <a:lnTo>
                      <a:pt x="683" y="413"/>
                    </a:lnTo>
                    <a:lnTo>
                      <a:pt x="678" y="419"/>
                    </a:lnTo>
                    <a:lnTo>
                      <a:pt x="678" y="419"/>
                    </a:lnTo>
                    <a:lnTo>
                      <a:pt x="671" y="428"/>
                    </a:lnTo>
                    <a:lnTo>
                      <a:pt x="666" y="437"/>
                    </a:lnTo>
                    <a:lnTo>
                      <a:pt x="662" y="446"/>
                    </a:lnTo>
                    <a:lnTo>
                      <a:pt x="658" y="457"/>
                    </a:lnTo>
                    <a:lnTo>
                      <a:pt x="658" y="457"/>
                    </a:lnTo>
                    <a:lnTo>
                      <a:pt x="654" y="471"/>
                    </a:lnTo>
                    <a:lnTo>
                      <a:pt x="650" y="486"/>
                    </a:lnTo>
                    <a:lnTo>
                      <a:pt x="648" y="495"/>
                    </a:lnTo>
                    <a:lnTo>
                      <a:pt x="648" y="501"/>
                    </a:lnTo>
                    <a:lnTo>
                      <a:pt x="649" y="507"/>
                    </a:lnTo>
                    <a:lnTo>
                      <a:pt x="651" y="511"/>
                    </a:lnTo>
                    <a:lnTo>
                      <a:pt x="653" y="513"/>
                    </a:lnTo>
                    <a:lnTo>
                      <a:pt x="653" y="513"/>
                    </a:lnTo>
                    <a:lnTo>
                      <a:pt x="676" y="534"/>
                    </a:lnTo>
                    <a:lnTo>
                      <a:pt x="681" y="540"/>
                    </a:lnTo>
                    <a:lnTo>
                      <a:pt x="687" y="545"/>
                    </a:lnTo>
                    <a:lnTo>
                      <a:pt x="694" y="548"/>
                    </a:lnTo>
                    <a:lnTo>
                      <a:pt x="700" y="550"/>
                    </a:lnTo>
                    <a:lnTo>
                      <a:pt x="700" y="550"/>
                    </a:lnTo>
                    <a:lnTo>
                      <a:pt x="706" y="552"/>
                    </a:lnTo>
                    <a:lnTo>
                      <a:pt x="710" y="554"/>
                    </a:lnTo>
                    <a:lnTo>
                      <a:pt x="712" y="556"/>
                    </a:lnTo>
                    <a:lnTo>
                      <a:pt x="714" y="558"/>
                    </a:lnTo>
                    <a:lnTo>
                      <a:pt x="716" y="561"/>
                    </a:lnTo>
                    <a:lnTo>
                      <a:pt x="716" y="564"/>
                    </a:lnTo>
                    <a:lnTo>
                      <a:pt x="717" y="572"/>
                    </a:lnTo>
                    <a:lnTo>
                      <a:pt x="717" y="572"/>
                    </a:lnTo>
                    <a:lnTo>
                      <a:pt x="717" y="578"/>
                    </a:lnTo>
                    <a:lnTo>
                      <a:pt x="719" y="582"/>
                    </a:lnTo>
                    <a:lnTo>
                      <a:pt x="720" y="584"/>
                    </a:lnTo>
                    <a:lnTo>
                      <a:pt x="722" y="585"/>
                    </a:lnTo>
                    <a:lnTo>
                      <a:pt x="729" y="587"/>
                    </a:lnTo>
                    <a:lnTo>
                      <a:pt x="729" y="587"/>
                    </a:lnTo>
                    <a:lnTo>
                      <a:pt x="737" y="589"/>
                    </a:lnTo>
                    <a:lnTo>
                      <a:pt x="738" y="591"/>
                    </a:lnTo>
                    <a:lnTo>
                      <a:pt x="738" y="592"/>
                    </a:lnTo>
                    <a:lnTo>
                      <a:pt x="737" y="593"/>
                    </a:lnTo>
                    <a:lnTo>
                      <a:pt x="734" y="595"/>
                    </a:lnTo>
                    <a:lnTo>
                      <a:pt x="726" y="596"/>
                    </a:lnTo>
                    <a:lnTo>
                      <a:pt x="726" y="596"/>
                    </a:lnTo>
                    <a:lnTo>
                      <a:pt x="706" y="596"/>
                    </a:lnTo>
                    <a:lnTo>
                      <a:pt x="697" y="598"/>
                    </a:lnTo>
                    <a:lnTo>
                      <a:pt x="694" y="599"/>
                    </a:lnTo>
                    <a:lnTo>
                      <a:pt x="691" y="602"/>
                    </a:lnTo>
                    <a:lnTo>
                      <a:pt x="691" y="602"/>
                    </a:lnTo>
                    <a:lnTo>
                      <a:pt x="685" y="607"/>
                    </a:lnTo>
                    <a:lnTo>
                      <a:pt x="680" y="611"/>
                    </a:lnTo>
                    <a:lnTo>
                      <a:pt x="674" y="613"/>
                    </a:lnTo>
                    <a:lnTo>
                      <a:pt x="670" y="613"/>
                    </a:lnTo>
                    <a:lnTo>
                      <a:pt x="670" y="613"/>
                    </a:lnTo>
                    <a:lnTo>
                      <a:pt x="664" y="613"/>
                    </a:lnTo>
                    <a:lnTo>
                      <a:pt x="656" y="614"/>
                    </a:lnTo>
                    <a:lnTo>
                      <a:pt x="650" y="613"/>
                    </a:lnTo>
                    <a:lnTo>
                      <a:pt x="648" y="613"/>
                    </a:lnTo>
                    <a:lnTo>
                      <a:pt x="645" y="611"/>
                    </a:lnTo>
                    <a:lnTo>
                      <a:pt x="645" y="611"/>
                    </a:lnTo>
                    <a:lnTo>
                      <a:pt x="644" y="610"/>
                    </a:lnTo>
                    <a:lnTo>
                      <a:pt x="641" y="607"/>
                    </a:lnTo>
                    <a:lnTo>
                      <a:pt x="634" y="605"/>
                    </a:lnTo>
                    <a:lnTo>
                      <a:pt x="629" y="605"/>
                    </a:lnTo>
                    <a:lnTo>
                      <a:pt x="626" y="606"/>
                    </a:lnTo>
                    <a:lnTo>
                      <a:pt x="622" y="607"/>
                    </a:lnTo>
                    <a:lnTo>
                      <a:pt x="619" y="610"/>
                    </a:lnTo>
                    <a:lnTo>
                      <a:pt x="619" y="610"/>
                    </a:lnTo>
                    <a:lnTo>
                      <a:pt x="614" y="616"/>
                    </a:lnTo>
                    <a:lnTo>
                      <a:pt x="609" y="620"/>
                    </a:lnTo>
                    <a:lnTo>
                      <a:pt x="606" y="621"/>
                    </a:lnTo>
                    <a:lnTo>
                      <a:pt x="603" y="623"/>
                    </a:lnTo>
                    <a:lnTo>
                      <a:pt x="601" y="621"/>
                    </a:lnTo>
                    <a:lnTo>
                      <a:pt x="598" y="619"/>
                    </a:lnTo>
                    <a:lnTo>
                      <a:pt x="598" y="619"/>
                    </a:lnTo>
                    <a:lnTo>
                      <a:pt x="593" y="610"/>
                    </a:lnTo>
                    <a:lnTo>
                      <a:pt x="588" y="606"/>
                    </a:lnTo>
                    <a:lnTo>
                      <a:pt x="586" y="605"/>
                    </a:lnTo>
                    <a:lnTo>
                      <a:pt x="583" y="605"/>
                    </a:lnTo>
                    <a:lnTo>
                      <a:pt x="583" y="605"/>
                    </a:lnTo>
                    <a:lnTo>
                      <a:pt x="576" y="604"/>
                    </a:lnTo>
                    <a:lnTo>
                      <a:pt x="568" y="603"/>
                    </a:lnTo>
                    <a:lnTo>
                      <a:pt x="562" y="600"/>
                    </a:lnTo>
                    <a:lnTo>
                      <a:pt x="556" y="596"/>
                    </a:lnTo>
                    <a:lnTo>
                      <a:pt x="556" y="596"/>
                    </a:lnTo>
                    <a:lnTo>
                      <a:pt x="551" y="591"/>
                    </a:lnTo>
                    <a:lnTo>
                      <a:pt x="543" y="587"/>
                    </a:lnTo>
                    <a:lnTo>
                      <a:pt x="537" y="586"/>
                    </a:lnTo>
                    <a:lnTo>
                      <a:pt x="534" y="586"/>
                    </a:lnTo>
                    <a:lnTo>
                      <a:pt x="531" y="587"/>
                    </a:lnTo>
                    <a:lnTo>
                      <a:pt x="531" y="587"/>
                    </a:lnTo>
                    <a:lnTo>
                      <a:pt x="530" y="589"/>
                    </a:lnTo>
                    <a:lnTo>
                      <a:pt x="529" y="592"/>
                    </a:lnTo>
                    <a:lnTo>
                      <a:pt x="529" y="600"/>
                    </a:lnTo>
                    <a:lnTo>
                      <a:pt x="530" y="609"/>
                    </a:lnTo>
                    <a:lnTo>
                      <a:pt x="529" y="612"/>
                    </a:lnTo>
                    <a:lnTo>
                      <a:pt x="528" y="615"/>
                    </a:lnTo>
                    <a:lnTo>
                      <a:pt x="528" y="615"/>
                    </a:lnTo>
                    <a:lnTo>
                      <a:pt x="524" y="619"/>
                    </a:lnTo>
                    <a:lnTo>
                      <a:pt x="520" y="623"/>
                    </a:lnTo>
                    <a:lnTo>
                      <a:pt x="519" y="625"/>
                    </a:lnTo>
                    <a:lnTo>
                      <a:pt x="517" y="626"/>
                    </a:lnTo>
                    <a:lnTo>
                      <a:pt x="519" y="628"/>
                    </a:lnTo>
                    <a:lnTo>
                      <a:pt x="520" y="630"/>
                    </a:lnTo>
                    <a:lnTo>
                      <a:pt x="520" y="630"/>
                    </a:lnTo>
                    <a:lnTo>
                      <a:pt x="527" y="635"/>
                    </a:lnTo>
                    <a:lnTo>
                      <a:pt x="537" y="643"/>
                    </a:lnTo>
                    <a:lnTo>
                      <a:pt x="545" y="650"/>
                    </a:lnTo>
                    <a:lnTo>
                      <a:pt x="550" y="654"/>
                    </a:lnTo>
                    <a:lnTo>
                      <a:pt x="552" y="657"/>
                    </a:lnTo>
                    <a:lnTo>
                      <a:pt x="552" y="657"/>
                    </a:lnTo>
                    <a:lnTo>
                      <a:pt x="555" y="662"/>
                    </a:lnTo>
                    <a:lnTo>
                      <a:pt x="557" y="666"/>
                    </a:lnTo>
                    <a:lnTo>
                      <a:pt x="559" y="668"/>
                    </a:lnTo>
                    <a:lnTo>
                      <a:pt x="562" y="669"/>
                    </a:lnTo>
                    <a:lnTo>
                      <a:pt x="565" y="669"/>
                    </a:lnTo>
                    <a:lnTo>
                      <a:pt x="569" y="668"/>
                    </a:lnTo>
                    <a:lnTo>
                      <a:pt x="574" y="667"/>
                    </a:lnTo>
                    <a:lnTo>
                      <a:pt x="574" y="667"/>
                    </a:lnTo>
                    <a:lnTo>
                      <a:pt x="584" y="661"/>
                    </a:lnTo>
                    <a:lnTo>
                      <a:pt x="594" y="658"/>
                    </a:lnTo>
                    <a:lnTo>
                      <a:pt x="597" y="657"/>
                    </a:lnTo>
                    <a:lnTo>
                      <a:pt x="601" y="657"/>
                    </a:lnTo>
                    <a:lnTo>
                      <a:pt x="606" y="658"/>
                    </a:lnTo>
                    <a:lnTo>
                      <a:pt x="610" y="661"/>
                    </a:lnTo>
                    <a:lnTo>
                      <a:pt x="610" y="661"/>
                    </a:lnTo>
                    <a:lnTo>
                      <a:pt x="613" y="664"/>
                    </a:lnTo>
                    <a:lnTo>
                      <a:pt x="616" y="669"/>
                    </a:lnTo>
                    <a:lnTo>
                      <a:pt x="621" y="680"/>
                    </a:lnTo>
                    <a:lnTo>
                      <a:pt x="624" y="688"/>
                    </a:lnTo>
                    <a:lnTo>
                      <a:pt x="625" y="692"/>
                    </a:lnTo>
                    <a:lnTo>
                      <a:pt x="628" y="695"/>
                    </a:lnTo>
                    <a:lnTo>
                      <a:pt x="628" y="695"/>
                    </a:lnTo>
                    <a:lnTo>
                      <a:pt x="633" y="698"/>
                    </a:lnTo>
                    <a:lnTo>
                      <a:pt x="636" y="703"/>
                    </a:lnTo>
                    <a:lnTo>
                      <a:pt x="637" y="705"/>
                    </a:lnTo>
                    <a:lnTo>
                      <a:pt x="637" y="707"/>
                    </a:lnTo>
                    <a:lnTo>
                      <a:pt x="636" y="710"/>
                    </a:lnTo>
                    <a:lnTo>
                      <a:pt x="634" y="711"/>
                    </a:lnTo>
                    <a:lnTo>
                      <a:pt x="634" y="711"/>
                    </a:lnTo>
                    <a:lnTo>
                      <a:pt x="628" y="714"/>
                    </a:lnTo>
                    <a:lnTo>
                      <a:pt x="622" y="719"/>
                    </a:lnTo>
                    <a:lnTo>
                      <a:pt x="617" y="725"/>
                    </a:lnTo>
                    <a:lnTo>
                      <a:pt x="615" y="727"/>
                    </a:lnTo>
                    <a:lnTo>
                      <a:pt x="615" y="730"/>
                    </a:lnTo>
                    <a:lnTo>
                      <a:pt x="615" y="730"/>
                    </a:lnTo>
                    <a:lnTo>
                      <a:pt x="614" y="735"/>
                    </a:lnTo>
                    <a:lnTo>
                      <a:pt x="613" y="738"/>
                    </a:lnTo>
                    <a:lnTo>
                      <a:pt x="612" y="740"/>
                    </a:lnTo>
                    <a:lnTo>
                      <a:pt x="609" y="742"/>
                    </a:lnTo>
                    <a:lnTo>
                      <a:pt x="606" y="743"/>
                    </a:lnTo>
                    <a:lnTo>
                      <a:pt x="601" y="743"/>
                    </a:lnTo>
                    <a:lnTo>
                      <a:pt x="596" y="743"/>
                    </a:lnTo>
                    <a:lnTo>
                      <a:pt x="596" y="743"/>
                    </a:lnTo>
                    <a:lnTo>
                      <a:pt x="570" y="741"/>
                    </a:lnTo>
                    <a:lnTo>
                      <a:pt x="558" y="739"/>
                    </a:lnTo>
                    <a:lnTo>
                      <a:pt x="553" y="738"/>
                    </a:lnTo>
                    <a:lnTo>
                      <a:pt x="549" y="735"/>
                    </a:lnTo>
                    <a:lnTo>
                      <a:pt x="549" y="735"/>
                    </a:lnTo>
                    <a:lnTo>
                      <a:pt x="539" y="731"/>
                    </a:lnTo>
                    <a:lnTo>
                      <a:pt x="531" y="729"/>
                    </a:lnTo>
                    <a:lnTo>
                      <a:pt x="525" y="727"/>
                    </a:lnTo>
                    <a:lnTo>
                      <a:pt x="523" y="725"/>
                    </a:lnTo>
                    <a:lnTo>
                      <a:pt x="521" y="723"/>
                    </a:lnTo>
                    <a:lnTo>
                      <a:pt x="521" y="723"/>
                    </a:lnTo>
                    <a:lnTo>
                      <a:pt x="517" y="716"/>
                    </a:lnTo>
                    <a:lnTo>
                      <a:pt x="516" y="714"/>
                    </a:lnTo>
                    <a:lnTo>
                      <a:pt x="514" y="712"/>
                    </a:lnTo>
                    <a:lnTo>
                      <a:pt x="511" y="711"/>
                    </a:lnTo>
                    <a:lnTo>
                      <a:pt x="508" y="710"/>
                    </a:lnTo>
                    <a:lnTo>
                      <a:pt x="505" y="711"/>
                    </a:lnTo>
                    <a:lnTo>
                      <a:pt x="500" y="712"/>
                    </a:lnTo>
                    <a:lnTo>
                      <a:pt x="500" y="712"/>
                    </a:lnTo>
                    <a:lnTo>
                      <a:pt x="490" y="716"/>
                    </a:lnTo>
                    <a:lnTo>
                      <a:pt x="479" y="719"/>
                    </a:lnTo>
                    <a:lnTo>
                      <a:pt x="473" y="720"/>
                    </a:lnTo>
                    <a:lnTo>
                      <a:pt x="468" y="719"/>
                    </a:lnTo>
                    <a:lnTo>
                      <a:pt x="463" y="718"/>
                    </a:lnTo>
                    <a:lnTo>
                      <a:pt x="458" y="716"/>
                    </a:lnTo>
                    <a:lnTo>
                      <a:pt x="458" y="716"/>
                    </a:lnTo>
                    <a:lnTo>
                      <a:pt x="455" y="712"/>
                    </a:lnTo>
                    <a:lnTo>
                      <a:pt x="451" y="707"/>
                    </a:lnTo>
                    <a:lnTo>
                      <a:pt x="444" y="696"/>
                    </a:lnTo>
                    <a:lnTo>
                      <a:pt x="439" y="684"/>
                    </a:lnTo>
                    <a:lnTo>
                      <a:pt x="434" y="671"/>
                    </a:lnTo>
                    <a:lnTo>
                      <a:pt x="434" y="671"/>
                    </a:lnTo>
                    <a:lnTo>
                      <a:pt x="428" y="660"/>
                    </a:lnTo>
                    <a:lnTo>
                      <a:pt x="423" y="652"/>
                    </a:lnTo>
                    <a:lnTo>
                      <a:pt x="407" y="633"/>
                    </a:lnTo>
                    <a:lnTo>
                      <a:pt x="407" y="633"/>
                    </a:lnTo>
                    <a:lnTo>
                      <a:pt x="399" y="624"/>
                    </a:lnTo>
                    <a:lnTo>
                      <a:pt x="395" y="614"/>
                    </a:lnTo>
                    <a:lnTo>
                      <a:pt x="393" y="604"/>
                    </a:lnTo>
                    <a:lnTo>
                      <a:pt x="392" y="596"/>
                    </a:lnTo>
                    <a:lnTo>
                      <a:pt x="392" y="596"/>
                    </a:lnTo>
                    <a:lnTo>
                      <a:pt x="394" y="584"/>
                    </a:lnTo>
                    <a:lnTo>
                      <a:pt x="395" y="575"/>
                    </a:lnTo>
                    <a:lnTo>
                      <a:pt x="396" y="567"/>
                    </a:lnTo>
                    <a:lnTo>
                      <a:pt x="395" y="558"/>
                    </a:lnTo>
                    <a:lnTo>
                      <a:pt x="393" y="549"/>
                    </a:lnTo>
                    <a:lnTo>
                      <a:pt x="391" y="545"/>
                    </a:lnTo>
                    <a:lnTo>
                      <a:pt x="388" y="542"/>
                    </a:lnTo>
                    <a:lnTo>
                      <a:pt x="385" y="539"/>
                    </a:lnTo>
                    <a:lnTo>
                      <a:pt x="381" y="535"/>
                    </a:lnTo>
                    <a:lnTo>
                      <a:pt x="381" y="535"/>
                    </a:lnTo>
                    <a:lnTo>
                      <a:pt x="372" y="532"/>
                    </a:lnTo>
                    <a:lnTo>
                      <a:pt x="365" y="529"/>
                    </a:lnTo>
                    <a:lnTo>
                      <a:pt x="359" y="528"/>
                    </a:lnTo>
                    <a:lnTo>
                      <a:pt x="354" y="527"/>
                    </a:lnTo>
                    <a:lnTo>
                      <a:pt x="345" y="527"/>
                    </a:lnTo>
                    <a:lnTo>
                      <a:pt x="335" y="526"/>
                    </a:lnTo>
                    <a:lnTo>
                      <a:pt x="335" y="526"/>
                    </a:lnTo>
                    <a:lnTo>
                      <a:pt x="323" y="525"/>
                    </a:lnTo>
                    <a:lnTo>
                      <a:pt x="312" y="521"/>
                    </a:lnTo>
                    <a:lnTo>
                      <a:pt x="308" y="519"/>
                    </a:lnTo>
                    <a:lnTo>
                      <a:pt x="305" y="517"/>
                    </a:lnTo>
                    <a:lnTo>
                      <a:pt x="302" y="514"/>
                    </a:lnTo>
                    <a:lnTo>
                      <a:pt x="301" y="511"/>
                    </a:lnTo>
                    <a:lnTo>
                      <a:pt x="301" y="511"/>
                    </a:lnTo>
                    <a:lnTo>
                      <a:pt x="301" y="503"/>
                    </a:lnTo>
                    <a:lnTo>
                      <a:pt x="300" y="499"/>
                    </a:lnTo>
                    <a:lnTo>
                      <a:pt x="298" y="497"/>
                    </a:lnTo>
                    <a:lnTo>
                      <a:pt x="296" y="497"/>
                    </a:lnTo>
                    <a:lnTo>
                      <a:pt x="290" y="496"/>
                    </a:lnTo>
                    <a:lnTo>
                      <a:pt x="290" y="496"/>
                    </a:lnTo>
                    <a:lnTo>
                      <a:pt x="286" y="495"/>
                    </a:lnTo>
                    <a:lnTo>
                      <a:pt x="284" y="493"/>
                    </a:lnTo>
                    <a:lnTo>
                      <a:pt x="284" y="491"/>
                    </a:lnTo>
                    <a:lnTo>
                      <a:pt x="284" y="490"/>
                    </a:lnTo>
                    <a:lnTo>
                      <a:pt x="284" y="486"/>
                    </a:lnTo>
                    <a:lnTo>
                      <a:pt x="283" y="485"/>
                    </a:lnTo>
                    <a:lnTo>
                      <a:pt x="281" y="484"/>
                    </a:lnTo>
                    <a:lnTo>
                      <a:pt x="281" y="484"/>
                    </a:lnTo>
                    <a:lnTo>
                      <a:pt x="273" y="485"/>
                    </a:lnTo>
                    <a:lnTo>
                      <a:pt x="265" y="485"/>
                    </a:lnTo>
                    <a:lnTo>
                      <a:pt x="262" y="485"/>
                    </a:lnTo>
                    <a:lnTo>
                      <a:pt x="258" y="484"/>
                    </a:lnTo>
                    <a:lnTo>
                      <a:pt x="256" y="482"/>
                    </a:lnTo>
                    <a:lnTo>
                      <a:pt x="255" y="480"/>
                    </a:lnTo>
                    <a:lnTo>
                      <a:pt x="255" y="480"/>
                    </a:lnTo>
                    <a:lnTo>
                      <a:pt x="254" y="473"/>
                    </a:lnTo>
                    <a:lnTo>
                      <a:pt x="253" y="471"/>
                    </a:lnTo>
                    <a:lnTo>
                      <a:pt x="250" y="469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36" y="466"/>
                    </a:lnTo>
                    <a:lnTo>
                      <a:pt x="233" y="464"/>
                    </a:lnTo>
                    <a:lnTo>
                      <a:pt x="231" y="463"/>
                    </a:lnTo>
                    <a:lnTo>
                      <a:pt x="231" y="461"/>
                    </a:lnTo>
                    <a:lnTo>
                      <a:pt x="230" y="457"/>
                    </a:lnTo>
                    <a:lnTo>
                      <a:pt x="229" y="455"/>
                    </a:lnTo>
                    <a:lnTo>
                      <a:pt x="227" y="453"/>
                    </a:lnTo>
                    <a:lnTo>
                      <a:pt x="227" y="453"/>
                    </a:lnTo>
                    <a:lnTo>
                      <a:pt x="220" y="448"/>
                    </a:lnTo>
                    <a:lnTo>
                      <a:pt x="213" y="444"/>
                    </a:lnTo>
                    <a:lnTo>
                      <a:pt x="211" y="441"/>
                    </a:lnTo>
                    <a:lnTo>
                      <a:pt x="210" y="439"/>
                    </a:lnTo>
                    <a:lnTo>
                      <a:pt x="211" y="437"/>
                    </a:lnTo>
                    <a:lnTo>
                      <a:pt x="214" y="434"/>
                    </a:lnTo>
                    <a:lnTo>
                      <a:pt x="214" y="434"/>
                    </a:lnTo>
                    <a:lnTo>
                      <a:pt x="222" y="430"/>
                    </a:lnTo>
                    <a:lnTo>
                      <a:pt x="230" y="426"/>
                    </a:lnTo>
                    <a:lnTo>
                      <a:pt x="236" y="425"/>
                    </a:lnTo>
                    <a:lnTo>
                      <a:pt x="240" y="425"/>
                    </a:lnTo>
                    <a:lnTo>
                      <a:pt x="244" y="426"/>
                    </a:lnTo>
                    <a:lnTo>
                      <a:pt x="249" y="429"/>
                    </a:lnTo>
                    <a:lnTo>
                      <a:pt x="249" y="429"/>
                    </a:lnTo>
                    <a:lnTo>
                      <a:pt x="253" y="433"/>
                    </a:lnTo>
                    <a:lnTo>
                      <a:pt x="257" y="440"/>
                    </a:lnTo>
                    <a:lnTo>
                      <a:pt x="265" y="450"/>
                    </a:lnTo>
                    <a:lnTo>
                      <a:pt x="269" y="456"/>
                    </a:lnTo>
                    <a:lnTo>
                      <a:pt x="273" y="459"/>
                    </a:lnTo>
                    <a:lnTo>
                      <a:pt x="280" y="461"/>
                    </a:lnTo>
                    <a:lnTo>
                      <a:pt x="283" y="461"/>
                    </a:lnTo>
                    <a:lnTo>
                      <a:pt x="286" y="460"/>
                    </a:lnTo>
                    <a:lnTo>
                      <a:pt x="286" y="460"/>
                    </a:lnTo>
                    <a:lnTo>
                      <a:pt x="298" y="456"/>
                    </a:lnTo>
                    <a:lnTo>
                      <a:pt x="306" y="452"/>
                    </a:lnTo>
                    <a:lnTo>
                      <a:pt x="309" y="450"/>
                    </a:lnTo>
                    <a:lnTo>
                      <a:pt x="312" y="450"/>
                    </a:lnTo>
                    <a:lnTo>
                      <a:pt x="315" y="452"/>
                    </a:lnTo>
                    <a:lnTo>
                      <a:pt x="320" y="454"/>
                    </a:lnTo>
                    <a:lnTo>
                      <a:pt x="320" y="454"/>
                    </a:lnTo>
                    <a:lnTo>
                      <a:pt x="336" y="462"/>
                    </a:lnTo>
                    <a:lnTo>
                      <a:pt x="342" y="464"/>
                    </a:lnTo>
                    <a:lnTo>
                      <a:pt x="344" y="464"/>
                    </a:lnTo>
                    <a:lnTo>
                      <a:pt x="345" y="463"/>
                    </a:lnTo>
                    <a:lnTo>
                      <a:pt x="345" y="463"/>
                    </a:lnTo>
                    <a:lnTo>
                      <a:pt x="349" y="461"/>
                    </a:lnTo>
                    <a:lnTo>
                      <a:pt x="354" y="459"/>
                    </a:lnTo>
                    <a:lnTo>
                      <a:pt x="359" y="459"/>
                    </a:lnTo>
                    <a:lnTo>
                      <a:pt x="367" y="459"/>
                    </a:lnTo>
                    <a:lnTo>
                      <a:pt x="367" y="459"/>
                    </a:lnTo>
                    <a:lnTo>
                      <a:pt x="371" y="460"/>
                    </a:lnTo>
                    <a:lnTo>
                      <a:pt x="377" y="462"/>
                    </a:lnTo>
                    <a:lnTo>
                      <a:pt x="391" y="469"/>
                    </a:lnTo>
                    <a:lnTo>
                      <a:pt x="405" y="474"/>
                    </a:lnTo>
                    <a:lnTo>
                      <a:pt x="411" y="475"/>
                    </a:lnTo>
                    <a:lnTo>
                      <a:pt x="416" y="475"/>
                    </a:lnTo>
                    <a:lnTo>
                      <a:pt x="416" y="475"/>
                    </a:lnTo>
                    <a:lnTo>
                      <a:pt x="443" y="471"/>
                    </a:lnTo>
                    <a:lnTo>
                      <a:pt x="458" y="468"/>
                    </a:lnTo>
                    <a:lnTo>
                      <a:pt x="471" y="463"/>
                    </a:lnTo>
                    <a:lnTo>
                      <a:pt x="471" y="463"/>
                    </a:lnTo>
                    <a:lnTo>
                      <a:pt x="481" y="460"/>
                    </a:lnTo>
                    <a:lnTo>
                      <a:pt x="492" y="458"/>
                    </a:lnTo>
                    <a:lnTo>
                      <a:pt x="501" y="458"/>
                    </a:lnTo>
                    <a:lnTo>
                      <a:pt x="505" y="459"/>
                    </a:lnTo>
                    <a:lnTo>
                      <a:pt x="508" y="461"/>
                    </a:lnTo>
                    <a:lnTo>
                      <a:pt x="508" y="461"/>
                    </a:lnTo>
                    <a:lnTo>
                      <a:pt x="511" y="463"/>
                    </a:lnTo>
                    <a:lnTo>
                      <a:pt x="514" y="464"/>
                    </a:lnTo>
                    <a:lnTo>
                      <a:pt x="522" y="463"/>
                    </a:lnTo>
                    <a:lnTo>
                      <a:pt x="530" y="461"/>
                    </a:lnTo>
                    <a:lnTo>
                      <a:pt x="542" y="458"/>
                    </a:lnTo>
                    <a:lnTo>
                      <a:pt x="542" y="458"/>
                    </a:lnTo>
                    <a:lnTo>
                      <a:pt x="555" y="453"/>
                    </a:lnTo>
                    <a:lnTo>
                      <a:pt x="566" y="447"/>
                    </a:lnTo>
                    <a:lnTo>
                      <a:pt x="577" y="440"/>
                    </a:lnTo>
                    <a:lnTo>
                      <a:pt x="584" y="431"/>
                    </a:lnTo>
                    <a:lnTo>
                      <a:pt x="584" y="431"/>
                    </a:lnTo>
                    <a:lnTo>
                      <a:pt x="595" y="418"/>
                    </a:lnTo>
                    <a:lnTo>
                      <a:pt x="607" y="400"/>
                    </a:lnTo>
                    <a:lnTo>
                      <a:pt x="617" y="381"/>
                    </a:lnTo>
                    <a:lnTo>
                      <a:pt x="622" y="373"/>
                    </a:lnTo>
                    <a:lnTo>
                      <a:pt x="623" y="367"/>
                    </a:lnTo>
                    <a:lnTo>
                      <a:pt x="623" y="367"/>
                    </a:lnTo>
                    <a:lnTo>
                      <a:pt x="624" y="361"/>
                    </a:lnTo>
                    <a:lnTo>
                      <a:pt x="626" y="358"/>
                    </a:lnTo>
                    <a:lnTo>
                      <a:pt x="629" y="351"/>
                    </a:lnTo>
                    <a:lnTo>
                      <a:pt x="634" y="344"/>
                    </a:lnTo>
                    <a:lnTo>
                      <a:pt x="635" y="340"/>
                    </a:lnTo>
                    <a:lnTo>
                      <a:pt x="636" y="334"/>
                    </a:lnTo>
                    <a:lnTo>
                      <a:pt x="636" y="334"/>
                    </a:lnTo>
                    <a:lnTo>
                      <a:pt x="637" y="324"/>
                    </a:lnTo>
                    <a:lnTo>
                      <a:pt x="638" y="313"/>
                    </a:lnTo>
                    <a:lnTo>
                      <a:pt x="636" y="304"/>
                    </a:lnTo>
                    <a:lnTo>
                      <a:pt x="634" y="296"/>
                    </a:lnTo>
                    <a:lnTo>
                      <a:pt x="634" y="296"/>
                    </a:lnTo>
                    <a:lnTo>
                      <a:pt x="625" y="282"/>
                    </a:lnTo>
                    <a:lnTo>
                      <a:pt x="612" y="263"/>
                    </a:lnTo>
                    <a:lnTo>
                      <a:pt x="612" y="263"/>
                    </a:lnTo>
                    <a:lnTo>
                      <a:pt x="602" y="251"/>
                    </a:lnTo>
                    <a:lnTo>
                      <a:pt x="592" y="239"/>
                    </a:lnTo>
                    <a:lnTo>
                      <a:pt x="582" y="229"/>
                    </a:lnTo>
                    <a:lnTo>
                      <a:pt x="578" y="226"/>
                    </a:lnTo>
                    <a:lnTo>
                      <a:pt x="574" y="225"/>
                    </a:lnTo>
                    <a:lnTo>
                      <a:pt x="574" y="225"/>
                    </a:lnTo>
                    <a:lnTo>
                      <a:pt x="571" y="225"/>
                    </a:lnTo>
                    <a:lnTo>
                      <a:pt x="569" y="227"/>
                    </a:lnTo>
                    <a:lnTo>
                      <a:pt x="565" y="230"/>
                    </a:lnTo>
                    <a:lnTo>
                      <a:pt x="563" y="231"/>
                    </a:lnTo>
                    <a:lnTo>
                      <a:pt x="560" y="231"/>
                    </a:lnTo>
                    <a:lnTo>
                      <a:pt x="557" y="230"/>
                    </a:lnTo>
                    <a:lnTo>
                      <a:pt x="553" y="228"/>
                    </a:lnTo>
                    <a:lnTo>
                      <a:pt x="553" y="228"/>
                    </a:lnTo>
                    <a:lnTo>
                      <a:pt x="543" y="220"/>
                    </a:lnTo>
                    <a:lnTo>
                      <a:pt x="535" y="215"/>
                    </a:lnTo>
                    <a:lnTo>
                      <a:pt x="526" y="210"/>
                    </a:lnTo>
                    <a:lnTo>
                      <a:pt x="522" y="209"/>
                    </a:lnTo>
                    <a:lnTo>
                      <a:pt x="517" y="209"/>
                    </a:lnTo>
                    <a:lnTo>
                      <a:pt x="517" y="209"/>
                    </a:lnTo>
                    <a:lnTo>
                      <a:pt x="496" y="211"/>
                    </a:lnTo>
                    <a:lnTo>
                      <a:pt x="484" y="211"/>
                    </a:lnTo>
                    <a:lnTo>
                      <a:pt x="479" y="210"/>
                    </a:lnTo>
                    <a:lnTo>
                      <a:pt x="473" y="209"/>
                    </a:lnTo>
                    <a:lnTo>
                      <a:pt x="473" y="209"/>
                    </a:lnTo>
                    <a:lnTo>
                      <a:pt x="468" y="206"/>
                    </a:lnTo>
                    <a:lnTo>
                      <a:pt x="464" y="203"/>
                    </a:lnTo>
                    <a:lnTo>
                      <a:pt x="453" y="195"/>
                    </a:lnTo>
                    <a:lnTo>
                      <a:pt x="445" y="189"/>
                    </a:lnTo>
                    <a:lnTo>
                      <a:pt x="437" y="185"/>
                    </a:lnTo>
                    <a:lnTo>
                      <a:pt x="426" y="182"/>
                    </a:lnTo>
                    <a:lnTo>
                      <a:pt x="411" y="178"/>
                    </a:lnTo>
                    <a:lnTo>
                      <a:pt x="411" y="178"/>
                    </a:lnTo>
                    <a:lnTo>
                      <a:pt x="397" y="175"/>
                    </a:lnTo>
                    <a:lnTo>
                      <a:pt x="383" y="171"/>
                    </a:lnTo>
                    <a:lnTo>
                      <a:pt x="358" y="163"/>
                    </a:lnTo>
                    <a:lnTo>
                      <a:pt x="336" y="157"/>
                    </a:lnTo>
                    <a:lnTo>
                      <a:pt x="325" y="154"/>
                    </a:lnTo>
                    <a:lnTo>
                      <a:pt x="312" y="153"/>
                    </a:lnTo>
                    <a:lnTo>
                      <a:pt x="312" y="153"/>
                    </a:lnTo>
                    <a:lnTo>
                      <a:pt x="292" y="152"/>
                    </a:lnTo>
                    <a:lnTo>
                      <a:pt x="279" y="152"/>
                    </a:lnTo>
                    <a:lnTo>
                      <a:pt x="251" y="155"/>
                    </a:lnTo>
                    <a:lnTo>
                      <a:pt x="251" y="155"/>
                    </a:lnTo>
                    <a:lnTo>
                      <a:pt x="234" y="157"/>
                    </a:lnTo>
                    <a:lnTo>
                      <a:pt x="220" y="159"/>
                    </a:lnTo>
                    <a:lnTo>
                      <a:pt x="213" y="161"/>
                    </a:lnTo>
                    <a:lnTo>
                      <a:pt x="209" y="164"/>
                    </a:lnTo>
                    <a:lnTo>
                      <a:pt x="206" y="169"/>
                    </a:lnTo>
                    <a:lnTo>
                      <a:pt x="203" y="174"/>
                    </a:lnTo>
                    <a:lnTo>
                      <a:pt x="203" y="174"/>
                    </a:lnTo>
                    <a:lnTo>
                      <a:pt x="201" y="188"/>
                    </a:lnTo>
                    <a:lnTo>
                      <a:pt x="199" y="201"/>
                    </a:lnTo>
                    <a:lnTo>
                      <a:pt x="197" y="205"/>
                    </a:lnTo>
                    <a:lnTo>
                      <a:pt x="196" y="206"/>
                    </a:lnTo>
                    <a:lnTo>
                      <a:pt x="195" y="206"/>
                    </a:lnTo>
                    <a:lnTo>
                      <a:pt x="194" y="205"/>
                    </a:lnTo>
                    <a:lnTo>
                      <a:pt x="192" y="201"/>
                    </a:lnTo>
                    <a:lnTo>
                      <a:pt x="192" y="201"/>
                    </a:lnTo>
                    <a:lnTo>
                      <a:pt x="184" y="172"/>
                    </a:lnTo>
                    <a:lnTo>
                      <a:pt x="182" y="167"/>
                    </a:lnTo>
                    <a:lnTo>
                      <a:pt x="180" y="162"/>
                    </a:lnTo>
                    <a:lnTo>
                      <a:pt x="177" y="160"/>
                    </a:lnTo>
                    <a:lnTo>
                      <a:pt x="176" y="160"/>
                    </a:lnTo>
                    <a:lnTo>
                      <a:pt x="174" y="160"/>
                    </a:lnTo>
                    <a:lnTo>
                      <a:pt x="174" y="160"/>
                    </a:lnTo>
                    <a:lnTo>
                      <a:pt x="164" y="166"/>
                    </a:lnTo>
                    <a:lnTo>
                      <a:pt x="160" y="167"/>
                    </a:lnTo>
                    <a:lnTo>
                      <a:pt x="159" y="167"/>
                    </a:lnTo>
                    <a:lnTo>
                      <a:pt x="158" y="166"/>
                    </a:lnTo>
                    <a:lnTo>
                      <a:pt x="158" y="166"/>
                    </a:lnTo>
                    <a:lnTo>
                      <a:pt x="157" y="162"/>
                    </a:lnTo>
                    <a:lnTo>
                      <a:pt x="156" y="158"/>
                    </a:lnTo>
                    <a:lnTo>
                      <a:pt x="155" y="156"/>
                    </a:lnTo>
                    <a:lnTo>
                      <a:pt x="154" y="155"/>
                    </a:lnTo>
                    <a:lnTo>
                      <a:pt x="152" y="156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5" y="161"/>
                    </a:lnTo>
                    <a:lnTo>
                      <a:pt x="141" y="163"/>
                    </a:lnTo>
                    <a:lnTo>
                      <a:pt x="138" y="164"/>
                    </a:lnTo>
                    <a:lnTo>
                      <a:pt x="135" y="164"/>
                    </a:lnTo>
                    <a:lnTo>
                      <a:pt x="131" y="164"/>
                    </a:lnTo>
                    <a:lnTo>
                      <a:pt x="128" y="163"/>
                    </a:lnTo>
                    <a:lnTo>
                      <a:pt x="127" y="161"/>
                    </a:lnTo>
                    <a:lnTo>
                      <a:pt x="126" y="159"/>
                    </a:lnTo>
                    <a:lnTo>
                      <a:pt x="126" y="159"/>
                    </a:lnTo>
                    <a:lnTo>
                      <a:pt x="126" y="156"/>
                    </a:lnTo>
                    <a:lnTo>
                      <a:pt x="124" y="154"/>
                    </a:lnTo>
                    <a:lnTo>
                      <a:pt x="120" y="149"/>
                    </a:lnTo>
                    <a:lnTo>
                      <a:pt x="114" y="145"/>
                    </a:lnTo>
                    <a:lnTo>
                      <a:pt x="113" y="143"/>
                    </a:lnTo>
                    <a:lnTo>
                      <a:pt x="112" y="141"/>
                    </a:lnTo>
                    <a:lnTo>
                      <a:pt x="112" y="141"/>
                    </a:lnTo>
                    <a:lnTo>
                      <a:pt x="112" y="134"/>
                    </a:lnTo>
                    <a:lnTo>
                      <a:pt x="113" y="127"/>
                    </a:lnTo>
                    <a:lnTo>
                      <a:pt x="114" y="125"/>
                    </a:lnTo>
                    <a:lnTo>
                      <a:pt x="116" y="124"/>
                    </a:lnTo>
                    <a:lnTo>
                      <a:pt x="119" y="124"/>
                    </a:lnTo>
                    <a:lnTo>
                      <a:pt x="123" y="127"/>
                    </a:lnTo>
                    <a:lnTo>
                      <a:pt x="123" y="127"/>
                    </a:lnTo>
                    <a:lnTo>
                      <a:pt x="127" y="130"/>
                    </a:lnTo>
                    <a:lnTo>
                      <a:pt x="131" y="132"/>
                    </a:lnTo>
                    <a:lnTo>
                      <a:pt x="137" y="133"/>
                    </a:lnTo>
                    <a:lnTo>
                      <a:pt x="141" y="133"/>
                    </a:lnTo>
                    <a:lnTo>
                      <a:pt x="145" y="133"/>
                    </a:lnTo>
                    <a:lnTo>
                      <a:pt x="149" y="131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2" y="128"/>
                    </a:lnTo>
                    <a:lnTo>
                      <a:pt x="151" y="126"/>
                    </a:lnTo>
                    <a:lnTo>
                      <a:pt x="150" y="125"/>
                    </a:lnTo>
                    <a:lnTo>
                      <a:pt x="145" y="125"/>
                    </a:lnTo>
                    <a:lnTo>
                      <a:pt x="138" y="125"/>
                    </a:lnTo>
                    <a:lnTo>
                      <a:pt x="135" y="124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24" y="119"/>
                    </a:lnTo>
                    <a:lnTo>
                      <a:pt x="117" y="118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2" y="119"/>
                    </a:lnTo>
                    <a:lnTo>
                      <a:pt x="112" y="119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2" y="125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6" y="127"/>
                    </a:lnTo>
                    <a:lnTo>
                      <a:pt x="104" y="128"/>
                    </a:lnTo>
                    <a:lnTo>
                      <a:pt x="102" y="131"/>
                    </a:lnTo>
                    <a:lnTo>
                      <a:pt x="102" y="137"/>
                    </a:lnTo>
                    <a:lnTo>
                      <a:pt x="102" y="137"/>
                    </a:lnTo>
                    <a:lnTo>
                      <a:pt x="100" y="143"/>
                    </a:lnTo>
                    <a:lnTo>
                      <a:pt x="97" y="149"/>
                    </a:lnTo>
                    <a:lnTo>
                      <a:pt x="95" y="152"/>
                    </a:lnTo>
                    <a:lnTo>
                      <a:pt x="93" y="153"/>
                    </a:lnTo>
                    <a:lnTo>
                      <a:pt x="91" y="154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5" y="153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6" y="146"/>
                    </a:lnTo>
                    <a:lnTo>
                      <a:pt x="73" y="145"/>
                    </a:lnTo>
                    <a:lnTo>
                      <a:pt x="72" y="146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70" y="153"/>
                    </a:lnTo>
                    <a:lnTo>
                      <a:pt x="71" y="157"/>
                    </a:lnTo>
                    <a:lnTo>
                      <a:pt x="73" y="169"/>
                    </a:lnTo>
                    <a:lnTo>
                      <a:pt x="74" y="173"/>
                    </a:lnTo>
                    <a:lnTo>
                      <a:pt x="74" y="177"/>
                    </a:lnTo>
                    <a:lnTo>
                      <a:pt x="73" y="181"/>
                    </a:lnTo>
                    <a:lnTo>
                      <a:pt x="72" y="182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64" y="181"/>
                    </a:lnTo>
                    <a:lnTo>
                      <a:pt x="55" y="180"/>
                    </a:lnTo>
                    <a:lnTo>
                      <a:pt x="52" y="180"/>
                    </a:lnTo>
                    <a:lnTo>
                      <a:pt x="49" y="181"/>
                    </a:lnTo>
                    <a:lnTo>
                      <a:pt x="47" y="182"/>
                    </a:lnTo>
                    <a:lnTo>
                      <a:pt x="45" y="186"/>
                    </a:lnTo>
                    <a:lnTo>
                      <a:pt x="45" y="186"/>
                    </a:lnTo>
                    <a:lnTo>
                      <a:pt x="43" y="189"/>
                    </a:lnTo>
                    <a:lnTo>
                      <a:pt x="41" y="195"/>
                    </a:lnTo>
                    <a:lnTo>
                      <a:pt x="34" y="203"/>
                    </a:lnTo>
                    <a:lnTo>
                      <a:pt x="27" y="213"/>
                    </a:lnTo>
                    <a:lnTo>
                      <a:pt x="25" y="217"/>
                    </a:lnTo>
                    <a:lnTo>
                      <a:pt x="24" y="221"/>
                    </a:lnTo>
                    <a:lnTo>
                      <a:pt x="24" y="221"/>
                    </a:lnTo>
                    <a:lnTo>
                      <a:pt x="24" y="229"/>
                    </a:lnTo>
                    <a:lnTo>
                      <a:pt x="23" y="235"/>
                    </a:lnTo>
                    <a:lnTo>
                      <a:pt x="21" y="241"/>
                    </a:lnTo>
                    <a:lnTo>
                      <a:pt x="16" y="247"/>
                    </a:lnTo>
                    <a:lnTo>
                      <a:pt x="16" y="247"/>
                    </a:lnTo>
                    <a:lnTo>
                      <a:pt x="15" y="251"/>
                    </a:lnTo>
                    <a:lnTo>
                      <a:pt x="14" y="254"/>
                    </a:lnTo>
                    <a:lnTo>
                      <a:pt x="14" y="260"/>
                    </a:lnTo>
                    <a:lnTo>
                      <a:pt x="13" y="266"/>
                    </a:lnTo>
                    <a:lnTo>
                      <a:pt x="12" y="267"/>
                    </a:lnTo>
                    <a:lnTo>
                      <a:pt x="9" y="269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0" y="274"/>
                    </a:lnTo>
                    <a:lnTo>
                      <a:pt x="0" y="276"/>
                    </a:lnTo>
                    <a:lnTo>
                      <a:pt x="0" y="278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4" y="281"/>
                    </a:lnTo>
                    <a:lnTo>
                      <a:pt x="8" y="284"/>
                    </a:lnTo>
                    <a:lnTo>
                      <a:pt x="10" y="288"/>
                    </a:lnTo>
                    <a:lnTo>
                      <a:pt x="11" y="294"/>
                    </a:lnTo>
                    <a:lnTo>
                      <a:pt x="9" y="299"/>
                    </a:lnTo>
                    <a:lnTo>
                      <a:pt x="9" y="299"/>
                    </a:lnTo>
                    <a:lnTo>
                      <a:pt x="8" y="307"/>
                    </a:lnTo>
                    <a:lnTo>
                      <a:pt x="7" y="321"/>
                    </a:lnTo>
                    <a:lnTo>
                      <a:pt x="7" y="329"/>
                    </a:lnTo>
                    <a:lnTo>
                      <a:pt x="9" y="335"/>
                    </a:lnTo>
                    <a:lnTo>
                      <a:pt x="10" y="342"/>
                    </a:lnTo>
                    <a:lnTo>
                      <a:pt x="13" y="346"/>
                    </a:lnTo>
                    <a:lnTo>
                      <a:pt x="13" y="346"/>
                    </a:lnTo>
                    <a:lnTo>
                      <a:pt x="20" y="353"/>
                    </a:lnTo>
                    <a:lnTo>
                      <a:pt x="26" y="358"/>
                    </a:lnTo>
                    <a:lnTo>
                      <a:pt x="34" y="361"/>
                    </a:lnTo>
                    <a:lnTo>
                      <a:pt x="43" y="363"/>
                    </a:lnTo>
                    <a:lnTo>
                      <a:pt x="43" y="363"/>
                    </a:lnTo>
                    <a:lnTo>
                      <a:pt x="52" y="364"/>
                    </a:lnTo>
                    <a:lnTo>
                      <a:pt x="58" y="367"/>
                    </a:lnTo>
                    <a:lnTo>
                      <a:pt x="64" y="372"/>
                    </a:lnTo>
                    <a:lnTo>
                      <a:pt x="70" y="377"/>
                    </a:lnTo>
                    <a:lnTo>
                      <a:pt x="70" y="377"/>
                    </a:lnTo>
                    <a:lnTo>
                      <a:pt x="77" y="383"/>
                    </a:lnTo>
                    <a:lnTo>
                      <a:pt x="81" y="385"/>
                    </a:lnTo>
                    <a:lnTo>
                      <a:pt x="84" y="388"/>
                    </a:lnTo>
                    <a:lnTo>
                      <a:pt x="86" y="392"/>
                    </a:lnTo>
                    <a:lnTo>
                      <a:pt x="86" y="392"/>
                    </a:lnTo>
                    <a:lnTo>
                      <a:pt x="87" y="397"/>
                    </a:lnTo>
                    <a:lnTo>
                      <a:pt x="90" y="400"/>
                    </a:lnTo>
                    <a:lnTo>
                      <a:pt x="93" y="401"/>
                    </a:lnTo>
                    <a:lnTo>
                      <a:pt x="98" y="401"/>
                    </a:lnTo>
                    <a:lnTo>
                      <a:pt x="98" y="401"/>
                    </a:lnTo>
                    <a:lnTo>
                      <a:pt x="104" y="401"/>
                    </a:lnTo>
                    <a:lnTo>
                      <a:pt x="107" y="401"/>
                    </a:lnTo>
                    <a:lnTo>
                      <a:pt x="108" y="402"/>
                    </a:lnTo>
                    <a:lnTo>
                      <a:pt x="109" y="403"/>
                    </a:lnTo>
                    <a:lnTo>
                      <a:pt x="109" y="409"/>
                    </a:lnTo>
                    <a:lnTo>
                      <a:pt x="109" y="409"/>
                    </a:lnTo>
                    <a:lnTo>
                      <a:pt x="109" y="416"/>
                    </a:lnTo>
                    <a:lnTo>
                      <a:pt x="107" y="425"/>
                    </a:lnTo>
                    <a:lnTo>
                      <a:pt x="105" y="434"/>
                    </a:lnTo>
                    <a:lnTo>
                      <a:pt x="100" y="444"/>
                    </a:lnTo>
                    <a:lnTo>
                      <a:pt x="100" y="444"/>
                    </a:lnTo>
                    <a:lnTo>
                      <a:pt x="96" y="453"/>
                    </a:lnTo>
                    <a:lnTo>
                      <a:pt x="93" y="458"/>
                    </a:lnTo>
                    <a:lnTo>
                      <a:pt x="92" y="463"/>
                    </a:lnTo>
                    <a:lnTo>
                      <a:pt x="91" y="471"/>
                    </a:lnTo>
                    <a:lnTo>
                      <a:pt x="91" y="471"/>
                    </a:lnTo>
                    <a:lnTo>
                      <a:pt x="93" y="485"/>
                    </a:lnTo>
                    <a:lnTo>
                      <a:pt x="92" y="490"/>
                    </a:lnTo>
                    <a:lnTo>
                      <a:pt x="91" y="496"/>
                    </a:lnTo>
                    <a:lnTo>
                      <a:pt x="91" y="496"/>
                    </a:lnTo>
                    <a:lnTo>
                      <a:pt x="88" y="499"/>
                    </a:lnTo>
                    <a:lnTo>
                      <a:pt x="88" y="503"/>
                    </a:lnTo>
                    <a:lnTo>
                      <a:pt x="88" y="507"/>
                    </a:lnTo>
                    <a:lnTo>
                      <a:pt x="90" y="513"/>
                    </a:lnTo>
                    <a:lnTo>
                      <a:pt x="92" y="517"/>
                    </a:lnTo>
                    <a:lnTo>
                      <a:pt x="94" y="521"/>
                    </a:lnTo>
                    <a:lnTo>
                      <a:pt x="97" y="526"/>
                    </a:lnTo>
                    <a:lnTo>
                      <a:pt x="100" y="529"/>
                    </a:lnTo>
                    <a:lnTo>
                      <a:pt x="100" y="529"/>
                    </a:lnTo>
                    <a:lnTo>
                      <a:pt x="107" y="534"/>
                    </a:lnTo>
                    <a:lnTo>
                      <a:pt x="111" y="537"/>
                    </a:lnTo>
                    <a:lnTo>
                      <a:pt x="112" y="541"/>
                    </a:lnTo>
                    <a:lnTo>
                      <a:pt x="115" y="546"/>
                    </a:lnTo>
                    <a:lnTo>
                      <a:pt x="115" y="546"/>
                    </a:lnTo>
                    <a:lnTo>
                      <a:pt x="121" y="557"/>
                    </a:lnTo>
                    <a:lnTo>
                      <a:pt x="131" y="572"/>
                    </a:lnTo>
                    <a:lnTo>
                      <a:pt x="143" y="586"/>
                    </a:lnTo>
                    <a:lnTo>
                      <a:pt x="153" y="596"/>
                    </a:lnTo>
                    <a:lnTo>
                      <a:pt x="153" y="596"/>
                    </a:lnTo>
                    <a:lnTo>
                      <a:pt x="159" y="602"/>
                    </a:lnTo>
                    <a:lnTo>
                      <a:pt x="163" y="606"/>
                    </a:lnTo>
                    <a:lnTo>
                      <a:pt x="165" y="611"/>
                    </a:lnTo>
                    <a:lnTo>
                      <a:pt x="165" y="614"/>
                    </a:lnTo>
                    <a:lnTo>
                      <a:pt x="165" y="614"/>
                    </a:lnTo>
                    <a:lnTo>
                      <a:pt x="165" y="616"/>
                    </a:lnTo>
                    <a:lnTo>
                      <a:pt x="167" y="617"/>
                    </a:lnTo>
                    <a:lnTo>
                      <a:pt x="170" y="620"/>
                    </a:lnTo>
                    <a:lnTo>
                      <a:pt x="173" y="624"/>
                    </a:lnTo>
                    <a:lnTo>
                      <a:pt x="174" y="626"/>
                    </a:lnTo>
                    <a:lnTo>
                      <a:pt x="174" y="628"/>
                    </a:lnTo>
                    <a:lnTo>
                      <a:pt x="174" y="628"/>
                    </a:lnTo>
                    <a:lnTo>
                      <a:pt x="172" y="639"/>
                    </a:lnTo>
                    <a:lnTo>
                      <a:pt x="171" y="643"/>
                    </a:lnTo>
                    <a:lnTo>
                      <a:pt x="168" y="647"/>
                    </a:lnTo>
                    <a:lnTo>
                      <a:pt x="168" y="647"/>
                    </a:lnTo>
                    <a:lnTo>
                      <a:pt x="165" y="652"/>
                    </a:lnTo>
                    <a:lnTo>
                      <a:pt x="164" y="657"/>
                    </a:lnTo>
                    <a:lnTo>
                      <a:pt x="165" y="662"/>
                    </a:lnTo>
                    <a:lnTo>
                      <a:pt x="166" y="669"/>
                    </a:lnTo>
                    <a:lnTo>
                      <a:pt x="166" y="669"/>
                    </a:lnTo>
                    <a:lnTo>
                      <a:pt x="169" y="682"/>
                    </a:lnTo>
                    <a:lnTo>
                      <a:pt x="170" y="686"/>
                    </a:lnTo>
                    <a:lnTo>
                      <a:pt x="169" y="690"/>
                    </a:lnTo>
                    <a:lnTo>
                      <a:pt x="169" y="690"/>
                    </a:lnTo>
                    <a:lnTo>
                      <a:pt x="167" y="693"/>
                    </a:lnTo>
                    <a:lnTo>
                      <a:pt x="167" y="696"/>
                    </a:lnTo>
                    <a:lnTo>
                      <a:pt x="168" y="698"/>
                    </a:lnTo>
                    <a:lnTo>
                      <a:pt x="172" y="699"/>
                    </a:lnTo>
                    <a:lnTo>
                      <a:pt x="172" y="699"/>
                    </a:lnTo>
                    <a:lnTo>
                      <a:pt x="174" y="701"/>
                    </a:lnTo>
                    <a:lnTo>
                      <a:pt x="176" y="703"/>
                    </a:lnTo>
                    <a:lnTo>
                      <a:pt x="178" y="710"/>
                    </a:lnTo>
                    <a:lnTo>
                      <a:pt x="179" y="715"/>
                    </a:lnTo>
                    <a:lnTo>
                      <a:pt x="178" y="719"/>
                    </a:lnTo>
                    <a:lnTo>
                      <a:pt x="178" y="719"/>
                    </a:lnTo>
                    <a:lnTo>
                      <a:pt x="176" y="725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6" y="740"/>
                    </a:lnTo>
                    <a:lnTo>
                      <a:pt x="177" y="743"/>
                    </a:lnTo>
                    <a:lnTo>
                      <a:pt x="179" y="744"/>
                    </a:lnTo>
                    <a:lnTo>
                      <a:pt x="179" y="744"/>
                    </a:lnTo>
                    <a:lnTo>
                      <a:pt x="184" y="746"/>
                    </a:lnTo>
                    <a:lnTo>
                      <a:pt x="190" y="748"/>
                    </a:lnTo>
                    <a:lnTo>
                      <a:pt x="194" y="748"/>
                    </a:lnTo>
                    <a:lnTo>
                      <a:pt x="195" y="748"/>
                    </a:lnTo>
                    <a:lnTo>
                      <a:pt x="196" y="746"/>
                    </a:lnTo>
                    <a:lnTo>
                      <a:pt x="196" y="746"/>
                    </a:lnTo>
                    <a:lnTo>
                      <a:pt x="197" y="743"/>
                    </a:lnTo>
                    <a:lnTo>
                      <a:pt x="198" y="741"/>
                    </a:lnTo>
                    <a:lnTo>
                      <a:pt x="199" y="741"/>
                    </a:lnTo>
                    <a:lnTo>
                      <a:pt x="200" y="742"/>
                    </a:lnTo>
                    <a:lnTo>
                      <a:pt x="203" y="745"/>
                    </a:lnTo>
                    <a:lnTo>
                      <a:pt x="203" y="745"/>
                    </a:lnTo>
                    <a:lnTo>
                      <a:pt x="208" y="752"/>
                    </a:lnTo>
                    <a:lnTo>
                      <a:pt x="212" y="757"/>
                    </a:lnTo>
                    <a:lnTo>
                      <a:pt x="214" y="761"/>
                    </a:lnTo>
                    <a:lnTo>
                      <a:pt x="215" y="764"/>
                    </a:lnTo>
                    <a:lnTo>
                      <a:pt x="215" y="768"/>
                    </a:lnTo>
                    <a:lnTo>
                      <a:pt x="214" y="772"/>
                    </a:lnTo>
                    <a:lnTo>
                      <a:pt x="214" y="772"/>
                    </a:lnTo>
                    <a:lnTo>
                      <a:pt x="211" y="778"/>
                    </a:lnTo>
                    <a:lnTo>
                      <a:pt x="210" y="783"/>
                    </a:lnTo>
                    <a:lnTo>
                      <a:pt x="210" y="785"/>
                    </a:lnTo>
                    <a:lnTo>
                      <a:pt x="211" y="786"/>
                    </a:lnTo>
                    <a:lnTo>
                      <a:pt x="214" y="789"/>
                    </a:lnTo>
                    <a:lnTo>
                      <a:pt x="214" y="789"/>
                    </a:lnTo>
                    <a:lnTo>
                      <a:pt x="223" y="792"/>
                    </a:lnTo>
                    <a:lnTo>
                      <a:pt x="235" y="798"/>
                    </a:lnTo>
                    <a:lnTo>
                      <a:pt x="241" y="800"/>
                    </a:lnTo>
                    <a:lnTo>
                      <a:pt x="247" y="803"/>
                    </a:lnTo>
                    <a:lnTo>
                      <a:pt x="251" y="807"/>
                    </a:lnTo>
                    <a:lnTo>
                      <a:pt x="252" y="812"/>
                    </a:lnTo>
                    <a:lnTo>
                      <a:pt x="252" y="812"/>
                    </a:lnTo>
                    <a:lnTo>
                      <a:pt x="253" y="824"/>
                    </a:lnTo>
                    <a:lnTo>
                      <a:pt x="253" y="836"/>
                    </a:lnTo>
                    <a:lnTo>
                      <a:pt x="251" y="848"/>
                    </a:lnTo>
                    <a:lnTo>
                      <a:pt x="250" y="854"/>
                    </a:lnTo>
                    <a:lnTo>
                      <a:pt x="249" y="857"/>
                    </a:lnTo>
                    <a:lnTo>
                      <a:pt x="249" y="857"/>
                    </a:lnTo>
                    <a:lnTo>
                      <a:pt x="244" y="863"/>
                    </a:lnTo>
                    <a:lnTo>
                      <a:pt x="242" y="870"/>
                    </a:lnTo>
                    <a:lnTo>
                      <a:pt x="242" y="872"/>
                    </a:lnTo>
                    <a:lnTo>
                      <a:pt x="242" y="874"/>
                    </a:lnTo>
                    <a:lnTo>
                      <a:pt x="244" y="875"/>
                    </a:lnTo>
                    <a:lnTo>
                      <a:pt x="247" y="876"/>
                    </a:lnTo>
                    <a:lnTo>
                      <a:pt x="247" y="876"/>
                    </a:lnTo>
                    <a:lnTo>
                      <a:pt x="255" y="877"/>
                    </a:lnTo>
                    <a:lnTo>
                      <a:pt x="264" y="881"/>
                    </a:lnTo>
                    <a:lnTo>
                      <a:pt x="272" y="884"/>
                    </a:lnTo>
                    <a:lnTo>
                      <a:pt x="276" y="887"/>
                    </a:lnTo>
                    <a:lnTo>
                      <a:pt x="278" y="890"/>
                    </a:lnTo>
                    <a:lnTo>
                      <a:pt x="278" y="890"/>
                    </a:lnTo>
                    <a:lnTo>
                      <a:pt x="283" y="896"/>
                    </a:lnTo>
                    <a:lnTo>
                      <a:pt x="290" y="899"/>
                    </a:lnTo>
                    <a:lnTo>
                      <a:pt x="296" y="901"/>
                    </a:lnTo>
                    <a:lnTo>
                      <a:pt x="302" y="902"/>
                    </a:lnTo>
                    <a:lnTo>
                      <a:pt x="302" y="902"/>
                    </a:lnTo>
                    <a:lnTo>
                      <a:pt x="306" y="903"/>
                    </a:lnTo>
                    <a:lnTo>
                      <a:pt x="310" y="904"/>
                    </a:lnTo>
                    <a:lnTo>
                      <a:pt x="317" y="911"/>
                    </a:lnTo>
                    <a:lnTo>
                      <a:pt x="324" y="918"/>
                    </a:lnTo>
                    <a:lnTo>
                      <a:pt x="326" y="921"/>
                    </a:lnTo>
                    <a:lnTo>
                      <a:pt x="327" y="924"/>
                    </a:lnTo>
                    <a:lnTo>
                      <a:pt x="327" y="924"/>
                    </a:lnTo>
                    <a:lnTo>
                      <a:pt x="328" y="927"/>
                    </a:lnTo>
                    <a:lnTo>
                      <a:pt x="330" y="928"/>
                    </a:lnTo>
                    <a:lnTo>
                      <a:pt x="335" y="932"/>
                    </a:lnTo>
                    <a:lnTo>
                      <a:pt x="340" y="938"/>
                    </a:lnTo>
                    <a:lnTo>
                      <a:pt x="341" y="941"/>
                    </a:lnTo>
                    <a:lnTo>
                      <a:pt x="343" y="944"/>
                    </a:lnTo>
                    <a:lnTo>
                      <a:pt x="343" y="944"/>
                    </a:lnTo>
                    <a:lnTo>
                      <a:pt x="345" y="954"/>
                    </a:lnTo>
                    <a:lnTo>
                      <a:pt x="347" y="965"/>
                    </a:lnTo>
                    <a:lnTo>
                      <a:pt x="347" y="978"/>
                    </a:lnTo>
                    <a:lnTo>
                      <a:pt x="345" y="984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2" y="996"/>
                    </a:lnTo>
                    <a:lnTo>
                      <a:pt x="341" y="1001"/>
                    </a:lnTo>
                    <a:lnTo>
                      <a:pt x="340" y="1011"/>
                    </a:lnTo>
                    <a:lnTo>
                      <a:pt x="338" y="1021"/>
                    </a:lnTo>
                    <a:lnTo>
                      <a:pt x="336" y="1028"/>
                    </a:lnTo>
                    <a:lnTo>
                      <a:pt x="333" y="1034"/>
                    </a:lnTo>
                    <a:lnTo>
                      <a:pt x="333" y="1034"/>
                    </a:lnTo>
                    <a:lnTo>
                      <a:pt x="326" y="1047"/>
                    </a:lnTo>
                    <a:lnTo>
                      <a:pt x="320" y="1062"/>
                    </a:lnTo>
                    <a:lnTo>
                      <a:pt x="314" y="1077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290" y="1131"/>
                    </a:lnTo>
                    <a:lnTo>
                      <a:pt x="282" y="1149"/>
                    </a:lnTo>
                    <a:lnTo>
                      <a:pt x="276" y="1165"/>
                    </a:lnTo>
                    <a:lnTo>
                      <a:pt x="276" y="1165"/>
                    </a:lnTo>
                    <a:lnTo>
                      <a:pt x="270" y="1181"/>
                    </a:lnTo>
                    <a:lnTo>
                      <a:pt x="263" y="1193"/>
                    </a:lnTo>
                    <a:lnTo>
                      <a:pt x="248" y="1218"/>
                    </a:lnTo>
                    <a:lnTo>
                      <a:pt x="248" y="1218"/>
                    </a:lnTo>
                    <a:lnTo>
                      <a:pt x="239" y="1232"/>
                    </a:lnTo>
                    <a:lnTo>
                      <a:pt x="233" y="1247"/>
                    </a:lnTo>
                    <a:lnTo>
                      <a:pt x="224" y="1268"/>
                    </a:lnTo>
                    <a:lnTo>
                      <a:pt x="224" y="1268"/>
                    </a:lnTo>
                    <a:lnTo>
                      <a:pt x="223" y="1270"/>
                    </a:lnTo>
                    <a:lnTo>
                      <a:pt x="223" y="1272"/>
                    </a:lnTo>
                    <a:lnTo>
                      <a:pt x="224" y="1274"/>
                    </a:lnTo>
                    <a:lnTo>
                      <a:pt x="225" y="1275"/>
                    </a:lnTo>
                    <a:lnTo>
                      <a:pt x="228" y="1275"/>
                    </a:lnTo>
                    <a:lnTo>
                      <a:pt x="233" y="1275"/>
                    </a:lnTo>
                    <a:lnTo>
                      <a:pt x="233" y="1275"/>
                    </a:lnTo>
                    <a:lnTo>
                      <a:pt x="235" y="1273"/>
                    </a:lnTo>
                    <a:lnTo>
                      <a:pt x="237" y="1270"/>
                    </a:lnTo>
                    <a:lnTo>
                      <a:pt x="240" y="1260"/>
                    </a:lnTo>
                    <a:lnTo>
                      <a:pt x="241" y="1255"/>
                    </a:lnTo>
                    <a:lnTo>
                      <a:pt x="243" y="1250"/>
                    </a:lnTo>
                    <a:lnTo>
                      <a:pt x="247" y="1247"/>
                    </a:lnTo>
                    <a:lnTo>
                      <a:pt x="251" y="1245"/>
                    </a:lnTo>
                    <a:lnTo>
                      <a:pt x="251" y="1245"/>
                    </a:lnTo>
                    <a:lnTo>
                      <a:pt x="258" y="1245"/>
                    </a:lnTo>
                    <a:lnTo>
                      <a:pt x="260" y="1245"/>
                    </a:lnTo>
                    <a:lnTo>
                      <a:pt x="262" y="1246"/>
                    </a:lnTo>
                    <a:lnTo>
                      <a:pt x="264" y="1247"/>
                    </a:lnTo>
                    <a:lnTo>
                      <a:pt x="264" y="1249"/>
                    </a:lnTo>
                    <a:lnTo>
                      <a:pt x="264" y="1256"/>
                    </a:lnTo>
                    <a:lnTo>
                      <a:pt x="264" y="1256"/>
                    </a:lnTo>
                    <a:lnTo>
                      <a:pt x="265" y="1260"/>
                    </a:lnTo>
                    <a:lnTo>
                      <a:pt x="266" y="1264"/>
                    </a:lnTo>
                    <a:lnTo>
                      <a:pt x="270" y="1275"/>
                    </a:lnTo>
                    <a:lnTo>
                      <a:pt x="274" y="1279"/>
                    </a:lnTo>
                    <a:lnTo>
                      <a:pt x="278" y="1285"/>
                    </a:lnTo>
                    <a:lnTo>
                      <a:pt x="282" y="1288"/>
                    </a:lnTo>
                    <a:lnTo>
                      <a:pt x="287" y="1291"/>
                    </a:lnTo>
                    <a:lnTo>
                      <a:pt x="287" y="1291"/>
                    </a:lnTo>
                    <a:lnTo>
                      <a:pt x="296" y="1294"/>
                    </a:lnTo>
                    <a:lnTo>
                      <a:pt x="306" y="1297"/>
                    </a:lnTo>
                    <a:lnTo>
                      <a:pt x="314" y="1296"/>
                    </a:lnTo>
                    <a:lnTo>
                      <a:pt x="325" y="1292"/>
                    </a:lnTo>
                    <a:lnTo>
                      <a:pt x="325" y="1292"/>
                    </a:lnTo>
                    <a:lnTo>
                      <a:pt x="334" y="1289"/>
                    </a:lnTo>
                    <a:lnTo>
                      <a:pt x="338" y="1289"/>
                    </a:lnTo>
                    <a:lnTo>
                      <a:pt x="342" y="1289"/>
                    </a:lnTo>
                    <a:lnTo>
                      <a:pt x="344" y="1290"/>
                    </a:lnTo>
                    <a:lnTo>
                      <a:pt x="348" y="1291"/>
                    </a:lnTo>
                    <a:lnTo>
                      <a:pt x="350" y="1293"/>
                    </a:lnTo>
                    <a:lnTo>
                      <a:pt x="351" y="1297"/>
                    </a:lnTo>
                    <a:lnTo>
                      <a:pt x="351" y="1297"/>
                    </a:lnTo>
                    <a:lnTo>
                      <a:pt x="352" y="1299"/>
                    </a:lnTo>
                    <a:lnTo>
                      <a:pt x="353" y="1301"/>
                    </a:lnTo>
                    <a:lnTo>
                      <a:pt x="357" y="1304"/>
                    </a:lnTo>
                    <a:lnTo>
                      <a:pt x="369" y="1307"/>
                    </a:lnTo>
                    <a:lnTo>
                      <a:pt x="369" y="1307"/>
                    </a:lnTo>
                    <a:lnTo>
                      <a:pt x="372" y="1308"/>
                    </a:lnTo>
                    <a:lnTo>
                      <a:pt x="376" y="1311"/>
                    </a:lnTo>
                    <a:lnTo>
                      <a:pt x="378" y="1313"/>
                    </a:lnTo>
                    <a:lnTo>
                      <a:pt x="379" y="1315"/>
                    </a:lnTo>
                    <a:lnTo>
                      <a:pt x="379" y="1318"/>
                    </a:lnTo>
                    <a:lnTo>
                      <a:pt x="378" y="1320"/>
                    </a:lnTo>
                    <a:lnTo>
                      <a:pt x="376" y="1321"/>
                    </a:lnTo>
                    <a:lnTo>
                      <a:pt x="372" y="1322"/>
                    </a:lnTo>
                    <a:lnTo>
                      <a:pt x="372" y="1322"/>
                    </a:lnTo>
                    <a:lnTo>
                      <a:pt x="353" y="1322"/>
                    </a:lnTo>
                    <a:lnTo>
                      <a:pt x="343" y="1324"/>
                    </a:lnTo>
                    <a:lnTo>
                      <a:pt x="339" y="1325"/>
                    </a:lnTo>
                    <a:lnTo>
                      <a:pt x="335" y="1328"/>
                    </a:lnTo>
                    <a:lnTo>
                      <a:pt x="335" y="1328"/>
                    </a:lnTo>
                    <a:lnTo>
                      <a:pt x="331" y="1329"/>
                    </a:lnTo>
                    <a:lnTo>
                      <a:pt x="328" y="1330"/>
                    </a:lnTo>
                    <a:lnTo>
                      <a:pt x="322" y="1330"/>
                    </a:lnTo>
                    <a:lnTo>
                      <a:pt x="315" y="1330"/>
                    </a:lnTo>
                    <a:lnTo>
                      <a:pt x="313" y="1331"/>
                    </a:lnTo>
                    <a:lnTo>
                      <a:pt x="312" y="1333"/>
                    </a:lnTo>
                    <a:lnTo>
                      <a:pt x="312" y="1333"/>
                    </a:lnTo>
                    <a:lnTo>
                      <a:pt x="306" y="1349"/>
                    </a:lnTo>
                    <a:lnTo>
                      <a:pt x="303" y="1354"/>
                    </a:lnTo>
                    <a:lnTo>
                      <a:pt x="301" y="1357"/>
                    </a:lnTo>
                    <a:lnTo>
                      <a:pt x="299" y="1358"/>
                    </a:lnTo>
                    <a:lnTo>
                      <a:pt x="295" y="1358"/>
                    </a:lnTo>
                    <a:lnTo>
                      <a:pt x="295" y="1358"/>
                    </a:lnTo>
                    <a:lnTo>
                      <a:pt x="292" y="1357"/>
                    </a:lnTo>
                    <a:lnTo>
                      <a:pt x="288" y="1355"/>
                    </a:lnTo>
                    <a:lnTo>
                      <a:pt x="284" y="1350"/>
                    </a:lnTo>
                    <a:lnTo>
                      <a:pt x="282" y="1348"/>
                    </a:lnTo>
                    <a:lnTo>
                      <a:pt x="281" y="1348"/>
                    </a:lnTo>
                    <a:lnTo>
                      <a:pt x="280" y="1349"/>
                    </a:lnTo>
                    <a:lnTo>
                      <a:pt x="279" y="1351"/>
                    </a:lnTo>
                    <a:lnTo>
                      <a:pt x="279" y="1351"/>
                    </a:lnTo>
                    <a:lnTo>
                      <a:pt x="277" y="1361"/>
                    </a:lnTo>
                    <a:lnTo>
                      <a:pt x="274" y="1371"/>
                    </a:lnTo>
                    <a:lnTo>
                      <a:pt x="272" y="1375"/>
                    </a:lnTo>
                    <a:lnTo>
                      <a:pt x="271" y="1377"/>
                    </a:lnTo>
                    <a:lnTo>
                      <a:pt x="269" y="1378"/>
                    </a:lnTo>
                    <a:lnTo>
                      <a:pt x="268" y="1377"/>
                    </a:lnTo>
                    <a:lnTo>
                      <a:pt x="268" y="1377"/>
                    </a:lnTo>
                    <a:lnTo>
                      <a:pt x="265" y="1372"/>
                    </a:lnTo>
                    <a:lnTo>
                      <a:pt x="262" y="1370"/>
                    </a:lnTo>
                    <a:lnTo>
                      <a:pt x="259" y="1370"/>
                    </a:lnTo>
                    <a:lnTo>
                      <a:pt x="259" y="1371"/>
                    </a:lnTo>
                    <a:lnTo>
                      <a:pt x="258" y="1373"/>
                    </a:lnTo>
                    <a:lnTo>
                      <a:pt x="259" y="1376"/>
                    </a:lnTo>
                    <a:lnTo>
                      <a:pt x="259" y="1376"/>
                    </a:lnTo>
                    <a:lnTo>
                      <a:pt x="262" y="1382"/>
                    </a:lnTo>
                    <a:lnTo>
                      <a:pt x="265" y="1387"/>
                    </a:lnTo>
                    <a:lnTo>
                      <a:pt x="266" y="1390"/>
                    </a:lnTo>
                    <a:lnTo>
                      <a:pt x="267" y="1392"/>
                    </a:lnTo>
                    <a:lnTo>
                      <a:pt x="267" y="1394"/>
                    </a:lnTo>
                    <a:lnTo>
                      <a:pt x="267" y="1394"/>
                    </a:lnTo>
                    <a:lnTo>
                      <a:pt x="265" y="1402"/>
                    </a:lnTo>
                    <a:lnTo>
                      <a:pt x="265" y="1403"/>
                    </a:lnTo>
                    <a:lnTo>
                      <a:pt x="265" y="1403"/>
                    </a:lnTo>
                    <a:lnTo>
                      <a:pt x="269" y="1404"/>
                    </a:lnTo>
                    <a:lnTo>
                      <a:pt x="269" y="1404"/>
                    </a:lnTo>
                    <a:lnTo>
                      <a:pt x="273" y="1406"/>
                    </a:lnTo>
                    <a:lnTo>
                      <a:pt x="276" y="1408"/>
                    </a:lnTo>
                    <a:lnTo>
                      <a:pt x="276" y="1413"/>
                    </a:lnTo>
                    <a:lnTo>
                      <a:pt x="273" y="1416"/>
                    </a:lnTo>
                    <a:lnTo>
                      <a:pt x="273" y="1416"/>
                    </a:lnTo>
                    <a:lnTo>
                      <a:pt x="269" y="1425"/>
                    </a:lnTo>
                    <a:lnTo>
                      <a:pt x="264" y="1437"/>
                    </a:lnTo>
                    <a:lnTo>
                      <a:pt x="258" y="1453"/>
                    </a:lnTo>
                    <a:lnTo>
                      <a:pt x="254" y="1469"/>
                    </a:lnTo>
                    <a:lnTo>
                      <a:pt x="254" y="1469"/>
                    </a:lnTo>
                    <a:lnTo>
                      <a:pt x="252" y="1483"/>
                    </a:lnTo>
                    <a:lnTo>
                      <a:pt x="251" y="1494"/>
                    </a:lnTo>
                    <a:lnTo>
                      <a:pt x="251" y="1500"/>
                    </a:lnTo>
                    <a:lnTo>
                      <a:pt x="253" y="1504"/>
                    </a:lnTo>
                    <a:lnTo>
                      <a:pt x="254" y="1508"/>
                    </a:lnTo>
                    <a:lnTo>
                      <a:pt x="257" y="1511"/>
                    </a:lnTo>
                    <a:lnTo>
                      <a:pt x="257" y="1511"/>
                    </a:lnTo>
                    <a:lnTo>
                      <a:pt x="263" y="1514"/>
                    </a:lnTo>
                    <a:lnTo>
                      <a:pt x="266" y="1517"/>
                    </a:lnTo>
                    <a:lnTo>
                      <a:pt x="268" y="1522"/>
                    </a:lnTo>
                    <a:lnTo>
                      <a:pt x="268" y="1530"/>
                    </a:lnTo>
                    <a:lnTo>
                      <a:pt x="268" y="1530"/>
                    </a:lnTo>
                    <a:lnTo>
                      <a:pt x="267" y="1539"/>
                    </a:lnTo>
                    <a:lnTo>
                      <a:pt x="267" y="1547"/>
                    </a:lnTo>
                    <a:lnTo>
                      <a:pt x="267" y="1551"/>
                    </a:lnTo>
                    <a:lnTo>
                      <a:pt x="268" y="1556"/>
                    </a:lnTo>
                    <a:lnTo>
                      <a:pt x="270" y="1559"/>
                    </a:lnTo>
                    <a:lnTo>
                      <a:pt x="273" y="1562"/>
                    </a:lnTo>
                    <a:lnTo>
                      <a:pt x="273" y="1562"/>
                    </a:lnTo>
                    <a:lnTo>
                      <a:pt x="281" y="1568"/>
                    </a:lnTo>
                    <a:lnTo>
                      <a:pt x="290" y="1575"/>
                    </a:lnTo>
                    <a:lnTo>
                      <a:pt x="293" y="1578"/>
                    </a:lnTo>
                    <a:lnTo>
                      <a:pt x="295" y="1583"/>
                    </a:lnTo>
                    <a:lnTo>
                      <a:pt x="297" y="1587"/>
                    </a:lnTo>
                    <a:lnTo>
                      <a:pt x="297" y="1591"/>
                    </a:lnTo>
                    <a:lnTo>
                      <a:pt x="297" y="1591"/>
                    </a:lnTo>
                    <a:lnTo>
                      <a:pt x="296" y="1596"/>
                    </a:lnTo>
                    <a:lnTo>
                      <a:pt x="294" y="1599"/>
                    </a:lnTo>
                    <a:lnTo>
                      <a:pt x="288" y="1603"/>
                    </a:lnTo>
                    <a:lnTo>
                      <a:pt x="286" y="1605"/>
                    </a:lnTo>
                    <a:lnTo>
                      <a:pt x="284" y="1608"/>
                    </a:lnTo>
                    <a:lnTo>
                      <a:pt x="282" y="1612"/>
                    </a:lnTo>
                    <a:lnTo>
                      <a:pt x="281" y="1616"/>
                    </a:lnTo>
                    <a:lnTo>
                      <a:pt x="281" y="1616"/>
                    </a:lnTo>
                    <a:lnTo>
                      <a:pt x="282" y="1626"/>
                    </a:lnTo>
                    <a:lnTo>
                      <a:pt x="283" y="1629"/>
                    </a:lnTo>
                    <a:lnTo>
                      <a:pt x="284" y="1632"/>
                    </a:lnTo>
                    <a:lnTo>
                      <a:pt x="287" y="1634"/>
                    </a:lnTo>
                    <a:lnTo>
                      <a:pt x="291" y="1637"/>
                    </a:lnTo>
                    <a:lnTo>
                      <a:pt x="300" y="1641"/>
                    </a:lnTo>
                    <a:lnTo>
                      <a:pt x="300" y="1641"/>
                    </a:lnTo>
                    <a:lnTo>
                      <a:pt x="310" y="1644"/>
                    </a:lnTo>
                    <a:lnTo>
                      <a:pt x="316" y="1647"/>
                    </a:lnTo>
                    <a:lnTo>
                      <a:pt x="319" y="1648"/>
                    </a:lnTo>
                    <a:lnTo>
                      <a:pt x="321" y="1651"/>
                    </a:lnTo>
                    <a:lnTo>
                      <a:pt x="322" y="1655"/>
                    </a:lnTo>
                    <a:lnTo>
                      <a:pt x="322" y="1659"/>
                    </a:lnTo>
                    <a:lnTo>
                      <a:pt x="322" y="1659"/>
                    </a:lnTo>
                    <a:lnTo>
                      <a:pt x="322" y="1664"/>
                    </a:lnTo>
                    <a:lnTo>
                      <a:pt x="321" y="1669"/>
                    </a:lnTo>
                    <a:lnTo>
                      <a:pt x="319" y="1676"/>
                    </a:lnTo>
                    <a:lnTo>
                      <a:pt x="317" y="1684"/>
                    </a:lnTo>
                    <a:lnTo>
                      <a:pt x="317" y="1688"/>
                    </a:lnTo>
                    <a:lnTo>
                      <a:pt x="319" y="1693"/>
                    </a:lnTo>
                    <a:lnTo>
                      <a:pt x="319" y="1693"/>
                    </a:lnTo>
                    <a:lnTo>
                      <a:pt x="321" y="1698"/>
                    </a:lnTo>
                    <a:lnTo>
                      <a:pt x="324" y="1702"/>
                    </a:lnTo>
                    <a:lnTo>
                      <a:pt x="327" y="1704"/>
                    </a:lnTo>
                    <a:lnTo>
                      <a:pt x="331" y="1707"/>
                    </a:lnTo>
                    <a:lnTo>
                      <a:pt x="341" y="1713"/>
                    </a:lnTo>
                    <a:lnTo>
                      <a:pt x="344" y="1716"/>
                    </a:lnTo>
                    <a:lnTo>
                      <a:pt x="347" y="1720"/>
                    </a:lnTo>
                    <a:lnTo>
                      <a:pt x="347" y="1720"/>
                    </a:lnTo>
                    <a:lnTo>
                      <a:pt x="358" y="1739"/>
                    </a:lnTo>
                    <a:lnTo>
                      <a:pt x="363" y="1749"/>
                    </a:lnTo>
                    <a:lnTo>
                      <a:pt x="365" y="1755"/>
                    </a:lnTo>
                    <a:lnTo>
                      <a:pt x="366" y="1759"/>
                    </a:lnTo>
                    <a:lnTo>
                      <a:pt x="366" y="1759"/>
                    </a:lnTo>
                    <a:lnTo>
                      <a:pt x="366" y="1770"/>
                    </a:lnTo>
                    <a:lnTo>
                      <a:pt x="367" y="1779"/>
                    </a:lnTo>
                    <a:lnTo>
                      <a:pt x="368" y="1783"/>
                    </a:lnTo>
                    <a:lnTo>
                      <a:pt x="370" y="1786"/>
                    </a:lnTo>
                    <a:lnTo>
                      <a:pt x="372" y="1786"/>
                    </a:lnTo>
                    <a:lnTo>
                      <a:pt x="377" y="1784"/>
                    </a:lnTo>
                    <a:lnTo>
                      <a:pt x="377" y="1784"/>
                    </a:lnTo>
                    <a:lnTo>
                      <a:pt x="384" y="1777"/>
                    </a:lnTo>
                    <a:lnTo>
                      <a:pt x="393" y="1774"/>
                    </a:lnTo>
                    <a:lnTo>
                      <a:pt x="396" y="1774"/>
                    </a:lnTo>
                    <a:lnTo>
                      <a:pt x="399" y="1774"/>
                    </a:lnTo>
                    <a:lnTo>
                      <a:pt x="401" y="1775"/>
                    </a:lnTo>
                    <a:lnTo>
                      <a:pt x="403" y="1777"/>
                    </a:lnTo>
                    <a:lnTo>
                      <a:pt x="403" y="1777"/>
                    </a:lnTo>
                    <a:lnTo>
                      <a:pt x="406" y="1783"/>
                    </a:lnTo>
                    <a:lnTo>
                      <a:pt x="409" y="1786"/>
                    </a:lnTo>
                    <a:lnTo>
                      <a:pt x="411" y="1787"/>
                    </a:lnTo>
                    <a:lnTo>
                      <a:pt x="413" y="1787"/>
                    </a:lnTo>
                    <a:lnTo>
                      <a:pt x="415" y="1786"/>
                    </a:lnTo>
                    <a:lnTo>
                      <a:pt x="419" y="1784"/>
                    </a:lnTo>
                    <a:lnTo>
                      <a:pt x="419" y="1784"/>
                    </a:lnTo>
                    <a:lnTo>
                      <a:pt x="423" y="1782"/>
                    </a:lnTo>
                    <a:lnTo>
                      <a:pt x="428" y="1778"/>
                    </a:lnTo>
                    <a:lnTo>
                      <a:pt x="434" y="1776"/>
                    </a:lnTo>
                    <a:lnTo>
                      <a:pt x="440" y="1775"/>
                    </a:lnTo>
                    <a:lnTo>
                      <a:pt x="446" y="1774"/>
                    </a:lnTo>
                    <a:lnTo>
                      <a:pt x="451" y="1775"/>
                    </a:lnTo>
                    <a:lnTo>
                      <a:pt x="455" y="1777"/>
                    </a:lnTo>
                    <a:lnTo>
                      <a:pt x="456" y="1779"/>
                    </a:lnTo>
                    <a:lnTo>
                      <a:pt x="456" y="1782"/>
                    </a:lnTo>
                    <a:lnTo>
                      <a:pt x="456" y="1782"/>
                    </a:lnTo>
                    <a:lnTo>
                      <a:pt x="458" y="1792"/>
                    </a:lnTo>
                    <a:lnTo>
                      <a:pt x="462" y="1802"/>
                    </a:lnTo>
                    <a:lnTo>
                      <a:pt x="464" y="1805"/>
                    </a:lnTo>
                    <a:lnTo>
                      <a:pt x="466" y="1806"/>
                    </a:lnTo>
                    <a:lnTo>
                      <a:pt x="468" y="1806"/>
                    </a:lnTo>
                    <a:lnTo>
                      <a:pt x="471" y="1804"/>
                    </a:lnTo>
                    <a:lnTo>
                      <a:pt x="471" y="1804"/>
                    </a:lnTo>
                    <a:lnTo>
                      <a:pt x="478" y="1796"/>
                    </a:lnTo>
                    <a:lnTo>
                      <a:pt x="485" y="1788"/>
                    </a:lnTo>
                    <a:lnTo>
                      <a:pt x="490" y="1786"/>
                    </a:lnTo>
                    <a:lnTo>
                      <a:pt x="495" y="1783"/>
                    </a:lnTo>
                    <a:lnTo>
                      <a:pt x="500" y="1782"/>
                    </a:lnTo>
                    <a:lnTo>
                      <a:pt x="507" y="1780"/>
                    </a:lnTo>
                    <a:lnTo>
                      <a:pt x="507" y="1780"/>
                    </a:lnTo>
                    <a:lnTo>
                      <a:pt x="522" y="1780"/>
                    </a:lnTo>
                    <a:lnTo>
                      <a:pt x="537" y="1782"/>
                    </a:lnTo>
                    <a:lnTo>
                      <a:pt x="544" y="1784"/>
                    </a:lnTo>
                    <a:lnTo>
                      <a:pt x="551" y="1786"/>
                    </a:lnTo>
                    <a:lnTo>
                      <a:pt x="556" y="1789"/>
                    </a:lnTo>
                    <a:lnTo>
                      <a:pt x="562" y="1792"/>
                    </a:lnTo>
                    <a:lnTo>
                      <a:pt x="562" y="1792"/>
                    </a:lnTo>
                    <a:lnTo>
                      <a:pt x="568" y="1800"/>
                    </a:lnTo>
                    <a:lnTo>
                      <a:pt x="571" y="1804"/>
                    </a:lnTo>
                    <a:lnTo>
                      <a:pt x="572" y="1807"/>
                    </a:lnTo>
                    <a:lnTo>
                      <a:pt x="572" y="1812"/>
                    </a:lnTo>
                    <a:lnTo>
                      <a:pt x="572" y="1812"/>
                    </a:lnTo>
                    <a:lnTo>
                      <a:pt x="571" y="1817"/>
                    </a:lnTo>
                    <a:lnTo>
                      <a:pt x="571" y="1823"/>
                    </a:lnTo>
                    <a:lnTo>
                      <a:pt x="572" y="1829"/>
                    </a:lnTo>
                    <a:lnTo>
                      <a:pt x="574" y="1831"/>
                    </a:lnTo>
                    <a:lnTo>
                      <a:pt x="577" y="1833"/>
                    </a:lnTo>
                    <a:lnTo>
                      <a:pt x="577" y="1833"/>
                    </a:lnTo>
                    <a:lnTo>
                      <a:pt x="581" y="1837"/>
                    </a:lnTo>
                    <a:lnTo>
                      <a:pt x="584" y="1844"/>
                    </a:lnTo>
                    <a:lnTo>
                      <a:pt x="586" y="1853"/>
                    </a:lnTo>
                    <a:lnTo>
                      <a:pt x="587" y="1863"/>
                    </a:lnTo>
                    <a:lnTo>
                      <a:pt x="587" y="1863"/>
                    </a:lnTo>
                    <a:lnTo>
                      <a:pt x="587" y="1873"/>
                    </a:lnTo>
                    <a:lnTo>
                      <a:pt x="588" y="1880"/>
                    </a:lnTo>
                    <a:lnTo>
                      <a:pt x="588" y="1883"/>
                    </a:lnTo>
                    <a:lnTo>
                      <a:pt x="591" y="1885"/>
                    </a:lnTo>
                    <a:lnTo>
                      <a:pt x="592" y="1886"/>
                    </a:lnTo>
                    <a:lnTo>
                      <a:pt x="595" y="1887"/>
                    </a:lnTo>
                    <a:lnTo>
                      <a:pt x="595" y="1887"/>
                    </a:lnTo>
                    <a:lnTo>
                      <a:pt x="602" y="1887"/>
                    </a:lnTo>
                    <a:lnTo>
                      <a:pt x="608" y="1890"/>
                    </a:lnTo>
                    <a:lnTo>
                      <a:pt x="611" y="1891"/>
                    </a:lnTo>
                    <a:lnTo>
                      <a:pt x="613" y="1893"/>
                    </a:lnTo>
                    <a:lnTo>
                      <a:pt x="614" y="1897"/>
                    </a:lnTo>
                    <a:lnTo>
                      <a:pt x="615" y="1901"/>
                    </a:lnTo>
                    <a:lnTo>
                      <a:pt x="615" y="1901"/>
                    </a:lnTo>
                    <a:lnTo>
                      <a:pt x="616" y="1908"/>
                    </a:lnTo>
                    <a:lnTo>
                      <a:pt x="619" y="1917"/>
                    </a:lnTo>
                    <a:lnTo>
                      <a:pt x="621" y="1921"/>
                    </a:lnTo>
                    <a:lnTo>
                      <a:pt x="624" y="1925"/>
                    </a:lnTo>
                    <a:lnTo>
                      <a:pt x="628" y="1928"/>
                    </a:lnTo>
                    <a:lnTo>
                      <a:pt x="633" y="1932"/>
                    </a:lnTo>
                    <a:lnTo>
                      <a:pt x="633" y="1932"/>
                    </a:lnTo>
                    <a:lnTo>
                      <a:pt x="652" y="1943"/>
                    </a:lnTo>
                    <a:lnTo>
                      <a:pt x="660" y="1946"/>
                    </a:lnTo>
                    <a:lnTo>
                      <a:pt x="668" y="1948"/>
                    </a:lnTo>
                    <a:lnTo>
                      <a:pt x="668" y="1948"/>
                    </a:lnTo>
                    <a:lnTo>
                      <a:pt x="674" y="1949"/>
                    </a:lnTo>
                    <a:lnTo>
                      <a:pt x="678" y="1950"/>
                    </a:lnTo>
                    <a:lnTo>
                      <a:pt x="679" y="1951"/>
                    </a:lnTo>
                    <a:lnTo>
                      <a:pt x="680" y="1954"/>
                    </a:lnTo>
                    <a:lnTo>
                      <a:pt x="682" y="1961"/>
                    </a:lnTo>
                    <a:lnTo>
                      <a:pt x="682" y="1961"/>
                    </a:lnTo>
                    <a:lnTo>
                      <a:pt x="682" y="1968"/>
                    </a:lnTo>
                    <a:lnTo>
                      <a:pt x="682" y="1970"/>
                    </a:lnTo>
                    <a:lnTo>
                      <a:pt x="686" y="1970"/>
                    </a:lnTo>
                    <a:lnTo>
                      <a:pt x="695" y="1970"/>
                    </a:lnTo>
                    <a:lnTo>
                      <a:pt x="695" y="1970"/>
                    </a:lnTo>
                    <a:lnTo>
                      <a:pt x="708" y="1972"/>
                    </a:lnTo>
                    <a:lnTo>
                      <a:pt x="719" y="1974"/>
                    </a:lnTo>
                    <a:lnTo>
                      <a:pt x="723" y="1975"/>
                    </a:lnTo>
                    <a:lnTo>
                      <a:pt x="727" y="1977"/>
                    </a:lnTo>
                    <a:lnTo>
                      <a:pt x="732" y="1980"/>
                    </a:lnTo>
                    <a:lnTo>
                      <a:pt x="737" y="1985"/>
                    </a:lnTo>
                    <a:lnTo>
                      <a:pt x="737" y="1985"/>
                    </a:lnTo>
                    <a:lnTo>
                      <a:pt x="748" y="1994"/>
                    </a:lnTo>
                    <a:lnTo>
                      <a:pt x="752" y="1999"/>
                    </a:lnTo>
                    <a:lnTo>
                      <a:pt x="756" y="2003"/>
                    </a:lnTo>
                    <a:lnTo>
                      <a:pt x="759" y="2008"/>
                    </a:lnTo>
                    <a:lnTo>
                      <a:pt x="760" y="2014"/>
                    </a:lnTo>
                    <a:lnTo>
                      <a:pt x="760" y="2019"/>
                    </a:lnTo>
                    <a:lnTo>
                      <a:pt x="757" y="2025"/>
                    </a:lnTo>
                    <a:lnTo>
                      <a:pt x="757" y="2025"/>
                    </a:lnTo>
                    <a:lnTo>
                      <a:pt x="752" y="2036"/>
                    </a:lnTo>
                    <a:lnTo>
                      <a:pt x="748" y="2045"/>
                    </a:lnTo>
                    <a:lnTo>
                      <a:pt x="745" y="2051"/>
                    </a:lnTo>
                    <a:lnTo>
                      <a:pt x="743" y="2054"/>
                    </a:lnTo>
                    <a:lnTo>
                      <a:pt x="741" y="2055"/>
                    </a:lnTo>
                    <a:lnTo>
                      <a:pt x="741" y="2055"/>
                    </a:lnTo>
                    <a:lnTo>
                      <a:pt x="739" y="2056"/>
                    </a:lnTo>
                    <a:lnTo>
                      <a:pt x="736" y="2057"/>
                    </a:lnTo>
                    <a:lnTo>
                      <a:pt x="730" y="2061"/>
                    </a:lnTo>
                    <a:lnTo>
                      <a:pt x="727" y="2063"/>
                    </a:lnTo>
                    <a:lnTo>
                      <a:pt x="723" y="2065"/>
                    </a:lnTo>
                    <a:lnTo>
                      <a:pt x="719" y="2065"/>
                    </a:lnTo>
                    <a:lnTo>
                      <a:pt x="714" y="2065"/>
                    </a:lnTo>
                    <a:lnTo>
                      <a:pt x="714" y="2065"/>
                    </a:lnTo>
                    <a:lnTo>
                      <a:pt x="702" y="2063"/>
                    </a:lnTo>
                    <a:lnTo>
                      <a:pt x="693" y="2061"/>
                    </a:lnTo>
                    <a:lnTo>
                      <a:pt x="688" y="2061"/>
                    </a:lnTo>
                    <a:lnTo>
                      <a:pt x="684" y="2061"/>
                    </a:lnTo>
                    <a:lnTo>
                      <a:pt x="682" y="2063"/>
                    </a:lnTo>
                    <a:lnTo>
                      <a:pt x="681" y="2065"/>
                    </a:lnTo>
                    <a:lnTo>
                      <a:pt x="681" y="2065"/>
                    </a:lnTo>
                    <a:lnTo>
                      <a:pt x="681" y="2072"/>
                    </a:lnTo>
                    <a:lnTo>
                      <a:pt x="684" y="2082"/>
                    </a:lnTo>
                    <a:lnTo>
                      <a:pt x="686" y="2086"/>
                    </a:lnTo>
                    <a:lnTo>
                      <a:pt x="688" y="2089"/>
                    </a:lnTo>
                    <a:lnTo>
                      <a:pt x="692" y="2091"/>
                    </a:lnTo>
                    <a:lnTo>
                      <a:pt x="696" y="2093"/>
                    </a:lnTo>
                    <a:lnTo>
                      <a:pt x="696" y="2093"/>
                    </a:lnTo>
                    <a:lnTo>
                      <a:pt x="700" y="2094"/>
                    </a:lnTo>
                    <a:lnTo>
                      <a:pt x="703" y="2095"/>
                    </a:lnTo>
                    <a:lnTo>
                      <a:pt x="706" y="2098"/>
                    </a:lnTo>
                    <a:lnTo>
                      <a:pt x="708" y="2100"/>
                    </a:lnTo>
                    <a:lnTo>
                      <a:pt x="710" y="2106"/>
                    </a:lnTo>
                    <a:lnTo>
                      <a:pt x="712" y="2116"/>
                    </a:lnTo>
                    <a:lnTo>
                      <a:pt x="712" y="2116"/>
                    </a:lnTo>
                    <a:lnTo>
                      <a:pt x="715" y="2127"/>
                    </a:lnTo>
                    <a:lnTo>
                      <a:pt x="720" y="2137"/>
                    </a:lnTo>
                    <a:lnTo>
                      <a:pt x="723" y="2144"/>
                    </a:lnTo>
                    <a:lnTo>
                      <a:pt x="726" y="2148"/>
                    </a:lnTo>
                    <a:lnTo>
                      <a:pt x="729" y="2154"/>
                    </a:lnTo>
                    <a:lnTo>
                      <a:pt x="735" y="2158"/>
                    </a:lnTo>
                    <a:lnTo>
                      <a:pt x="735" y="2158"/>
                    </a:lnTo>
                    <a:lnTo>
                      <a:pt x="743" y="2165"/>
                    </a:lnTo>
                    <a:lnTo>
                      <a:pt x="751" y="2172"/>
                    </a:lnTo>
                    <a:lnTo>
                      <a:pt x="754" y="2174"/>
                    </a:lnTo>
                    <a:lnTo>
                      <a:pt x="757" y="2175"/>
                    </a:lnTo>
                    <a:lnTo>
                      <a:pt x="760" y="2175"/>
                    </a:lnTo>
                    <a:lnTo>
                      <a:pt x="765" y="2173"/>
                    </a:lnTo>
                    <a:lnTo>
                      <a:pt x="765" y="2173"/>
                    </a:lnTo>
                    <a:lnTo>
                      <a:pt x="766" y="2171"/>
                    </a:lnTo>
                    <a:lnTo>
                      <a:pt x="768" y="2169"/>
                    </a:lnTo>
                    <a:lnTo>
                      <a:pt x="769" y="2162"/>
                    </a:lnTo>
                    <a:lnTo>
                      <a:pt x="770" y="2148"/>
                    </a:lnTo>
                    <a:lnTo>
                      <a:pt x="771" y="2142"/>
                    </a:lnTo>
                    <a:lnTo>
                      <a:pt x="773" y="2135"/>
                    </a:lnTo>
                    <a:lnTo>
                      <a:pt x="774" y="2133"/>
                    </a:lnTo>
                    <a:lnTo>
                      <a:pt x="777" y="2131"/>
                    </a:lnTo>
                    <a:lnTo>
                      <a:pt x="779" y="2130"/>
                    </a:lnTo>
                    <a:lnTo>
                      <a:pt x="781" y="2130"/>
                    </a:lnTo>
                    <a:lnTo>
                      <a:pt x="781" y="2130"/>
                    </a:lnTo>
                    <a:lnTo>
                      <a:pt x="792" y="2130"/>
                    </a:lnTo>
                    <a:lnTo>
                      <a:pt x="797" y="2131"/>
                    </a:lnTo>
                    <a:lnTo>
                      <a:pt x="802" y="2130"/>
                    </a:lnTo>
                    <a:lnTo>
                      <a:pt x="809" y="2127"/>
                    </a:lnTo>
                    <a:lnTo>
                      <a:pt x="809" y="2127"/>
                    </a:lnTo>
                    <a:lnTo>
                      <a:pt x="817" y="2119"/>
                    </a:lnTo>
                    <a:lnTo>
                      <a:pt x="825" y="2112"/>
                    </a:lnTo>
                    <a:lnTo>
                      <a:pt x="828" y="2108"/>
                    </a:lnTo>
                    <a:lnTo>
                      <a:pt x="831" y="2105"/>
                    </a:lnTo>
                    <a:lnTo>
                      <a:pt x="836" y="2104"/>
                    </a:lnTo>
                    <a:lnTo>
                      <a:pt x="840" y="2104"/>
                    </a:lnTo>
                    <a:lnTo>
                      <a:pt x="840" y="2104"/>
                    </a:lnTo>
                    <a:lnTo>
                      <a:pt x="846" y="2106"/>
                    </a:lnTo>
                    <a:lnTo>
                      <a:pt x="850" y="2108"/>
                    </a:lnTo>
                    <a:lnTo>
                      <a:pt x="853" y="2108"/>
                    </a:lnTo>
                    <a:lnTo>
                      <a:pt x="858" y="2107"/>
                    </a:lnTo>
                    <a:lnTo>
                      <a:pt x="858" y="2107"/>
                    </a:lnTo>
                    <a:lnTo>
                      <a:pt x="864" y="2103"/>
                    </a:lnTo>
                    <a:lnTo>
                      <a:pt x="870" y="2100"/>
                    </a:lnTo>
                    <a:lnTo>
                      <a:pt x="872" y="2099"/>
                    </a:lnTo>
                    <a:lnTo>
                      <a:pt x="875" y="2099"/>
                    </a:lnTo>
                    <a:lnTo>
                      <a:pt x="879" y="2099"/>
                    </a:lnTo>
                    <a:lnTo>
                      <a:pt x="882" y="2101"/>
                    </a:lnTo>
                    <a:lnTo>
                      <a:pt x="882" y="2101"/>
                    </a:lnTo>
                    <a:lnTo>
                      <a:pt x="891" y="2107"/>
                    </a:lnTo>
                    <a:lnTo>
                      <a:pt x="897" y="2115"/>
                    </a:lnTo>
                    <a:lnTo>
                      <a:pt x="903" y="2122"/>
                    </a:lnTo>
                    <a:lnTo>
                      <a:pt x="907" y="2128"/>
                    </a:lnTo>
                    <a:lnTo>
                      <a:pt x="907" y="2128"/>
                    </a:lnTo>
                    <a:lnTo>
                      <a:pt x="910" y="2133"/>
                    </a:lnTo>
                    <a:lnTo>
                      <a:pt x="914" y="2137"/>
                    </a:lnTo>
                    <a:lnTo>
                      <a:pt x="916" y="2140"/>
                    </a:lnTo>
                    <a:lnTo>
                      <a:pt x="920" y="2142"/>
                    </a:lnTo>
                    <a:lnTo>
                      <a:pt x="924" y="2143"/>
                    </a:lnTo>
                    <a:lnTo>
                      <a:pt x="928" y="2144"/>
                    </a:lnTo>
                    <a:lnTo>
                      <a:pt x="928" y="2144"/>
                    </a:lnTo>
                    <a:lnTo>
                      <a:pt x="936" y="2144"/>
                    </a:lnTo>
                    <a:lnTo>
                      <a:pt x="941" y="2146"/>
                    </a:lnTo>
                    <a:lnTo>
                      <a:pt x="944" y="2148"/>
                    </a:lnTo>
                    <a:lnTo>
                      <a:pt x="945" y="2154"/>
                    </a:lnTo>
                    <a:lnTo>
                      <a:pt x="945" y="2154"/>
                    </a:lnTo>
                    <a:lnTo>
                      <a:pt x="944" y="2158"/>
                    </a:lnTo>
                    <a:lnTo>
                      <a:pt x="942" y="2162"/>
                    </a:lnTo>
                    <a:lnTo>
                      <a:pt x="939" y="2164"/>
                    </a:lnTo>
                    <a:lnTo>
                      <a:pt x="934" y="2165"/>
                    </a:lnTo>
                    <a:lnTo>
                      <a:pt x="934" y="2165"/>
                    </a:lnTo>
                    <a:lnTo>
                      <a:pt x="929" y="2168"/>
                    </a:lnTo>
                    <a:lnTo>
                      <a:pt x="928" y="2169"/>
                    </a:lnTo>
                    <a:lnTo>
                      <a:pt x="928" y="2170"/>
                    </a:lnTo>
                    <a:lnTo>
                      <a:pt x="930" y="2172"/>
                    </a:lnTo>
                    <a:lnTo>
                      <a:pt x="934" y="2175"/>
                    </a:lnTo>
                    <a:lnTo>
                      <a:pt x="934" y="2175"/>
                    </a:lnTo>
                    <a:lnTo>
                      <a:pt x="937" y="2177"/>
                    </a:lnTo>
                    <a:lnTo>
                      <a:pt x="939" y="2180"/>
                    </a:lnTo>
                    <a:lnTo>
                      <a:pt x="940" y="2184"/>
                    </a:lnTo>
                    <a:lnTo>
                      <a:pt x="940" y="2188"/>
                    </a:lnTo>
                    <a:lnTo>
                      <a:pt x="940" y="2188"/>
                    </a:lnTo>
                    <a:lnTo>
                      <a:pt x="941" y="2191"/>
                    </a:lnTo>
                    <a:lnTo>
                      <a:pt x="942" y="2194"/>
                    </a:lnTo>
                    <a:lnTo>
                      <a:pt x="945" y="2200"/>
                    </a:lnTo>
                    <a:lnTo>
                      <a:pt x="949" y="2204"/>
                    </a:lnTo>
                    <a:lnTo>
                      <a:pt x="949" y="2206"/>
                    </a:lnTo>
                    <a:lnTo>
                      <a:pt x="950" y="2209"/>
                    </a:lnTo>
                    <a:lnTo>
                      <a:pt x="950" y="2209"/>
                    </a:lnTo>
                    <a:lnTo>
                      <a:pt x="950" y="2214"/>
                    </a:lnTo>
                    <a:lnTo>
                      <a:pt x="951" y="2216"/>
                    </a:lnTo>
                    <a:lnTo>
                      <a:pt x="952" y="2217"/>
                    </a:lnTo>
                    <a:lnTo>
                      <a:pt x="955" y="2216"/>
                    </a:lnTo>
                    <a:lnTo>
                      <a:pt x="955" y="2216"/>
                    </a:lnTo>
                    <a:lnTo>
                      <a:pt x="958" y="2215"/>
                    </a:lnTo>
                    <a:lnTo>
                      <a:pt x="962" y="2215"/>
                    </a:lnTo>
                    <a:lnTo>
                      <a:pt x="969" y="2215"/>
                    </a:lnTo>
                    <a:lnTo>
                      <a:pt x="977" y="2214"/>
                    </a:lnTo>
                    <a:lnTo>
                      <a:pt x="980" y="2213"/>
                    </a:lnTo>
                    <a:lnTo>
                      <a:pt x="983" y="2211"/>
                    </a:lnTo>
                    <a:lnTo>
                      <a:pt x="983" y="2211"/>
                    </a:lnTo>
                    <a:lnTo>
                      <a:pt x="987" y="2206"/>
                    </a:lnTo>
                    <a:lnTo>
                      <a:pt x="992" y="2201"/>
                    </a:lnTo>
                    <a:lnTo>
                      <a:pt x="997" y="2198"/>
                    </a:lnTo>
                    <a:lnTo>
                      <a:pt x="1000" y="2198"/>
                    </a:lnTo>
                    <a:lnTo>
                      <a:pt x="1003" y="2198"/>
                    </a:lnTo>
                    <a:lnTo>
                      <a:pt x="1003" y="2198"/>
                    </a:lnTo>
                    <a:lnTo>
                      <a:pt x="1008" y="2198"/>
                    </a:lnTo>
                    <a:lnTo>
                      <a:pt x="1010" y="2199"/>
                    </a:lnTo>
                    <a:lnTo>
                      <a:pt x="1016" y="2202"/>
                    </a:lnTo>
                    <a:lnTo>
                      <a:pt x="1022" y="2205"/>
                    </a:lnTo>
                    <a:lnTo>
                      <a:pt x="1024" y="2205"/>
                    </a:lnTo>
                    <a:lnTo>
                      <a:pt x="1027" y="2205"/>
                    </a:lnTo>
                    <a:lnTo>
                      <a:pt x="1027" y="2205"/>
                    </a:lnTo>
                    <a:lnTo>
                      <a:pt x="1032" y="2205"/>
                    </a:lnTo>
                    <a:lnTo>
                      <a:pt x="1037" y="2205"/>
                    </a:lnTo>
                    <a:lnTo>
                      <a:pt x="1038" y="2207"/>
                    </a:lnTo>
                    <a:lnTo>
                      <a:pt x="1039" y="2209"/>
                    </a:lnTo>
                    <a:lnTo>
                      <a:pt x="1039" y="2209"/>
                    </a:lnTo>
                    <a:lnTo>
                      <a:pt x="1039" y="2213"/>
                    </a:lnTo>
                    <a:lnTo>
                      <a:pt x="1041" y="2218"/>
                    </a:lnTo>
                    <a:lnTo>
                      <a:pt x="1044" y="2222"/>
                    </a:lnTo>
                    <a:lnTo>
                      <a:pt x="1050" y="2227"/>
                    </a:lnTo>
                    <a:lnTo>
                      <a:pt x="1050" y="2227"/>
                    </a:lnTo>
                    <a:lnTo>
                      <a:pt x="1054" y="2229"/>
                    </a:lnTo>
                    <a:lnTo>
                      <a:pt x="1056" y="2231"/>
                    </a:lnTo>
                    <a:lnTo>
                      <a:pt x="1055" y="2241"/>
                    </a:lnTo>
                    <a:lnTo>
                      <a:pt x="1055" y="2241"/>
                    </a:lnTo>
                    <a:lnTo>
                      <a:pt x="1055" y="2249"/>
                    </a:lnTo>
                    <a:lnTo>
                      <a:pt x="1056" y="2258"/>
                    </a:lnTo>
                    <a:lnTo>
                      <a:pt x="1057" y="2261"/>
                    </a:lnTo>
                    <a:lnTo>
                      <a:pt x="1060" y="2264"/>
                    </a:lnTo>
                    <a:lnTo>
                      <a:pt x="1064" y="2265"/>
                    </a:lnTo>
                    <a:lnTo>
                      <a:pt x="1068" y="2266"/>
                    </a:lnTo>
                    <a:lnTo>
                      <a:pt x="1068" y="2266"/>
                    </a:lnTo>
                    <a:lnTo>
                      <a:pt x="1078" y="2266"/>
                    </a:lnTo>
                    <a:lnTo>
                      <a:pt x="1083" y="2265"/>
                    </a:lnTo>
                    <a:lnTo>
                      <a:pt x="1088" y="2262"/>
                    </a:lnTo>
                    <a:lnTo>
                      <a:pt x="1093" y="2258"/>
                    </a:lnTo>
                    <a:lnTo>
                      <a:pt x="1093" y="2258"/>
                    </a:lnTo>
                    <a:lnTo>
                      <a:pt x="1096" y="2256"/>
                    </a:lnTo>
                    <a:lnTo>
                      <a:pt x="1100" y="2254"/>
                    </a:lnTo>
                    <a:lnTo>
                      <a:pt x="1105" y="2252"/>
                    </a:lnTo>
                    <a:lnTo>
                      <a:pt x="1109" y="2251"/>
                    </a:lnTo>
                    <a:lnTo>
                      <a:pt x="1120" y="2251"/>
                    </a:lnTo>
                    <a:lnTo>
                      <a:pt x="1128" y="2252"/>
                    </a:lnTo>
                    <a:lnTo>
                      <a:pt x="1128" y="2252"/>
                    </a:lnTo>
                    <a:lnTo>
                      <a:pt x="1131" y="2254"/>
                    </a:lnTo>
                    <a:lnTo>
                      <a:pt x="1134" y="2255"/>
                    </a:lnTo>
                    <a:lnTo>
                      <a:pt x="1136" y="2257"/>
                    </a:lnTo>
                    <a:lnTo>
                      <a:pt x="1137" y="2258"/>
                    </a:lnTo>
                    <a:lnTo>
                      <a:pt x="1138" y="2259"/>
                    </a:lnTo>
                    <a:lnTo>
                      <a:pt x="1146" y="2260"/>
                    </a:lnTo>
                    <a:lnTo>
                      <a:pt x="1146" y="2260"/>
                    </a:lnTo>
                    <a:lnTo>
                      <a:pt x="1151" y="2260"/>
                    </a:lnTo>
                    <a:lnTo>
                      <a:pt x="1154" y="2259"/>
                    </a:lnTo>
                    <a:lnTo>
                      <a:pt x="1156" y="2258"/>
                    </a:lnTo>
                    <a:lnTo>
                      <a:pt x="1157" y="2257"/>
                    </a:lnTo>
                    <a:lnTo>
                      <a:pt x="1159" y="2252"/>
                    </a:lnTo>
                    <a:lnTo>
                      <a:pt x="1162" y="2248"/>
                    </a:lnTo>
                    <a:lnTo>
                      <a:pt x="1162" y="2248"/>
                    </a:lnTo>
                    <a:lnTo>
                      <a:pt x="1165" y="2246"/>
                    </a:lnTo>
                    <a:lnTo>
                      <a:pt x="1168" y="2244"/>
                    </a:lnTo>
                    <a:lnTo>
                      <a:pt x="1178" y="2238"/>
                    </a:lnTo>
                    <a:lnTo>
                      <a:pt x="1187" y="2233"/>
                    </a:lnTo>
                    <a:lnTo>
                      <a:pt x="1191" y="2230"/>
                    </a:lnTo>
                    <a:lnTo>
                      <a:pt x="1193" y="2228"/>
                    </a:lnTo>
                    <a:lnTo>
                      <a:pt x="1193" y="2228"/>
                    </a:lnTo>
                    <a:lnTo>
                      <a:pt x="1198" y="2221"/>
                    </a:lnTo>
                    <a:lnTo>
                      <a:pt x="1202" y="2217"/>
                    </a:lnTo>
                    <a:lnTo>
                      <a:pt x="1209" y="2215"/>
                    </a:lnTo>
                    <a:lnTo>
                      <a:pt x="1213" y="2214"/>
                    </a:lnTo>
                    <a:lnTo>
                      <a:pt x="1213" y="2214"/>
                    </a:lnTo>
                    <a:lnTo>
                      <a:pt x="1215" y="2214"/>
                    </a:lnTo>
                    <a:lnTo>
                      <a:pt x="1217" y="2215"/>
                    </a:lnTo>
                    <a:lnTo>
                      <a:pt x="1222" y="2218"/>
                    </a:lnTo>
                    <a:lnTo>
                      <a:pt x="1225" y="2221"/>
                    </a:lnTo>
                    <a:lnTo>
                      <a:pt x="1227" y="2222"/>
                    </a:lnTo>
                    <a:lnTo>
                      <a:pt x="1229" y="2222"/>
                    </a:lnTo>
                    <a:lnTo>
                      <a:pt x="1229" y="2222"/>
                    </a:lnTo>
                    <a:lnTo>
                      <a:pt x="1232" y="2223"/>
                    </a:lnTo>
                    <a:lnTo>
                      <a:pt x="1235" y="2226"/>
                    </a:lnTo>
                    <a:lnTo>
                      <a:pt x="1236" y="2229"/>
                    </a:lnTo>
                    <a:lnTo>
                      <a:pt x="1235" y="2232"/>
                    </a:lnTo>
                    <a:lnTo>
                      <a:pt x="1235" y="2232"/>
                    </a:lnTo>
                    <a:lnTo>
                      <a:pt x="1236" y="2236"/>
                    </a:lnTo>
                    <a:lnTo>
                      <a:pt x="1238" y="2240"/>
                    </a:lnTo>
                    <a:lnTo>
                      <a:pt x="1241" y="2242"/>
                    </a:lnTo>
                    <a:lnTo>
                      <a:pt x="1245" y="2243"/>
                    </a:lnTo>
                    <a:lnTo>
                      <a:pt x="1245" y="2243"/>
                    </a:lnTo>
                    <a:lnTo>
                      <a:pt x="1252" y="2244"/>
                    </a:lnTo>
                    <a:lnTo>
                      <a:pt x="1257" y="2246"/>
                    </a:lnTo>
                    <a:lnTo>
                      <a:pt x="1263" y="2248"/>
                    </a:lnTo>
                    <a:lnTo>
                      <a:pt x="1267" y="2251"/>
                    </a:lnTo>
                    <a:lnTo>
                      <a:pt x="1267" y="2251"/>
                    </a:lnTo>
                    <a:lnTo>
                      <a:pt x="1268" y="2252"/>
                    </a:lnTo>
                    <a:lnTo>
                      <a:pt x="1269" y="2254"/>
                    </a:lnTo>
                    <a:lnTo>
                      <a:pt x="1273" y="2252"/>
                    </a:lnTo>
                    <a:lnTo>
                      <a:pt x="1275" y="2251"/>
                    </a:lnTo>
                    <a:lnTo>
                      <a:pt x="1277" y="2249"/>
                    </a:lnTo>
                    <a:lnTo>
                      <a:pt x="1278" y="2247"/>
                    </a:lnTo>
                    <a:lnTo>
                      <a:pt x="1279" y="2244"/>
                    </a:lnTo>
                    <a:lnTo>
                      <a:pt x="1279" y="2244"/>
                    </a:lnTo>
                    <a:lnTo>
                      <a:pt x="1279" y="2237"/>
                    </a:lnTo>
                    <a:lnTo>
                      <a:pt x="1279" y="2233"/>
                    </a:lnTo>
                    <a:lnTo>
                      <a:pt x="1280" y="2232"/>
                    </a:lnTo>
                    <a:lnTo>
                      <a:pt x="1281" y="2231"/>
                    </a:lnTo>
                    <a:lnTo>
                      <a:pt x="1285" y="2231"/>
                    </a:lnTo>
                    <a:lnTo>
                      <a:pt x="1285" y="2231"/>
                    </a:lnTo>
                    <a:lnTo>
                      <a:pt x="1294" y="2231"/>
                    </a:lnTo>
                    <a:lnTo>
                      <a:pt x="1307" y="2230"/>
                    </a:lnTo>
                    <a:lnTo>
                      <a:pt x="1320" y="2230"/>
                    </a:lnTo>
                    <a:lnTo>
                      <a:pt x="1324" y="2231"/>
                    </a:lnTo>
                    <a:lnTo>
                      <a:pt x="1328" y="2232"/>
                    </a:lnTo>
                    <a:lnTo>
                      <a:pt x="1328" y="2232"/>
                    </a:lnTo>
                    <a:lnTo>
                      <a:pt x="1332" y="2236"/>
                    </a:lnTo>
                    <a:lnTo>
                      <a:pt x="1338" y="2240"/>
                    </a:lnTo>
                    <a:lnTo>
                      <a:pt x="1340" y="2240"/>
                    </a:lnTo>
                    <a:lnTo>
                      <a:pt x="1343" y="2240"/>
                    </a:lnTo>
                    <a:lnTo>
                      <a:pt x="1345" y="2238"/>
                    </a:lnTo>
                    <a:lnTo>
                      <a:pt x="1349" y="2236"/>
                    </a:lnTo>
                    <a:lnTo>
                      <a:pt x="1349" y="2236"/>
                    </a:lnTo>
                    <a:lnTo>
                      <a:pt x="1353" y="2231"/>
                    </a:lnTo>
                    <a:lnTo>
                      <a:pt x="1358" y="2227"/>
                    </a:lnTo>
                    <a:lnTo>
                      <a:pt x="1364" y="2225"/>
                    </a:lnTo>
                    <a:lnTo>
                      <a:pt x="1369" y="2223"/>
                    </a:lnTo>
                    <a:lnTo>
                      <a:pt x="1369" y="2223"/>
                    </a:lnTo>
                    <a:lnTo>
                      <a:pt x="1377" y="2225"/>
                    </a:lnTo>
                    <a:lnTo>
                      <a:pt x="1385" y="2227"/>
                    </a:lnTo>
                    <a:lnTo>
                      <a:pt x="1403" y="2233"/>
                    </a:lnTo>
                    <a:lnTo>
                      <a:pt x="1403" y="2233"/>
                    </a:lnTo>
                    <a:lnTo>
                      <a:pt x="1410" y="2236"/>
                    </a:lnTo>
                    <a:lnTo>
                      <a:pt x="1415" y="2238"/>
                    </a:lnTo>
                    <a:lnTo>
                      <a:pt x="1417" y="2238"/>
                    </a:lnTo>
                    <a:lnTo>
                      <a:pt x="1420" y="2238"/>
                    </a:lnTo>
                    <a:lnTo>
                      <a:pt x="1423" y="2237"/>
                    </a:lnTo>
                    <a:lnTo>
                      <a:pt x="1426" y="2235"/>
                    </a:lnTo>
                    <a:lnTo>
                      <a:pt x="1426" y="2235"/>
                    </a:lnTo>
                    <a:lnTo>
                      <a:pt x="1434" y="2230"/>
                    </a:lnTo>
                    <a:lnTo>
                      <a:pt x="1440" y="2225"/>
                    </a:lnTo>
                    <a:lnTo>
                      <a:pt x="1443" y="2223"/>
                    </a:lnTo>
                    <a:lnTo>
                      <a:pt x="1446" y="2222"/>
                    </a:lnTo>
                    <a:lnTo>
                      <a:pt x="1449" y="2223"/>
                    </a:lnTo>
                    <a:lnTo>
                      <a:pt x="1451" y="2226"/>
                    </a:lnTo>
                    <a:lnTo>
                      <a:pt x="1451" y="2226"/>
                    </a:lnTo>
                    <a:lnTo>
                      <a:pt x="1453" y="2228"/>
                    </a:lnTo>
                    <a:lnTo>
                      <a:pt x="1453" y="2231"/>
                    </a:lnTo>
                    <a:lnTo>
                      <a:pt x="1453" y="2236"/>
                    </a:lnTo>
                    <a:lnTo>
                      <a:pt x="1452" y="2242"/>
                    </a:lnTo>
                    <a:lnTo>
                      <a:pt x="1453" y="2243"/>
                    </a:lnTo>
                    <a:lnTo>
                      <a:pt x="1455" y="2244"/>
                    </a:lnTo>
                    <a:lnTo>
                      <a:pt x="1455" y="2244"/>
                    </a:lnTo>
                    <a:lnTo>
                      <a:pt x="1457" y="2245"/>
                    </a:lnTo>
                    <a:lnTo>
                      <a:pt x="1459" y="2248"/>
                    </a:lnTo>
                    <a:lnTo>
                      <a:pt x="1463" y="2258"/>
                    </a:lnTo>
                    <a:lnTo>
                      <a:pt x="1465" y="2269"/>
                    </a:lnTo>
                    <a:lnTo>
                      <a:pt x="1465" y="2278"/>
                    </a:lnTo>
                    <a:lnTo>
                      <a:pt x="1465" y="2278"/>
                    </a:lnTo>
                    <a:lnTo>
                      <a:pt x="1464" y="2285"/>
                    </a:lnTo>
                    <a:lnTo>
                      <a:pt x="1460" y="2290"/>
                    </a:lnTo>
                    <a:lnTo>
                      <a:pt x="1454" y="2300"/>
                    </a:lnTo>
                    <a:lnTo>
                      <a:pt x="1454" y="2300"/>
                    </a:lnTo>
                    <a:lnTo>
                      <a:pt x="1451" y="2304"/>
                    </a:lnTo>
                    <a:lnTo>
                      <a:pt x="1451" y="2306"/>
                    </a:lnTo>
                    <a:lnTo>
                      <a:pt x="1451" y="2307"/>
                    </a:lnTo>
                    <a:lnTo>
                      <a:pt x="1451" y="2308"/>
                    </a:lnTo>
                    <a:lnTo>
                      <a:pt x="1453" y="2309"/>
                    </a:lnTo>
                    <a:lnTo>
                      <a:pt x="1459" y="2309"/>
                    </a:lnTo>
                    <a:lnTo>
                      <a:pt x="1459" y="2309"/>
                    </a:lnTo>
                    <a:lnTo>
                      <a:pt x="1464" y="2311"/>
                    </a:lnTo>
                    <a:lnTo>
                      <a:pt x="1467" y="2312"/>
                    </a:lnTo>
                    <a:lnTo>
                      <a:pt x="1470" y="2314"/>
                    </a:lnTo>
                    <a:lnTo>
                      <a:pt x="1472" y="2317"/>
                    </a:lnTo>
                    <a:lnTo>
                      <a:pt x="1473" y="2320"/>
                    </a:lnTo>
                    <a:lnTo>
                      <a:pt x="1473" y="2322"/>
                    </a:lnTo>
                    <a:lnTo>
                      <a:pt x="1472" y="2326"/>
                    </a:lnTo>
                    <a:lnTo>
                      <a:pt x="1469" y="2327"/>
                    </a:lnTo>
                    <a:lnTo>
                      <a:pt x="1469" y="2327"/>
                    </a:lnTo>
                    <a:lnTo>
                      <a:pt x="1466" y="2329"/>
                    </a:lnTo>
                    <a:lnTo>
                      <a:pt x="1464" y="2332"/>
                    </a:lnTo>
                    <a:lnTo>
                      <a:pt x="1460" y="2336"/>
                    </a:lnTo>
                    <a:lnTo>
                      <a:pt x="1459" y="2341"/>
                    </a:lnTo>
                    <a:lnTo>
                      <a:pt x="1458" y="2344"/>
                    </a:lnTo>
                    <a:lnTo>
                      <a:pt x="1458" y="2348"/>
                    </a:lnTo>
                    <a:lnTo>
                      <a:pt x="1460" y="2351"/>
                    </a:lnTo>
                    <a:lnTo>
                      <a:pt x="1463" y="2354"/>
                    </a:lnTo>
                    <a:lnTo>
                      <a:pt x="1463" y="2354"/>
                    </a:lnTo>
                    <a:lnTo>
                      <a:pt x="1470" y="2356"/>
                    </a:lnTo>
                    <a:lnTo>
                      <a:pt x="1479" y="2359"/>
                    </a:lnTo>
                    <a:lnTo>
                      <a:pt x="1482" y="2361"/>
                    </a:lnTo>
                    <a:lnTo>
                      <a:pt x="1485" y="2363"/>
                    </a:lnTo>
                    <a:lnTo>
                      <a:pt x="1487" y="2366"/>
                    </a:lnTo>
                    <a:lnTo>
                      <a:pt x="1488" y="2370"/>
                    </a:lnTo>
                    <a:lnTo>
                      <a:pt x="1488" y="2370"/>
                    </a:lnTo>
                    <a:lnTo>
                      <a:pt x="1489" y="2376"/>
                    </a:lnTo>
                    <a:lnTo>
                      <a:pt x="1493" y="2379"/>
                    </a:lnTo>
                    <a:lnTo>
                      <a:pt x="1496" y="2381"/>
                    </a:lnTo>
                    <a:lnTo>
                      <a:pt x="1501" y="2381"/>
                    </a:lnTo>
                    <a:lnTo>
                      <a:pt x="1501" y="2381"/>
                    </a:lnTo>
                    <a:lnTo>
                      <a:pt x="1504" y="2383"/>
                    </a:lnTo>
                    <a:lnTo>
                      <a:pt x="1507" y="2384"/>
                    </a:lnTo>
                    <a:lnTo>
                      <a:pt x="1508" y="2385"/>
                    </a:lnTo>
                    <a:lnTo>
                      <a:pt x="1508" y="2387"/>
                    </a:lnTo>
                    <a:lnTo>
                      <a:pt x="1507" y="2390"/>
                    </a:lnTo>
                    <a:lnTo>
                      <a:pt x="1504" y="2392"/>
                    </a:lnTo>
                    <a:lnTo>
                      <a:pt x="1504" y="2392"/>
                    </a:lnTo>
                    <a:lnTo>
                      <a:pt x="1503" y="2393"/>
                    </a:lnTo>
                    <a:lnTo>
                      <a:pt x="1503" y="2397"/>
                    </a:lnTo>
                    <a:lnTo>
                      <a:pt x="1502" y="2406"/>
                    </a:lnTo>
                    <a:lnTo>
                      <a:pt x="1502" y="2429"/>
                    </a:lnTo>
                    <a:lnTo>
                      <a:pt x="1502" y="2429"/>
                    </a:lnTo>
                    <a:lnTo>
                      <a:pt x="1503" y="2437"/>
                    </a:lnTo>
                    <a:lnTo>
                      <a:pt x="1502" y="2444"/>
                    </a:lnTo>
                    <a:lnTo>
                      <a:pt x="1501" y="2445"/>
                    </a:lnTo>
                    <a:lnTo>
                      <a:pt x="1499" y="2447"/>
                    </a:lnTo>
                    <a:lnTo>
                      <a:pt x="1497" y="2448"/>
                    </a:lnTo>
                    <a:lnTo>
                      <a:pt x="1493" y="2448"/>
                    </a:lnTo>
                    <a:lnTo>
                      <a:pt x="1493" y="2448"/>
                    </a:lnTo>
                    <a:lnTo>
                      <a:pt x="1485" y="2449"/>
                    </a:lnTo>
                    <a:lnTo>
                      <a:pt x="1478" y="2450"/>
                    </a:lnTo>
                    <a:lnTo>
                      <a:pt x="1472" y="2454"/>
                    </a:lnTo>
                    <a:lnTo>
                      <a:pt x="1468" y="2458"/>
                    </a:lnTo>
                    <a:lnTo>
                      <a:pt x="1468" y="2458"/>
                    </a:lnTo>
                    <a:lnTo>
                      <a:pt x="1465" y="2461"/>
                    </a:lnTo>
                    <a:lnTo>
                      <a:pt x="1461" y="2462"/>
                    </a:lnTo>
                    <a:lnTo>
                      <a:pt x="1450" y="2464"/>
                    </a:lnTo>
                    <a:lnTo>
                      <a:pt x="1450" y="2464"/>
                    </a:lnTo>
                    <a:lnTo>
                      <a:pt x="1442" y="2466"/>
                    </a:lnTo>
                    <a:lnTo>
                      <a:pt x="1439" y="2469"/>
                    </a:lnTo>
                    <a:lnTo>
                      <a:pt x="1439" y="2472"/>
                    </a:lnTo>
                    <a:lnTo>
                      <a:pt x="1438" y="2478"/>
                    </a:lnTo>
                    <a:lnTo>
                      <a:pt x="1438" y="2478"/>
                    </a:lnTo>
                    <a:lnTo>
                      <a:pt x="1438" y="2481"/>
                    </a:lnTo>
                    <a:lnTo>
                      <a:pt x="1436" y="2486"/>
                    </a:lnTo>
                    <a:lnTo>
                      <a:pt x="1430" y="2494"/>
                    </a:lnTo>
                    <a:lnTo>
                      <a:pt x="1415" y="2512"/>
                    </a:lnTo>
                    <a:lnTo>
                      <a:pt x="1415" y="2512"/>
                    </a:lnTo>
                    <a:lnTo>
                      <a:pt x="1412" y="2516"/>
                    </a:lnTo>
                    <a:lnTo>
                      <a:pt x="1410" y="2521"/>
                    </a:lnTo>
                    <a:lnTo>
                      <a:pt x="1410" y="2528"/>
                    </a:lnTo>
                    <a:lnTo>
                      <a:pt x="1410" y="2533"/>
                    </a:lnTo>
                    <a:lnTo>
                      <a:pt x="1411" y="2538"/>
                    </a:lnTo>
                    <a:lnTo>
                      <a:pt x="1413" y="2543"/>
                    </a:lnTo>
                    <a:lnTo>
                      <a:pt x="1415" y="2546"/>
                    </a:lnTo>
                    <a:lnTo>
                      <a:pt x="1418" y="2548"/>
                    </a:lnTo>
                    <a:lnTo>
                      <a:pt x="1418" y="2548"/>
                    </a:lnTo>
                    <a:lnTo>
                      <a:pt x="1427" y="2549"/>
                    </a:lnTo>
                    <a:lnTo>
                      <a:pt x="1438" y="2550"/>
                    </a:lnTo>
                    <a:lnTo>
                      <a:pt x="1444" y="2550"/>
                    </a:lnTo>
                    <a:lnTo>
                      <a:pt x="1450" y="2549"/>
                    </a:lnTo>
                    <a:lnTo>
                      <a:pt x="1454" y="2547"/>
                    </a:lnTo>
                    <a:lnTo>
                      <a:pt x="1457" y="2544"/>
                    </a:lnTo>
                    <a:lnTo>
                      <a:pt x="1457" y="2544"/>
                    </a:lnTo>
                    <a:lnTo>
                      <a:pt x="1467" y="2529"/>
                    </a:lnTo>
                    <a:lnTo>
                      <a:pt x="1469" y="2526"/>
                    </a:lnTo>
                    <a:lnTo>
                      <a:pt x="1472" y="2523"/>
                    </a:lnTo>
                    <a:lnTo>
                      <a:pt x="1474" y="2522"/>
                    </a:lnTo>
                    <a:lnTo>
                      <a:pt x="1479" y="2521"/>
                    </a:lnTo>
                    <a:lnTo>
                      <a:pt x="1479" y="2521"/>
                    </a:lnTo>
                    <a:lnTo>
                      <a:pt x="1483" y="2522"/>
                    </a:lnTo>
                    <a:lnTo>
                      <a:pt x="1487" y="2524"/>
                    </a:lnTo>
                    <a:lnTo>
                      <a:pt x="1494" y="2528"/>
                    </a:lnTo>
                    <a:lnTo>
                      <a:pt x="1498" y="2531"/>
                    </a:lnTo>
                    <a:lnTo>
                      <a:pt x="1502" y="2535"/>
                    </a:lnTo>
                    <a:lnTo>
                      <a:pt x="1506" y="2540"/>
                    </a:lnTo>
                    <a:lnTo>
                      <a:pt x="1507" y="2544"/>
                    </a:lnTo>
                    <a:lnTo>
                      <a:pt x="1507" y="2546"/>
                    </a:lnTo>
                    <a:lnTo>
                      <a:pt x="1506" y="2548"/>
                    </a:lnTo>
                    <a:lnTo>
                      <a:pt x="1506" y="2548"/>
                    </a:lnTo>
                    <a:lnTo>
                      <a:pt x="1488" y="2570"/>
                    </a:lnTo>
                    <a:lnTo>
                      <a:pt x="1479" y="2581"/>
                    </a:lnTo>
                    <a:lnTo>
                      <a:pt x="1473" y="2586"/>
                    </a:lnTo>
                    <a:lnTo>
                      <a:pt x="1469" y="2589"/>
                    </a:lnTo>
                    <a:lnTo>
                      <a:pt x="1469" y="2589"/>
                    </a:lnTo>
                    <a:lnTo>
                      <a:pt x="1453" y="2597"/>
                    </a:lnTo>
                    <a:lnTo>
                      <a:pt x="1451" y="2598"/>
                    </a:lnTo>
                    <a:lnTo>
                      <a:pt x="1450" y="2600"/>
                    </a:lnTo>
                    <a:lnTo>
                      <a:pt x="1451" y="2601"/>
                    </a:lnTo>
                    <a:lnTo>
                      <a:pt x="1454" y="2601"/>
                    </a:lnTo>
                    <a:lnTo>
                      <a:pt x="1454" y="2601"/>
                    </a:lnTo>
                    <a:lnTo>
                      <a:pt x="1463" y="2601"/>
                    </a:lnTo>
                    <a:lnTo>
                      <a:pt x="1467" y="2602"/>
                    </a:lnTo>
                    <a:lnTo>
                      <a:pt x="1468" y="2602"/>
                    </a:lnTo>
                    <a:lnTo>
                      <a:pt x="1469" y="2604"/>
                    </a:lnTo>
                    <a:lnTo>
                      <a:pt x="1469" y="2608"/>
                    </a:lnTo>
                    <a:lnTo>
                      <a:pt x="1469" y="2608"/>
                    </a:lnTo>
                    <a:lnTo>
                      <a:pt x="1469" y="2614"/>
                    </a:lnTo>
                    <a:lnTo>
                      <a:pt x="1468" y="2616"/>
                    </a:lnTo>
                    <a:lnTo>
                      <a:pt x="1467" y="2617"/>
                    </a:lnTo>
                    <a:lnTo>
                      <a:pt x="1463" y="2619"/>
                    </a:lnTo>
                    <a:lnTo>
                      <a:pt x="1454" y="2620"/>
                    </a:lnTo>
                    <a:lnTo>
                      <a:pt x="1454" y="2620"/>
                    </a:lnTo>
                    <a:lnTo>
                      <a:pt x="1450" y="2620"/>
                    </a:lnTo>
                    <a:lnTo>
                      <a:pt x="1446" y="2621"/>
                    </a:lnTo>
                    <a:lnTo>
                      <a:pt x="1439" y="2626"/>
                    </a:lnTo>
                    <a:lnTo>
                      <a:pt x="1432" y="2630"/>
                    </a:lnTo>
                    <a:lnTo>
                      <a:pt x="1426" y="2634"/>
                    </a:lnTo>
                    <a:lnTo>
                      <a:pt x="1426" y="2634"/>
                    </a:lnTo>
                    <a:lnTo>
                      <a:pt x="1418" y="2637"/>
                    </a:lnTo>
                    <a:lnTo>
                      <a:pt x="1412" y="2640"/>
                    </a:lnTo>
                    <a:lnTo>
                      <a:pt x="1410" y="2641"/>
                    </a:lnTo>
                    <a:lnTo>
                      <a:pt x="1409" y="2643"/>
                    </a:lnTo>
                    <a:lnTo>
                      <a:pt x="1410" y="2646"/>
                    </a:lnTo>
                    <a:lnTo>
                      <a:pt x="1413" y="2649"/>
                    </a:lnTo>
                    <a:lnTo>
                      <a:pt x="1413" y="2649"/>
                    </a:lnTo>
                    <a:lnTo>
                      <a:pt x="1417" y="2655"/>
                    </a:lnTo>
                    <a:lnTo>
                      <a:pt x="1423" y="2658"/>
                    </a:lnTo>
                    <a:lnTo>
                      <a:pt x="1428" y="2661"/>
                    </a:lnTo>
                    <a:lnTo>
                      <a:pt x="1435" y="2663"/>
                    </a:lnTo>
                    <a:lnTo>
                      <a:pt x="1448" y="2666"/>
                    </a:lnTo>
                    <a:lnTo>
                      <a:pt x="1460" y="2666"/>
                    </a:lnTo>
                    <a:lnTo>
                      <a:pt x="1460" y="2666"/>
                    </a:lnTo>
                    <a:lnTo>
                      <a:pt x="1467" y="2667"/>
                    </a:lnTo>
                    <a:lnTo>
                      <a:pt x="1473" y="2669"/>
                    </a:lnTo>
                    <a:lnTo>
                      <a:pt x="1480" y="2671"/>
                    </a:lnTo>
                    <a:lnTo>
                      <a:pt x="1485" y="2673"/>
                    </a:lnTo>
                    <a:lnTo>
                      <a:pt x="1489" y="2675"/>
                    </a:lnTo>
                    <a:lnTo>
                      <a:pt x="1493" y="2678"/>
                    </a:lnTo>
                    <a:lnTo>
                      <a:pt x="1495" y="2681"/>
                    </a:lnTo>
                    <a:lnTo>
                      <a:pt x="1494" y="2685"/>
                    </a:lnTo>
                    <a:lnTo>
                      <a:pt x="1494" y="2685"/>
                    </a:lnTo>
                    <a:lnTo>
                      <a:pt x="1492" y="2689"/>
                    </a:lnTo>
                    <a:lnTo>
                      <a:pt x="1488" y="2692"/>
                    </a:lnTo>
                    <a:lnTo>
                      <a:pt x="1484" y="2691"/>
                    </a:lnTo>
                    <a:lnTo>
                      <a:pt x="1478" y="2689"/>
                    </a:lnTo>
                    <a:lnTo>
                      <a:pt x="1478" y="2689"/>
                    </a:lnTo>
                    <a:lnTo>
                      <a:pt x="1471" y="2687"/>
                    </a:lnTo>
                    <a:lnTo>
                      <a:pt x="1469" y="2687"/>
                    </a:lnTo>
                    <a:lnTo>
                      <a:pt x="1467" y="2687"/>
                    </a:lnTo>
                    <a:lnTo>
                      <a:pt x="1466" y="2689"/>
                    </a:lnTo>
                    <a:lnTo>
                      <a:pt x="1465" y="2691"/>
                    </a:lnTo>
                    <a:lnTo>
                      <a:pt x="1465" y="2693"/>
                    </a:lnTo>
                    <a:lnTo>
                      <a:pt x="1465" y="2697"/>
                    </a:lnTo>
                    <a:lnTo>
                      <a:pt x="1465" y="2697"/>
                    </a:lnTo>
                    <a:lnTo>
                      <a:pt x="1466" y="2705"/>
                    </a:lnTo>
                    <a:lnTo>
                      <a:pt x="1465" y="2714"/>
                    </a:lnTo>
                    <a:lnTo>
                      <a:pt x="1461" y="2721"/>
                    </a:lnTo>
                    <a:lnTo>
                      <a:pt x="1460" y="2723"/>
                    </a:lnTo>
                    <a:lnTo>
                      <a:pt x="1458" y="2724"/>
                    </a:lnTo>
                    <a:lnTo>
                      <a:pt x="1458" y="2724"/>
                    </a:lnTo>
                    <a:lnTo>
                      <a:pt x="1455" y="2728"/>
                    </a:lnTo>
                    <a:lnTo>
                      <a:pt x="1452" y="2732"/>
                    </a:lnTo>
                    <a:lnTo>
                      <a:pt x="1448" y="2744"/>
                    </a:lnTo>
                    <a:lnTo>
                      <a:pt x="1448" y="2744"/>
                    </a:lnTo>
                    <a:lnTo>
                      <a:pt x="1444" y="2750"/>
                    </a:lnTo>
                    <a:lnTo>
                      <a:pt x="1440" y="2758"/>
                    </a:lnTo>
                    <a:lnTo>
                      <a:pt x="1439" y="2761"/>
                    </a:lnTo>
                    <a:lnTo>
                      <a:pt x="1439" y="2764"/>
                    </a:lnTo>
                    <a:lnTo>
                      <a:pt x="1440" y="2767"/>
                    </a:lnTo>
                    <a:lnTo>
                      <a:pt x="1442" y="2771"/>
                    </a:lnTo>
                    <a:lnTo>
                      <a:pt x="1442" y="2771"/>
                    </a:lnTo>
                    <a:lnTo>
                      <a:pt x="1450" y="2777"/>
                    </a:lnTo>
                    <a:lnTo>
                      <a:pt x="1455" y="2784"/>
                    </a:lnTo>
                    <a:lnTo>
                      <a:pt x="1457" y="2787"/>
                    </a:lnTo>
                    <a:lnTo>
                      <a:pt x="1457" y="2789"/>
                    </a:lnTo>
                    <a:lnTo>
                      <a:pt x="1457" y="2792"/>
                    </a:lnTo>
                    <a:lnTo>
                      <a:pt x="1454" y="2794"/>
                    </a:lnTo>
                    <a:lnTo>
                      <a:pt x="1454" y="2794"/>
                    </a:lnTo>
                    <a:lnTo>
                      <a:pt x="1441" y="2803"/>
                    </a:lnTo>
                    <a:lnTo>
                      <a:pt x="1427" y="2813"/>
                    </a:lnTo>
                    <a:lnTo>
                      <a:pt x="1427" y="2813"/>
                    </a:lnTo>
                    <a:lnTo>
                      <a:pt x="1420" y="2818"/>
                    </a:lnTo>
                    <a:lnTo>
                      <a:pt x="1413" y="2821"/>
                    </a:lnTo>
                    <a:lnTo>
                      <a:pt x="1408" y="2823"/>
                    </a:lnTo>
                    <a:lnTo>
                      <a:pt x="1406" y="2823"/>
                    </a:lnTo>
                    <a:lnTo>
                      <a:pt x="1404" y="2822"/>
                    </a:lnTo>
                    <a:lnTo>
                      <a:pt x="1404" y="2822"/>
                    </a:lnTo>
                    <a:lnTo>
                      <a:pt x="1403" y="2820"/>
                    </a:lnTo>
                    <a:lnTo>
                      <a:pt x="1402" y="2819"/>
                    </a:lnTo>
                    <a:lnTo>
                      <a:pt x="1397" y="2816"/>
                    </a:lnTo>
                    <a:lnTo>
                      <a:pt x="1391" y="2815"/>
                    </a:lnTo>
                    <a:lnTo>
                      <a:pt x="1384" y="2814"/>
                    </a:lnTo>
                    <a:lnTo>
                      <a:pt x="1384" y="2814"/>
                    </a:lnTo>
                    <a:lnTo>
                      <a:pt x="1379" y="2814"/>
                    </a:lnTo>
                    <a:lnTo>
                      <a:pt x="1374" y="2816"/>
                    </a:lnTo>
                    <a:lnTo>
                      <a:pt x="1374" y="2817"/>
                    </a:lnTo>
                    <a:lnTo>
                      <a:pt x="1375" y="2818"/>
                    </a:lnTo>
                    <a:lnTo>
                      <a:pt x="1378" y="2819"/>
                    </a:lnTo>
                    <a:lnTo>
                      <a:pt x="1383" y="2820"/>
                    </a:lnTo>
                    <a:lnTo>
                      <a:pt x="1383" y="2820"/>
                    </a:lnTo>
                    <a:lnTo>
                      <a:pt x="1392" y="2821"/>
                    </a:lnTo>
                    <a:lnTo>
                      <a:pt x="1395" y="2822"/>
                    </a:lnTo>
                    <a:lnTo>
                      <a:pt x="1395" y="2823"/>
                    </a:lnTo>
                    <a:lnTo>
                      <a:pt x="1395" y="2824"/>
                    </a:lnTo>
                    <a:lnTo>
                      <a:pt x="1393" y="2829"/>
                    </a:lnTo>
                    <a:lnTo>
                      <a:pt x="1393" y="2829"/>
                    </a:lnTo>
                    <a:lnTo>
                      <a:pt x="1387" y="2835"/>
                    </a:lnTo>
                    <a:lnTo>
                      <a:pt x="1382" y="2843"/>
                    </a:lnTo>
                    <a:lnTo>
                      <a:pt x="1380" y="2846"/>
                    </a:lnTo>
                    <a:lnTo>
                      <a:pt x="1380" y="2849"/>
                    </a:lnTo>
                    <a:lnTo>
                      <a:pt x="1381" y="2850"/>
                    </a:lnTo>
                    <a:lnTo>
                      <a:pt x="1385" y="2850"/>
                    </a:lnTo>
                    <a:lnTo>
                      <a:pt x="1385" y="2850"/>
                    </a:lnTo>
                    <a:lnTo>
                      <a:pt x="1396" y="2849"/>
                    </a:lnTo>
                    <a:lnTo>
                      <a:pt x="1409" y="2849"/>
                    </a:lnTo>
                    <a:lnTo>
                      <a:pt x="1421" y="2850"/>
                    </a:lnTo>
                    <a:lnTo>
                      <a:pt x="1431" y="2852"/>
                    </a:lnTo>
                    <a:lnTo>
                      <a:pt x="1431" y="2852"/>
                    </a:lnTo>
                    <a:lnTo>
                      <a:pt x="1436" y="2855"/>
                    </a:lnTo>
                    <a:lnTo>
                      <a:pt x="1439" y="2858"/>
                    </a:lnTo>
                    <a:lnTo>
                      <a:pt x="1446" y="2864"/>
                    </a:lnTo>
                    <a:lnTo>
                      <a:pt x="1451" y="2867"/>
                    </a:lnTo>
                    <a:lnTo>
                      <a:pt x="1455" y="2870"/>
                    </a:lnTo>
                    <a:lnTo>
                      <a:pt x="1459" y="2872"/>
                    </a:lnTo>
                    <a:lnTo>
                      <a:pt x="1465" y="2872"/>
                    </a:lnTo>
                    <a:lnTo>
                      <a:pt x="1465" y="2872"/>
                    </a:lnTo>
                    <a:lnTo>
                      <a:pt x="1475" y="2872"/>
                    </a:lnTo>
                    <a:lnTo>
                      <a:pt x="1483" y="2870"/>
                    </a:lnTo>
                    <a:lnTo>
                      <a:pt x="1489" y="2865"/>
                    </a:lnTo>
                    <a:lnTo>
                      <a:pt x="1497" y="2861"/>
                    </a:lnTo>
                    <a:lnTo>
                      <a:pt x="1497" y="2861"/>
                    </a:lnTo>
                    <a:lnTo>
                      <a:pt x="1501" y="2859"/>
                    </a:lnTo>
                    <a:lnTo>
                      <a:pt x="1504" y="2858"/>
                    </a:lnTo>
                    <a:lnTo>
                      <a:pt x="1508" y="2858"/>
                    </a:lnTo>
                    <a:lnTo>
                      <a:pt x="1510" y="2858"/>
                    </a:lnTo>
                    <a:lnTo>
                      <a:pt x="1512" y="2860"/>
                    </a:lnTo>
                    <a:lnTo>
                      <a:pt x="1514" y="2862"/>
                    </a:lnTo>
                    <a:lnTo>
                      <a:pt x="1518" y="2867"/>
                    </a:lnTo>
                    <a:lnTo>
                      <a:pt x="1518" y="2867"/>
                    </a:lnTo>
                    <a:lnTo>
                      <a:pt x="1522" y="2874"/>
                    </a:lnTo>
                    <a:lnTo>
                      <a:pt x="1526" y="2878"/>
                    </a:lnTo>
                    <a:lnTo>
                      <a:pt x="1531" y="2881"/>
                    </a:lnTo>
                    <a:lnTo>
                      <a:pt x="1539" y="2883"/>
                    </a:lnTo>
                    <a:lnTo>
                      <a:pt x="1539" y="2883"/>
                    </a:lnTo>
                    <a:lnTo>
                      <a:pt x="1545" y="2881"/>
                    </a:lnTo>
                    <a:lnTo>
                      <a:pt x="1549" y="2880"/>
                    </a:lnTo>
                    <a:lnTo>
                      <a:pt x="1553" y="2878"/>
                    </a:lnTo>
                    <a:lnTo>
                      <a:pt x="1558" y="2878"/>
                    </a:lnTo>
                    <a:lnTo>
                      <a:pt x="1558" y="2878"/>
                    </a:lnTo>
                    <a:lnTo>
                      <a:pt x="1567" y="2879"/>
                    </a:lnTo>
                    <a:lnTo>
                      <a:pt x="1569" y="2879"/>
                    </a:lnTo>
                    <a:lnTo>
                      <a:pt x="1569" y="1"/>
                    </a:lnTo>
                    <a:lnTo>
                      <a:pt x="9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4" name="Freeform 309"/>
              <p:cNvSpPr/>
              <p:nvPr/>
            </p:nvSpPr>
            <p:spPr bwMode="auto">
              <a:xfrm>
                <a:off x="9566233" y="1740036"/>
                <a:ext cx="309562" cy="327051"/>
              </a:xfrm>
              <a:custGeom>
                <a:avLst/>
                <a:gdLst>
                  <a:gd name="T0" fmla="*/ 32 w 195"/>
                  <a:gd name="T1" fmla="*/ 0 h 206"/>
                  <a:gd name="T2" fmla="*/ 30 w 195"/>
                  <a:gd name="T3" fmla="*/ 9 h 206"/>
                  <a:gd name="T4" fmla="*/ 25 w 195"/>
                  <a:gd name="T5" fmla="*/ 20 h 206"/>
                  <a:gd name="T6" fmla="*/ 21 w 195"/>
                  <a:gd name="T7" fmla="*/ 23 h 206"/>
                  <a:gd name="T8" fmla="*/ 14 w 195"/>
                  <a:gd name="T9" fmla="*/ 31 h 206"/>
                  <a:gd name="T10" fmla="*/ 12 w 195"/>
                  <a:gd name="T11" fmla="*/ 44 h 206"/>
                  <a:gd name="T12" fmla="*/ 11 w 195"/>
                  <a:gd name="T13" fmla="*/ 51 h 206"/>
                  <a:gd name="T14" fmla="*/ 4 w 195"/>
                  <a:gd name="T15" fmla="*/ 59 h 206"/>
                  <a:gd name="T16" fmla="*/ 1 w 195"/>
                  <a:gd name="T17" fmla="*/ 59 h 206"/>
                  <a:gd name="T18" fmla="*/ 0 w 195"/>
                  <a:gd name="T19" fmla="*/ 61 h 206"/>
                  <a:gd name="T20" fmla="*/ 4 w 195"/>
                  <a:gd name="T21" fmla="*/ 73 h 206"/>
                  <a:gd name="T22" fmla="*/ 9 w 195"/>
                  <a:gd name="T23" fmla="*/ 79 h 206"/>
                  <a:gd name="T24" fmla="*/ 28 w 195"/>
                  <a:gd name="T25" fmla="*/ 93 h 206"/>
                  <a:gd name="T26" fmla="*/ 55 w 195"/>
                  <a:gd name="T27" fmla="*/ 117 h 206"/>
                  <a:gd name="T28" fmla="*/ 61 w 195"/>
                  <a:gd name="T29" fmla="*/ 124 h 206"/>
                  <a:gd name="T30" fmla="*/ 74 w 195"/>
                  <a:gd name="T31" fmla="*/ 146 h 206"/>
                  <a:gd name="T32" fmla="*/ 87 w 195"/>
                  <a:gd name="T33" fmla="*/ 166 h 206"/>
                  <a:gd name="T34" fmla="*/ 93 w 195"/>
                  <a:gd name="T35" fmla="*/ 174 h 206"/>
                  <a:gd name="T36" fmla="*/ 104 w 195"/>
                  <a:gd name="T37" fmla="*/ 189 h 206"/>
                  <a:gd name="T38" fmla="*/ 113 w 195"/>
                  <a:gd name="T39" fmla="*/ 204 h 206"/>
                  <a:gd name="T40" fmla="*/ 120 w 195"/>
                  <a:gd name="T41" fmla="*/ 206 h 206"/>
                  <a:gd name="T42" fmla="*/ 127 w 195"/>
                  <a:gd name="T43" fmla="*/ 204 h 206"/>
                  <a:gd name="T44" fmla="*/ 136 w 195"/>
                  <a:gd name="T45" fmla="*/ 200 h 206"/>
                  <a:gd name="T46" fmla="*/ 141 w 195"/>
                  <a:gd name="T47" fmla="*/ 197 h 206"/>
                  <a:gd name="T48" fmla="*/ 141 w 195"/>
                  <a:gd name="T49" fmla="*/ 193 h 206"/>
                  <a:gd name="T50" fmla="*/ 140 w 195"/>
                  <a:gd name="T51" fmla="*/ 180 h 206"/>
                  <a:gd name="T52" fmla="*/ 141 w 195"/>
                  <a:gd name="T53" fmla="*/ 161 h 206"/>
                  <a:gd name="T54" fmla="*/ 145 w 195"/>
                  <a:gd name="T55" fmla="*/ 157 h 206"/>
                  <a:gd name="T56" fmla="*/ 157 w 195"/>
                  <a:gd name="T57" fmla="*/ 155 h 206"/>
                  <a:gd name="T58" fmla="*/ 159 w 195"/>
                  <a:gd name="T59" fmla="*/ 157 h 206"/>
                  <a:gd name="T60" fmla="*/ 163 w 195"/>
                  <a:gd name="T61" fmla="*/ 160 h 206"/>
                  <a:gd name="T62" fmla="*/ 170 w 195"/>
                  <a:gd name="T63" fmla="*/ 169 h 206"/>
                  <a:gd name="T64" fmla="*/ 173 w 195"/>
                  <a:gd name="T65" fmla="*/ 168 h 206"/>
                  <a:gd name="T66" fmla="*/ 183 w 195"/>
                  <a:gd name="T67" fmla="*/ 158 h 206"/>
                  <a:gd name="T68" fmla="*/ 185 w 195"/>
                  <a:gd name="T69" fmla="*/ 152 h 206"/>
                  <a:gd name="T70" fmla="*/ 188 w 195"/>
                  <a:gd name="T71" fmla="*/ 144 h 206"/>
                  <a:gd name="T72" fmla="*/ 187 w 195"/>
                  <a:gd name="T73" fmla="*/ 133 h 206"/>
                  <a:gd name="T74" fmla="*/ 182 w 195"/>
                  <a:gd name="T75" fmla="*/ 123 h 206"/>
                  <a:gd name="T76" fmla="*/ 179 w 195"/>
                  <a:gd name="T77" fmla="*/ 116 h 206"/>
                  <a:gd name="T78" fmla="*/ 182 w 195"/>
                  <a:gd name="T79" fmla="*/ 112 h 206"/>
                  <a:gd name="T80" fmla="*/ 184 w 195"/>
                  <a:gd name="T81" fmla="*/ 110 h 206"/>
                  <a:gd name="T82" fmla="*/ 192 w 195"/>
                  <a:gd name="T83" fmla="*/ 102 h 206"/>
                  <a:gd name="T84" fmla="*/ 195 w 195"/>
                  <a:gd name="T85" fmla="*/ 94 h 206"/>
                  <a:gd name="T86" fmla="*/ 193 w 195"/>
                  <a:gd name="T87" fmla="*/ 87 h 206"/>
                  <a:gd name="T88" fmla="*/ 184 w 195"/>
                  <a:gd name="T89" fmla="*/ 76 h 206"/>
                  <a:gd name="T90" fmla="*/ 178 w 195"/>
                  <a:gd name="T91" fmla="*/ 71 h 206"/>
                  <a:gd name="T92" fmla="*/ 163 w 195"/>
                  <a:gd name="T93" fmla="*/ 50 h 206"/>
                  <a:gd name="T94" fmla="*/ 152 w 195"/>
                  <a:gd name="T95" fmla="*/ 39 h 206"/>
                  <a:gd name="T96" fmla="*/ 141 w 195"/>
                  <a:gd name="T97" fmla="*/ 33 h 206"/>
                  <a:gd name="T98" fmla="*/ 129 w 195"/>
                  <a:gd name="T99" fmla="*/ 32 h 206"/>
                  <a:gd name="T100" fmla="*/ 109 w 195"/>
                  <a:gd name="T101" fmla="*/ 28 h 206"/>
                  <a:gd name="T102" fmla="*/ 100 w 195"/>
                  <a:gd name="T103" fmla="*/ 22 h 206"/>
                  <a:gd name="T104" fmla="*/ 95 w 195"/>
                  <a:gd name="T105" fmla="*/ 18 h 206"/>
                  <a:gd name="T106" fmla="*/ 87 w 195"/>
                  <a:gd name="T107" fmla="*/ 6 h 206"/>
                  <a:gd name="T108" fmla="*/ 83 w 195"/>
                  <a:gd name="T109" fmla="*/ 3 h 206"/>
                  <a:gd name="T110" fmla="*/ 75 w 195"/>
                  <a:gd name="T111" fmla="*/ 2 h 206"/>
                  <a:gd name="T112" fmla="*/ 58 w 195"/>
                  <a:gd name="T113" fmla="*/ 4 h 206"/>
                  <a:gd name="T114" fmla="*/ 50 w 195"/>
                  <a:gd name="T115" fmla="*/ 4 h 206"/>
                  <a:gd name="T116" fmla="*/ 49 w 195"/>
                  <a:gd name="T117" fmla="*/ 3 h 206"/>
                  <a:gd name="T118" fmla="*/ 45 w 195"/>
                  <a:gd name="T119" fmla="*/ 0 h 206"/>
                  <a:gd name="T120" fmla="*/ 32 w 195"/>
                  <a:gd name="T1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5" h="206">
                    <a:moveTo>
                      <a:pt x="32" y="0"/>
                    </a:moveTo>
                    <a:lnTo>
                      <a:pt x="32" y="0"/>
                    </a:lnTo>
                    <a:lnTo>
                      <a:pt x="31" y="3"/>
                    </a:lnTo>
                    <a:lnTo>
                      <a:pt x="30" y="9"/>
                    </a:lnTo>
                    <a:lnTo>
                      <a:pt x="27" y="17"/>
                    </a:lnTo>
                    <a:lnTo>
                      <a:pt x="25" y="20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6" y="26"/>
                    </a:lnTo>
                    <a:lnTo>
                      <a:pt x="14" y="31"/>
                    </a:lnTo>
                    <a:lnTo>
                      <a:pt x="13" y="36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1" y="51"/>
                    </a:lnTo>
                    <a:lnTo>
                      <a:pt x="7" y="55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4" y="73"/>
                    </a:lnTo>
                    <a:lnTo>
                      <a:pt x="9" y="79"/>
                    </a:lnTo>
                    <a:lnTo>
                      <a:pt x="9" y="79"/>
                    </a:lnTo>
                    <a:lnTo>
                      <a:pt x="18" y="85"/>
                    </a:lnTo>
                    <a:lnTo>
                      <a:pt x="28" y="93"/>
                    </a:lnTo>
                    <a:lnTo>
                      <a:pt x="41" y="103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61" y="124"/>
                    </a:lnTo>
                    <a:lnTo>
                      <a:pt x="66" y="131"/>
                    </a:lnTo>
                    <a:lnTo>
                      <a:pt x="74" y="146"/>
                    </a:lnTo>
                    <a:lnTo>
                      <a:pt x="83" y="160"/>
                    </a:lnTo>
                    <a:lnTo>
                      <a:pt x="87" y="166"/>
                    </a:lnTo>
                    <a:lnTo>
                      <a:pt x="93" y="174"/>
                    </a:lnTo>
                    <a:lnTo>
                      <a:pt x="93" y="174"/>
                    </a:lnTo>
                    <a:lnTo>
                      <a:pt x="100" y="181"/>
                    </a:lnTo>
                    <a:lnTo>
                      <a:pt x="104" y="189"/>
                    </a:lnTo>
                    <a:lnTo>
                      <a:pt x="109" y="200"/>
                    </a:lnTo>
                    <a:lnTo>
                      <a:pt x="113" y="204"/>
                    </a:lnTo>
                    <a:lnTo>
                      <a:pt x="116" y="206"/>
                    </a:lnTo>
                    <a:lnTo>
                      <a:pt x="120" y="206"/>
                    </a:lnTo>
                    <a:lnTo>
                      <a:pt x="127" y="204"/>
                    </a:lnTo>
                    <a:lnTo>
                      <a:pt x="127" y="204"/>
                    </a:lnTo>
                    <a:lnTo>
                      <a:pt x="132" y="201"/>
                    </a:lnTo>
                    <a:lnTo>
                      <a:pt x="136" y="200"/>
                    </a:lnTo>
                    <a:lnTo>
                      <a:pt x="140" y="198"/>
                    </a:lnTo>
                    <a:lnTo>
                      <a:pt x="141" y="197"/>
                    </a:lnTo>
                    <a:lnTo>
                      <a:pt x="141" y="196"/>
                    </a:lnTo>
                    <a:lnTo>
                      <a:pt x="141" y="193"/>
                    </a:lnTo>
                    <a:lnTo>
                      <a:pt x="140" y="180"/>
                    </a:lnTo>
                    <a:lnTo>
                      <a:pt x="140" y="180"/>
                    </a:lnTo>
                    <a:lnTo>
                      <a:pt x="140" y="165"/>
                    </a:lnTo>
                    <a:lnTo>
                      <a:pt x="141" y="161"/>
                    </a:lnTo>
                    <a:lnTo>
                      <a:pt x="143" y="158"/>
                    </a:lnTo>
                    <a:lnTo>
                      <a:pt x="145" y="157"/>
                    </a:lnTo>
                    <a:lnTo>
                      <a:pt x="148" y="155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9" y="157"/>
                    </a:lnTo>
                    <a:lnTo>
                      <a:pt x="161" y="157"/>
                    </a:lnTo>
                    <a:lnTo>
                      <a:pt x="163" y="160"/>
                    </a:lnTo>
                    <a:lnTo>
                      <a:pt x="168" y="167"/>
                    </a:lnTo>
                    <a:lnTo>
                      <a:pt x="170" y="169"/>
                    </a:lnTo>
                    <a:lnTo>
                      <a:pt x="171" y="169"/>
                    </a:lnTo>
                    <a:lnTo>
                      <a:pt x="173" y="168"/>
                    </a:lnTo>
                    <a:lnTo>
                      <a:pt x="177" y="165"/>
                    </a:lnTo>
                    <a:lnTo>
                      <a:pt x="183" y="158"/>
                    </a:lnTo>
                    <a:lnTo>
                      <a:pt x="183" y="158"/>
                    </a:lnTo>
                    <a:lnTo>
                      <a:pt x="185" y="152"/>
                    </a:lnTo>
                    <a:lnTo>
                      <a:pt x="187" y="148"/>
                    </a:lnTo>
                    <a:lnTo>
                      <a:pt x="188" y="144"/>
                    </a:lnTo>
                    <a:lnTo>
                      <a:pt x="188" y="140"/>
                    </a:lnTo>
                    <a:lnTo>
                      <a:pt x="187" y="133"/>
                    </a:lnTo>
                    <a:lnTo>
                      <a:pt x="184" y="128"/>
                    </a:lnTo>
                    <a:lnTo>
                      <a:pt x="182" y="123"/>
                    </a:lnTo>
                    <a:lnTo>
                      <a:pt x="179" y="118"/>
                    </a:lnTo>
                    <a:lnTo>
                      <a:pt x="179" y="116"/>
                    </a:lnTo>
                    <a:lnTo>
                      <a:pt x="180" y="115"/>
                    </a:lnTo>
                    <a:lnTo>
                      <a:pt x="182" y="112"/>
                    </a:lnTo>
                    <a:lnTo>
                      <a:pt x="184" y="110"/>
                    </a:lnTo>
                    <a:lnTo>
                      <a:pt x="184" y="110"/>
                    </a:lnTo>
                    <a:lnTo>
                      <a:pt x="189" y="106"/>
                    </a:lnTo>
                    <a:lnTo>
                      <a:pt x="192" y="102"/>
                    </a:lnTo>
                    <a:lnTo>
                      <a:pt x="195" y="99"/>
                    </a:lnTo>
                    <a:lnTo>
                      <a:pt x="195" y="94"/>
                    </a:lnTo>
                    <a:lnTo>
                      <a:pt x="195" y="91"/>
                    </a:lnTo>
                    <a:lnTo>
                      <a:pt x="193" y="87"/>
                    </a:lnTo>
                    <a:lnTo>
                      <a:pt x="189" y="81"/>
                    </a:lnTo>
                    <a:lnTo>
                      <a:pt x="184" y="76"/>
                    </a:lnTo>
                    <a:lnTo>
                      <a:pt x="184" y="76"/>
                    </a:lnTo>
                    <a:lnTo>
                      <a:pt x="178" y="71"/>
                    </a:lnTo>
                    <a:lnTo>
                      <a:pt x="173" y="63"/>
                    </a:lnTo>
                    <a:lnTo>
                      <a:pt x="163" y="50"/>
                    </a:lnTo>
                    <a:lnTo>
                      <a:pt x="158" y="44"/>
                    </a:lnTo>
                    <a:lnTo>
                      <a:pt x="152" y="39"/>
                    </a:lnTo>
                    <a:lnTo>
                      <a:pt x="147" y="35"/>
                    </a:lnTo>
                    <a:lnTo>
                      <a:pt x="141" y="33"/>
                    </a:lnTo>
                    <a:lnTo>
                      <a:pt x="141" y="33"/>
                    </a:lnTo>
                    <a:lnTo>
                      <a:pt x="129" y="32"/>
                    </a:lnTo>
                    <a:lnTo>
                      <a:pt x="116" y="30"/>
                    </a:lnTo>
                    <a:lnTo>
                      <a:pt x="109" y="28"/>
                    </a:lnTo>
                    <a:lnTo>
                      <a:pt x="104" y="25"/>
                    </a:lnTo>
                    <a:lnTo>
                      <a:pt x="100" y="22"/>
                    </a:lnTo>
                    <a:lnTo>
                      <a:pt x="95" y="18"/>
                    </a:lnTo>
                    <a:lnTo>
                      <a:pt x="95" y="18"/>
                    </a:lnTo>
                    <a:lnTo>
                      <a:pt x="90" y="10"/>
                    </a:lnTo>
                    <a:lnTo>
                      <a:pt x="87" y="6"/>
                    </a:lnTo>
                    <a:lnTo>
                      <a:pt x="86" y="4"/>
                    </a:lnTo>
                    <a:lnTo>
                      <a:pt x="83" y="3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65" y="3"/>
                    </a:lnTo>
                    <a:lnTo>
                      <a:pt x="58" y="4"/>
                    </a:lnTo>
                    <a:lnTo>
                      <a:pt x="52" y="5"/>
                    </a:lnTo>
                    <a:lnTo>
                      <a:pt x="50" y="4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5" name="Freeform 310"/>
              <p:cNvSpPr/>
              <p:nvPr/>
            </p:nvSpPr>
            <p:spPr bwMode="auto">
              <a:xfrm>
                <a:off x="9856745" y="1409809"/>
                <a:ext cx="288924" cy="349278"/>
              </a:xfrm>
              <a:custGeom>
                <a:avLst/>
                <a:gdLst>
                  <a:gd name="T0" fmla="*/ 0 w 182"/>
                  <a:gd name="T1" fmla="*/ 61 h 220"/>
                  <a:gd name="T2" fmla="*/ 8 w 182"/>
                  <a:gd name="T3" fmla="*/ 76 h 220"/>
                  <a:gd name="T4" fmla="*/ 25 w 182"/>
                  <a:gd name="T5" fmla="*/ 91 h 220"/>
                  <a:gd name="T6" fmla="*/ 43 w 182"/>
                  <a:gd name="T7" fmla="*/ 112 h 220"/>
                  <a:gd name="T8" fmla="*/ 46 w 182"/>
                  <a:gd name="T9" fmla="*/ 122 h 220"/>
                  <a:gd name="T10" fmla="*/ 46 w 182"/>
                  <a:gd name="T11" fmla="*/ 138 h 220"/>
                  <a:gd name="T12" fmla="*/ 55 w 182"/>
                  <a:gd name="T13" fmla="*/ 147 h 220"/>
                  <a:gd name="T14" fmla="*/ 65 w 182"/>
                  <a:gd name="T15" fmla="*/ 153 h 220"/>
                  <a:gd name="T16" fmla="*/ 89 w 182"/>
                  <a:gd name="T17" fmla="*/ 157 h 220"/>
                  <a:gd name="T18" fmla="*/ 107 w 182"/>
                  <a:gd name="T19" fmla="*/ 166 h 220"/>
                  <a:gd name="T20" fmla="*/ 126 w 182"/>
                  <a:gd name="T21" fmla="*/ 179 h 220"/>
                  <a:gd name="T22" fmla="*/ 135 w 182"/>
                  <a:gd name="T23" fmla="*/ 197 h 220"/>
                  <a:gd name="T24" fmla="*/ 138 w 182"/>
                  <a:gd name="T25" fmla="*/ 210 h 220"/>
                  <a:gd name="T26" fmla="*/ 147 w 182"/>
                  <a:gd name="T27" fmla="*/ 219 h 220"/>
                  <a:gd name="T28" fmla="*/ 158 w 182"/>
                  <a:gd name="T29" fmla="*/ 218 h 220"/>
                  <a:gd name="T30" fmla="*/ 165 w 182"/>
                  <a:gd name="T31" fmla="*/ 210 h 220"/>
                  <a:gd name="T32" fmla="*/ 181 w 182"/>
                  <a:gd name="T33" fmla="*/ 174 h 220"/>
                  <a:gd name="T34" fmla="*/ 182 w 182"/>
                  <a:gd name="T35" fmla="*/ 164 h 220"/>
                  <a:gd name="T36" fmla="*/ 175 w 182"/>
                  <a:gd name="T37" fmla="*/ 142 h 220"/>
                  <a:gd name="T38" fmla="*/ 162 w 182"/>
                  <a:gd name="T39" fmla="*/ 126 h 220"/>
                  <a:gd name="T40" fmla="*/ 131 w 182"/>
                  <a:gd name="T41" fmla="*/ 97 h 220"/>
                  <a:gd name="T42" fmla="*/ 107 w 182"/>
                  <a:gd name="T43" fmla="*/ 69 h 220"/>
                  <a:gd name="T44" fmla="*/ 105 w 182"/>
                  <a:gd name="T45" fmla="*/ 62 h 220"/>
                  <a:gd name="T46" fmla="*/ 103 w 182"/>
                  <a:gd name="T47" fmla="*/ 39 h 220"/>
                  <a:gd name="T48" fmla="*/ 93 w 182"/>
                  <a:gd name="T49" fmla="*/ 31 h 220"/>
                  <a:gd name="T50" fmla="*/ 74 w 182"/>
                  <a:gd name="T51" fmla="*/ 23 h 220"/>
                  <a:gd name="T52" fmla="*/ 50 w 182"/>
                  <a:gd name="T53" fmla="*/ 13 h 220"/>
                  <a:gd name="T54" fmla="*/ 23 w 182"/>
                  <a:gd name="T55" fmla="*/ 2 h 220"/>
                  <a:gd name="T56" fmla="*/ 11 w 182"/>
                  <a:gd name="T57" fmla="*/ 1 h 220"/>
                  <a:gd name="T58" fmla="*/ 8 w 182"/>
                  <a:gd name="T59" fmla="*/ 10 h 220"/>
                  <a:gd name="T60" fmla="*/ 12 w 182"/>
                  <a:gd name="T61" fmla="*/ 26 h 220"/>
                  <a:gd name="T62" fmla="*/ 25 w 182"/>
                  <a:gd name="T63" fmla="*/ 36 h 220"/>
                  <a:gd name="T64" fmla="*/ 38 w 182"/>
                  <a:gd name="T65" fmla="*/ 36 h 220"/>
                  <a:gd name="T66" fmla="*/ 58 w 182"/>
                  <a:gd name="T67" fmla="*/ 37 h 220"/>
                  <a:gd name="T68" fmla="*/ 68 w 182"/>
                  <a:gd name="T69" fmla="*/ 42 h 220"/>
                  <a:gd name="T70" fmla="*/ 85 w 182"/>
                  <a:gd name="T71" fmla="*/ 57 h 220"/>
                  <a:gd name="T72" fmla="*/ 79 w 182"/>
                  <a:gd name="T73" fmla="*/ 67 h 220"/>
                  <a:gd name="T74" fmla="*/ 64 w 182"/>
                  <a:gd name="T75" fmla="*/ 81 h 220"/>
                  <a:gd name="T76" fmla="*/ 57 w 182"/>
                  <a:gd name="T77" fmla="*/ 79 h 220"/>
                  <a:gd name="T78" fmla="*/ 52 w 182"/>
                  <a:gd name="T79" fmla="*/ 65 h 220"/>
                  <a:gd name="T80" fmla="*/ 46 w 182"/>
                  <a:gd name="T81" fmla="*/ 54 h 220"/>
                  <a:gd name="T82" fmla="*/ 42 w 182"/>
                  <a:gd name="T83" fmla="*/ 56 h 220"/>
                  <a:gd name="T84" fmla="*/ 36 w 182"/>
                  <a:gd name="T85" fmla="*/ 65 h 220"/>
                  <a:gd name="T86" fmla="*/ 43 w 182"/>
                  <a:gd name="T87" fmla="*/ 81 h 220"/>
                  <a:gd name="T88" fmla="*/ 47 w 182"/>
                  <a:gd name="T89" fmla="*/ 100 h 220"/>
                  <a:gd name="T90" fmla="*/ 44 w 182"/>
                  <a:gd name="T91" fmla="*/ 99 h 220"/>
                  <a:gd name="T92" fmla="*/ 32 w 182"/>
                  <a:gd name="T93" fmla="*/ 84 h 220"/>
                  <a:gd name="T94" fmla="*/ 23 w 182"/>
                  <a:gd name="T95" fmla="*/ 70 h 220"/>
                  <a:gd name="T96" fmla="*/ 10 w 182"/>
                  <a:gd name="T97" fmla="*/ 61 h 220"/>
                  <a:gd name="T98" fmla="*/ 0 w 182"/>
                  <a:gd name="T99" fmla="*/ 5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20">
                    <a:moveTo>
                      <a:pt x="0" y="59"/>
                    </a:moveTo>
                    <a:lnTo>
                      <a:pt x="0" y="59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5" y="72"/>
                    </a:lnTo>
                    <a:lnTo>
                      <a:pt x="8" y="76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25" y="91"/>
                    </a:lnTo>
                    <a:lnTo>
                      <a:pt x="36" y="102"/>
                    </a:lnTo>
                    <a:lnTo>
                      <a:pt x="39" y="107"/>
                    </a:lnTo>
                    <a:lnTo>
                      <a:pt x="43" y="112"/>
                    </a:lnTo>
                    <a:lnTo>
                      <a:pt x="45" y="116"/>
                    </a:lnTo>
                    <a:lnTo>
                      <a:pt x="46" y="122"/>
                    </a:lnTo>
                    <a:lnTo>
                      <a:pt x="46" y="122"/>
                    </a:lnTo>
                    <a:lnTo>
                      <a:pt x="45" y="129"/>
                    </a:lnTo>
                    <a:lnTo>
                      <a:pt x="45" y="136"/>
                    </a:lnTo>
                    <a:lnTo>
                      <a:pt x="46" y="138"/>
                    </a:lnTo>
                    <a:lnTo>
                      <a:pt x="48" y="141"/>
                    </a:lnTo>
                    <a:lnTo>
                      <a:pt x="51" y="144"/>
                    </a:lnTo>
                    <a:lnTo>
                      <a:pt x="55" y="147"/>
                    </a:lnTo>
                    <a:lnTo>
                      <a:pt x="55" y="147"/>
                    </a:lnTo>
                    <a:lnTo>
                      <a:pt x="60" y="151"/>
                    </a:lnTo>
                    <a:lnTo>
                      <a:pt x="65" y="153"/>
                    </a:lnTo>
                    <a:lnTo>
                      <a:pt x="74" y="155"/>
                    </a:lnTo>
                    <a:lnTo>
                      <a:pt x="83" y="156"/>
                    </a:lnTo>
                    <a:lnTo>
                      <a:pt x="89" y="157"/>
                    </a:lnTo>
                    <a:lnTo>
                      <a:pt x="94" y="159"/>
                    </a:lnTo>
                    <a:lnTo>
                      <a:pt x="94" y="159"/>
                    </a:lnTo>
                    <a:lnTo>
                      <a:pt x="107" y="166"/>
                    </a:lnTo>
                    <a:lnTo>
                      <a:pt x="114" y="170"/>
                    </a:lnTo>
                    <a:lnTo>
                      <a:pt x="120" y="174"/>
                    </a:lnTo>
                    <a:lnTo>
                      <a:pt x="126" y="179"/>
                    </a:lnTo>
                    <a:lnTo>
                      <a:pt x="131" y="184"/>
                    </a:lnTo>
                    <a:lnTo>
                      <a:pt x="134" y="190"/>
                    </a:lnTo>
                    <a:lnTo>
                      <a:pt x="135" y="197"/>
                    </a:lnTo>
                    <a:lnTo>
                      <a:pt x="135" y="197"/>
                    </a:lnTo>
                    <a:lnTo>
                      <a:pt x="136" y="203"/>
                    </a:lnTo>
                    <a:lnTo>
                      <a:pt x="138" y="210"/>
                    </a:lnTo>
                    <a:lnTo>
                      <a:pt x="140" y="214"/>
                    </a:lnTo>
                    <a:lnTo>
                      <a:pt x="144" y="217"/>
                    </a:lnTo>
                    <a:lnTo>
                      <a:pt x="147" y="219"/>
                    </a:lnTo>
                    <a:lnTo>
                      <a:pt x="150" y="220"/>
                    </a:lnTo>
                    <a:lnTo>
                      <a:pt x="154" y="220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62" y="215"/>
                    </a:lnTo>
                    <a:lnTo>
                      <a:pt x="165" y="210"/>
                    </a:lnTo>
                    <a:lnTo>
                      <a:pt x="171" y="197"/>
                    </a:lnTo>
                    <a:lnTo>
                      <a:pt x="176" y="184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82" y="170"/>
                    </a:lnTo>
                    <a:lnTo>
                      <a:pt x="182" y="164"/>
                    </a:lnTo>
                    <a:lnTo>
                      <a:pt x="180" y="157"/>
                    </a:lnTo>
                    <a:lnTo>
                      <a:pt x="178" y="150"/>
                    </a:lnTo>
                    <a:lnTo>
                      <a:pt x="175" y="142"/>
                    </a:lnTo>
                    <a:lnTo>
                      <a:pt x="171" y="134"/>
                    </a:lnTo>
                    <a:lnTo>
                      <a:pt x="166" y="129"/>
                    </a:lnTo>
                    <a:lnTo>
                      <a:pt x="162" y="126"/>
                    </a:lnTo>
                    <a:lnTo>
                      <a:pt x="162" y="126"/>
                    </a:lnTo>
                    <a:lnTo>
                      <a:pt x="149" y="115"/>
                    </a:lnTo>
                    <a:lnTo>
                      <a:pt x="131" y="97"/>
                    </a:lnTo>
                    <a:lnTo>
                      <a:pt x="121" y="87"/>
                    </a:lnTo>
                    <a:lnTo>
                      <a:pt x="114" y="77"/>
                    </a:lnTo>
                    <a:lnTo>
                      <a:pt x="107" y="69"/>
                    </a:lnTo>
                    <a:lnTo>
                      <a:pt x="105" y="66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04" y="51"/>
                    </a:lnTo>
                    <a:lnTo>
                      <a:pt x="104" y="42"/>
                    </a:lnTo>
                    <a:lnTo>
                      <a:pt x="103" y="39"/>
                    </a:lnTo>
                    <a:lnTo>
                      <a:pt x="102" y="37"/>
                    </a:lnTo>
                    <a:lnTo>
                      <a:pt x="97" y="33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82" y="27"/>
                    </a:lnTo>
                    <a:lnTo>
                      <a:pt x="74" y="23"/>
                    </a:lnTo>
                    <a:lnTo>
                      <a:pt x="64" y="17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43" y="11"/>
                    </a:lnTo>
                    <a:lnTo>
                      <a:pt x="35" y="8"/>
                    </a:lnTo>
                    <a:lnTo>
                      <a:pt x="23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10"/>
                    </a:lnTo>
                    <a:lnTo>
                      <a:pt x="8" y="15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17" y="30"/>
                    </a:lnTo>
                    <a:lnTo>
                      <a:pt x="21" y="33"/>
                    </a:lnTo>
                    <a:lnTo>
                      <a:pt x="25" y="36"/>
                    </a:lnTo>
                    <a:lnTo>
                      <a:pt x="30" y="37"/>
                    </a:lnTo>
                    <a:lnTo>
                      <a:pt x="30" y="37"/>
                    </a:lnTo>
                    <a:lnTo>
                      <a:pt x="38" y="36"/>
                    </a:lnTo>
                    <a:lnTo>
                      <a:pt x="48" y="36"/>
                    </a:lnTo>
                    <a:lnTo>
                      <a:pt x="53" y="36"/>
                    </a:lnTo>
                    <a:lnTo>
                      <a:pt x="58" y="37"/>
                    </a:lnTo>
                    <a:lnTo>
                      <a:pt x="63" y="39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77" y="50"/>
                    </a:lnTo>
                    <a:lnTo>
                      <a:pt x="83" y="55"/>
                    </a:lnTo>
                    <a:lnTo>
                      <a:pt x="85" y="57"/>
                    </a:lnTo>
                    <a:lnTo>
                      <a:pt x="85" y="60"/>
                    </a:lnTo>
                    <a:lnTo>
                      <a:pt x="82" y="64"/>
                    </a:lnTo>
                    <a:lnTo>
                      <a:pt x="79" y="67"/>
                    </a:lnTo>
                    <a:lnTo>
                      <a:pt x="79" y="67"/>
                    </a:lnTo>
                    <a:lnTo>
                      <a:pt x="71" y="75"/>
                    </a:lnTo>
                    <a:lnTo>
                      <a:pt x="64" y="81"/>
                    </a:lnTo>
                    <a:lnTo>
                      <a:pt x="62" y="82"/>
                    </a:lnTo>
                    <a:lnTo>
                      <a:pt x="59" y="81"/>
                    </a:lnTo>
                    <a:lnTo>
                      <a:pt x="57" y="79"/>
                    </a:lnTo>
                    <a:lnTo>
                      <a:pt x="55" y="74"/>
                    </a:lnTo>
                    <a:lnTo>
                      <a:pt x="55" y="74"/>
                    </a:lnTo>
                    <a:lnTo>
                      <a:pt x="52" y="65"/>
                    </a:lnTo>
                    <a:lnTo>
                      <a:pt x="50" y="58"/>
                    </a:lnTo>
                    <a:lnTo>
                      <a:pt x="48" y="55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7" y="60"/>
                    </a:lnTo>
                    <a:lnTo>
                      <a:pt x="36" y="62"/>
                    </a:lnTo>
                    <a:lnTo>
                      <a:pt x="36" y="65"/>
                    </a:lnTo>
                    <a:lnTo>
                      <a:pt x="38" y="71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46" y="91"/>
                    </a:lnTo>
                    <a:lnTo>
                      <a:pt x="47" y="99"/>
                    </a:lnTo>
                    <a:lnTo>
                      <a:pt x="47" y="100"/>
                    </a:lnTo>
                    <a:lnTo>
                      <a:pt x="46" y="101"/>
                    </a:lnTo>
                    <a:lnTo>
                      <a:pt x="45" y="101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36" y="90"/>
                    </a:lnTo>
                    <a:lnTo>
                      <a:pt x="32" y="8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3" y="70"/>
                    </a:lnTo>
                    <a:lnTo>
                      <a:pt x="19" y="66"/>
                    </a:lnTo>
                    <a:lnTo>
                      <a:pt x="15" y="64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6" name="Freeform 311"/>
              <p:cNvSpPr/>
              <p:nvPr/>
            </p:nvSpPr>
            <p:spPr bwMode="auto">
              <a:xfrm>
                <a:off x="10286956" y="1773376"/>
                <a:ext cx="77788" cy="73031"/>
              </a:xfrm>
              <a:custGeom>
                <a:avLst/>
                <a:gdLst>
                  <a:gd name="T0" fmla="*/ 0 w 49"/>
                  <a:gd name="T1" fmla="*/ 14 h 46"/>
                  <a:gd name="T2" fmla="*/ 0 w 49"/>
                  <a:gd name="T3" fmla="*/ 14 h 46"/>
                  <a:gd name="T4" fmla="*/ 0 w 49"/>
                  <a:gd name="T5" fmla="*/ 18 h 46"/>
                  <a:gd name="T6" fmla="*/ 0 w 49"/>
                  <a:gd name="T7" fmla="*/ 27 h 46"/>
                  <a:gd name="T8" fmla="*/ 1 w 49"/>
                  <a:gd name="T9" fmla="*/ 31 h 46"/>
                  <a:gd name="T10" fmla="*/ 3 w 49"/>
                  <a:gd name="T11" fmla="*/ 37 h 46"/>
                  <a:gd name="T12" fmla="*/ 5 w 49"/>
                  <a:gd name="T13" fmla="*/ 40 h 46"/>
                  <a:gd name="T14" fmla="*/ 7 w 49"/>
                  <a:gd name="T15" fmla="*/ 42 h 46"/>
                  <a:gd name="T16" fmla="*/ 7 w 49"/>
                  <a:gd name="T17" fmla="*/ 42 h 46"/>
                  <a:gd name="T18" fmla="*/ 16 w 49"/>
                  <a:gd name="T19" fmla="*/ 44 h 46"/>
                  <a:gd name="T20" fmla="*/ 26 w 49"/>
                  <a:gd name="T21" fmla="*/ 46 h 46"/>
                  <a:gd name="T22" fmla="*/ 32 w 49"/>
                  <a:gd name="T23" fmla="*/ 46 h 46"/>
                  <a:gd name="T24" fmla="*/ 36 w 49"/>
                  <a:gd name="T25" fmla="*/ 46 h 46"/>
                  <a:gd name="T26" fmla="*/ 40 w 49"/>
                  <a:gd name="T27" fmla="*/ 44 h 46"/>
                  <a:gd name="T28" fmla="*/ 45 w 49"/>
                  <a:gd name="T29" fmla="*/ 42 h 46"/>
                  <a:gd name="T30" fmla="*/ 45 w 49"/>
                  <a:gd name="T31" fmla="*/ 42 h 46"/>
                  <a:gd name="T32" fmla="*/ 47 w 49"/>
                  <a:gd name="T33" fmla="*/ 38 h 46"/>
                  <a:gd name="T34" fmla="*/ 48 w 49"/>
                  <a:gd name="T35" fmla="*/ 33 h 46"/>
                  <a:gd name="T36" fmla="*/ 49 w 49"/>
                  <a:gd name="T37" fmla="*/ 29 h 46"/>
                  <a:gd name="T38" fmla="*/ 48 w 49"/>
                  <a:gd name="T39" fmla="*/ 25 h 46"/>
                  <a:gd name="T40" fmla="*/ 47 w 49"/>
                  <a:gd name="T41" fmla="*/ 19 h 46"/>
                  <a:gd name="T42" fmla="*/ 45 w 49"/>
                  <a:gd name="T43" fmla="*/ 15 h 46"/>
                  <a:gd name="T44" fmla="*/ 43 w 49"/>
                  <a:gd name="T45" fmla="*/ 12 h 46"/>
                  <a:gd name="T46" fmla="*/ 39 w 49"/>
                  <a:gd name="T47" fmla="*/ 9 h 46"/>
                  <a:gd name="T48" fmla="*/ 39 w 49"/>
                  <a:gd name="T49" fmla="*/ 9 h 46"/>
                  <a:gd name="T50" fmla="*/ 32 w 49"/>
                  <a:gd name="T51" fmla="*/ 4 h 46"/>
                  <a:gd name="T52" fmla="*/ 24 w 49"/>
                  <a:gd name="T53" fmla="*/ 1 h 46"/>
                  <a:gd name="T54" fmla="*/ 17 w 49"/>
                  <a:gd name="T55" fmla="*/ 0 h 46"/>
                  <a:gd name="T56" fmla="*/ 14 w 49"/>
                  <a:gd name="T57" fmla="*/ 0 h 46"/>
                  <a:gd name="T58" fmla="*/ 11 w 49"/>
                  <a:gd name="T59" fmla="*/ 1 h 46"/>
                  <a:gd name="T60" fmla="*/ 11 w 49"/>
                  <a:gd name="T61" fmla="*/ 1 h 46"/>
                  <a:gd name="T62" fmla="*/ 6 w 49"/>
                  <a:gd name="T63" fmla="*/ 4 h 46"/>
                  <a:gd name="T64" fmla="*/ 3 w 49"/>
                  <a:gd name="T65" fmla="*/ 9 h 46"/>
                  <a:gd name="T66" fmla="*/ 0 w 49"/>
                  <a:gd name="T67" fmla="*/ 14 h 46"/>
                  <a:gd name="T68" fmla="*/ 0 w 49"/>
                  <a:gd name="T6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46"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" y="31"/>
                    </a:lnTo>
                    <a:lnTo>
                      <a:pt x="3" y="37"/>
                    </a:lnTo>
                    <a:lnTo>
                      <a:pt x="5" y="40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16" y="44"/>
                    </a:lnTo>
                    <a:lnTo>
                      <a:pt x="26" y="46"/>
                    </a:lnTo>
                    <a:lnTo>
                      <a:pt x="32" y="46"/>
                    </a:lnTo>
                    <a:lnTo>
                      <a:pt x="36" y="46"/>
                    </a:lnTo>
                    <a:lnTo>
                      <a:pt x="40" y="44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47" y="38"/>
                    </a:lnTo>
                    <a:lnTo>
                      <a:pt x="48" y="33"/>
                    </a:lnTo>
                    <a:lnTo>
                      <a:pt x="49" y="29"/>
                    </a:lnTo>
                    <a:lnTo>
                      <a:pt x="48" y="25"/>
                    </a:lnTo>
                    <a:lnTo>
                      <a:pt x="47" y="19"/>
                    </a:lnTo>
                    <a:lnTo>
                      <a:pt x="45" y="15"/>
                    </a:lnTo>
                    <a:lnTo>
                      <a:pt x="43" y="12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2" y="4"/>
                    </a:lnTo>
                    <a:lnTo>
                      <a:pt x="24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6" y="4"/>
                    </a:lnTo>
                    <a:lnTo>
                      <a:pt x="3" y="9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7" name="Freeform 312"/>
              <p:cNvSpPr/>
              <p:nvPr/>
            </p:nvSpPr>
            <p:spPr bwMode="auto">
              <a:xfrm>
                <a:off x="10390143" y="1976592"/>
                <a:ext cx="206373" cy="174638"/>
              </a:xfrm>
              <a:custGeom>
                <a:avLst/>
                <a:gdLst>
                  <a:gd name="T0" fmla="*/ 3 w 130"/>
                  <a:gd name="T1" fmla="*/ 3 h 110"/>
                  <a:gd name="T2" fmla="*/ 7 w 130"/>
                  <a:gd name="T3" fmla="*/ 10 h 110"/>
                  <a:gd name="T4" fmla="*/ 7 w 130"/>
                  <a:gd name="T5" fmla="*/ 19 h 110"/>
                  <a:gd name="T6" fmla="*/ 5 w 130"/>
                  <a:gd name="T7" fmla="*/ 24 h 110"/>
                  <a:gd name="T8" fmla="*/ 2 w 130"/>
                  <a:gd name="T9" fmla="*/ 33 h 110"/>
                  <a:gd name="T10" fmla="*/ 3 w 130"/>
                  <a:gd name="T11" fmla="*/ 38 h 110"/>
                  <a:gd name="T12" fmla="*/ 8 w 130"/>
                  <a:gd name="T13" fmla="*/ 40 h 110"/>
                  <a:gd name="T14" fmla="*/ 11 w 130"/>
                  <a:gd name="T15" fmla="*/ 39 h 110"/>
                  <a:gd name="T16" fmla="*/ 24 w 130"/>
                  <a:gd name="T17" fmla="*/ 36 h 110"/>
                  <a:gd name="T18" fmla="*/ 31 w 130"/>
                  <a:gd name="T19" fmla="*/ 36 h 110"/>
                  <a:gd name="T20" fmla="*/ 38 w 130"/>
                  <a:gd name="T21" fmla="*/ 40 h 110"/>
                  <a:gd name="T22" fmla="*/ 40 w 130"/>
                  <a:gd name="T23" fmla="*/ 44 h 110"/>
                  <a:gd name="T24" fmla="*/ 43 w 130"/>
                  <a:gd name="T25" fmla="*/ 54 h 110"/>
                  <a:gd name="T26" fmla="*/ 42 w 130"/>
                  <a:gd name="T27" fmla="*/ 60 h 110"/>
                  <a:gd name="T28" fmla="*/ 39 w 130"/>
                  <a:gd name="T29" fmla="*/ 65 h 110"/>
                  <a:gd name="T30" fmla="*/ 32 w 130"/>
                  <a:gd name="T31" fmla="*/ 67 h 110"/>
                  <a:gd name="T32" fmla="*/ 28 w 130"/>
                  <a:gd name="T33" fmla="*/ 66 h 110"/>
                  <a:gd name="T34" fmla="*/ 15 w 130"/>
                  <a:gd name="T35" fmla="*/ 60 h 110"/>
                  <a:gd name="T36" fmla="*/ 8 w 130"/>
                  <a:gd name="T37" fmla="*/ 58 h 110"/>
                  <a:gd name="T38" fmla="*/ 2 w 130"/>
                  <a:gd name="T39" fmla="*/ 60 h 110"/>
                  <a:gd name="T40" fmla="*/ 0 w 130"/>
                  <a:gd name="T41" fmla="*/ 63 h 110"/>
                  <a:gd name="T42" fmla="*/ 1 w 130"/>
                  <a:gd name="T43" fmla="*/ 68 h 110"/>
                  <a:gd name="T44" fmla="*/ 10 w 130"/>
                  <a:gd name="T45" fmla="*/ 74 h 110"/>
                  <a:gd name="T46" fmla="*/ 18 w 130"/>
                  <a:gd name="T47" fmla="*/ 80 h 110"/>
                  <a:gd name="T48" fmla="*/ 54 w 130"/>
                  <a:gd name="T49" fmla="*/ 99 h 110"/>
                  <a:gd name="T50" fmla="*/ 78 w 130"/>
                  <a:gd name="T51" fmla="*/ 108 h 110"/>
                  <a:gd name="T52" fmla="*/ 95 w 130"/>
                  <a:gd name="T53" fmla="*/ 110 h 110"/>
                  <a:gd name="T54" fmla="*/ 99 w 130"/>
                  <a:gd name="T55" fmla="*/ 109 h 110"/>
                  <a:gd name="T56" fmla="*/ 127 w 130"/>
                  <a:gd name="T57" fmla="*/ 100 h 110"/>
                  <a:gd name="T58" fmla="*/ 130 w 130"/>
                  <a:gd name="T59" fmla="*/ 97 h 110"/>
                  <a:gd name="T60" fmla="*/ 125 w 130"/>
                  <a:gd name="T61" fmla="*/ 95 h 110"/>
                  <a:gd name="T62" fmla="*/ 121 w 130"/>
                  <a:gd name="T63" fmla="*/ 95 h 110"/>
                  <a:gd name="T64" fmla="*/ 114 w 130"/>
                  <a:gd name="T65" fmla="*/ 90 h 110"/>
                  <a:gd name="T66" fmla="*/ 111 w 130"/>
                  <a:gd name="T67" fmla="*/ 84 h 110"/>
                  <a:gd name="T68" fmla="*/ 111 w 130"/>
                  <a:gd name="T69" fmla="*/ 79 h 110"/>
                  <a:gd name="T70" fmla="*/ 112 w 130"/>
                  <a:gd name="T71" fmla="*/ 75 h 110"/>
                  <a:gd name="T72" fmla="*/ 119 w 130"/>
                  <a:gd name="T73" fmla="*/ 66 h 110"/>
                  <a:gd name="T74" fmla="*/ 121 w 130"/>
                  <a:gd name="T75" fmla="*/ 60 h 110"/>
                  <a:gd name="T76" fmla="*/ 117 w 130"/>
                  <a:gd name="T77" fmla="*/ 55 h 110"/>
                  <a:gd name="T78" fmla="*/ 114 w 130"/>
                  <a:gd name="T79" fmla="*/ 52 h 110"/>
                  <a:gd name="T80" fmla="*/ 98 w 130"/>
                  <a:gd name="T81" fmla="*/ 49 h 110"/>
                  <a:gd name="T82" fmla="*/ 87 w 130"/>
                  <a:gd name="T83" fmla="*/ 47 h 110"/>
                  <a:gd name="T84" fmla="*/ 79 w 130"/>
                  <a:gd name="T85" fmla="*/ 42 h 110"/>
                  <a:gd name="T86" fmla="*/ 74 w 130"/>
                  <a:gd name="T87" fmla="*/ 34 h 110"/>
                  <a:gd name="T88" fmla="*/ 64 w 130"/>
                  <a:gd name="T89" fmla="*/ 26 h 110"/>
                  <a:gd name="T90" fmla="*/ 55 w 130"/>
                  <a:gd name="T91" fmla="*/ 24 h 110"/>
                  <a:gd name="T92" fmla="*/ 37 w 130"/>
                  <a:gd name="T93" fmla="*/ 20 h 110"/>
                  <a:gd name="T94" fmla="*/ 31 w 130"/>
                  <a:gd name="T95" fmla="*/ 16 h 110"/>
                  <a:gd name="T96" fmla="*/ 31 w 130"/>
                  <a:gd name="T97" fmla="*/ 14 h 110"/>
                  <a:gd name="T98" fmla="*/ 35 w 130"/>
                  <a:gd name="T99" fmla="*/ 12 h 110"/>
                  <a:gd name="T100" fmla="*/ 44 w 130"/>
                  <a:gd name="T101" fmla="*/ 11 h 110"/>
                  <a:gd name="T102" fmla="*/ 46 w 130"/>
                  <a:gd name="T103" fmla="*/ 8 h 110"/>
                  <a:gd name="T104" fmla="*/ 46 w 130"/>
                  <a:gd name="T105" fmla="*/ 5 h 110"/>
                  <a:gd name="T106" fmla="*/ 41 w 130"/>
                  <a:gd name="T107" fmla="*/ 1 h 110"/>
                  <a:gd name="T108" fmla="*/ 28 w 130"/>
                  <a:gd name="T109" fmla="*/ 0 h 110"/>
                  <a:gd name="T110" fmla="*/ 19 w 130"/>
                  <a:gd name="T111" fmla="*/ 1 h 110"/>
                  <a:gd name="T112" fmla="*/ 3 w 130"/>
                  <a:gd name="T113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" h="110">
                    <a:moveTo>
                      <a:pt x="3" y="3"/>
                    </a:moveTo>
                    <a:lnTo>
                      <a:pt x="3" y="3"/>
                    </a:lnTo>
                    <a:lnTo>
                      <a:pt x="4" y="5"/>
                    </a:lnTo>
                    <a:lnTo>
                      <a:pt x="7" y="10"/>
                    </a:lnTo>
                    <a:lnTo>
                      <a:pt x="7" y="16"/>
                    </a:lnTo>
                    <a:lnTo>
                      <a:pt x="7" y="19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30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3" y="38"/>
                    </a:lnTo>
                    <a:lnTo>
                      <a:pt x="4" y="39"/>
                    </a:lnTo>
                    <a:lnTo>
                      <a:pt x="8" y="40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9" y="36"/>
                    </a:lnTo>
                    <a:lnTo>
                      <a:pt x="24" y="36"/>
                    </a:lnTo>
                    <a:lnTo>
                      <a:pt x="28" y="36"/>
                    </a:lnTo>
                    <a:lnTo>
                      <a:pt x="31" y="36"/>
                    </a:lnTo>
                    <a:lnTo>
                      <a:pt x="35" y="38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9"/>
                    </a:lnTo>
                    <a:lnTo>
                      <a:pt x="43" y="54"/>
                    </a:lnTo>
                    <a:lnTo>
                      <a:pt x="43" y="57"/>
                    </a:lnTo>
                    <a:lnTo>
                      <a:pt x="42" y="60"/>
                    </a:lnTo>
                    <a:lnTo>
                      <a:pt x="41" y="63"/>
                    </a:lnTo>
                    <a:lnTo>
                      <a:pt x="39" y="65"/>
                    </a:lnTo>
                    <a:lnTo>
                      <a:pt x="36" y="66"/>
                    </a:lnTo>
                    <a:lnTo>
                      <a:pt x="32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4" y="63"/>
                    </a:lnTo>
                    <a:lnTo>
                      <a:pt x="15" y="60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70"/>
                    </a:lnTo>
                    <a:lnTo>
                      <a:pt x="10" y="74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33" y="88"/>
                    </a:lnTo>
                    <a:lnTo>
                      <a:pt x="54" y="99"/>
                    </a:lnTo>
                    <a:lnTo>
                      <a:pt x="66" y="104"/>
                    </a:lnTo>
                    <a:lnTo>
                      <a:pt x="78" y="108"/>
                    </a:lnTo>
                    <a:lnTo>
                      <a:pt x="89" y="110"/>
                    </a:lnTo>
                    <a:lnTo>
                      <a:pt x="95" y="110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116" y="104"/>
                    </a:lnTo>
                    <a:lnTo>
                      <a:pt x="127" y="100"/>
                    </a:lnTo>
                    <a:lnTo>
                      <a:pt x="129" y="98"/>
                    </a:lnTo>
                    <a:lnTo>
                      <a:pt x="130" y="97"/>
                    </a:lnTo>
                    <a:lnTo>
                      <a:pt x="129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1" y="95"/>
                    </a:lnTo>
                    <a:lnTo>
                      <a:pt x="117" y="93"/>
                    </a:lnTo>
                    <a:lnTo>
                      <a:pt x="114" y="90"/>
                    </a:lnTo>
                    <a:lnTo>
                      <a:pt x="112" y="87"/>
                    </a:lnTo>
                    <a:lnTo>
                      <a:pt x="111" y="84"/>
                    </a:lnTo>
                    <a:lnTo>
                      <a:pt x="111" y="81"/>
                    </a:lnTo>
                    <a:lnTo>
                      <a:pt x="111" y="79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6" y="71"/>
                    </a:lnTo>
                    <a:lnTo>
                      <a:pt x="119" y="66"/>
                    </a:lnTo>
                    <a:lnTo>
                      <a:pt x="121" y="63"/>
                    </a:lnTo>
                    <a:lnTo>
                      <a:pt x="121" y="60"/>
                    </a:lnTo>
                    <a:lnTo>
                      <a:pt x="121" y="57"/>
                    </a:lnTo>
                    <a:lnTo>
                      <a:pt x="117" y="55"/>
                    </a:lnTo>
                    <a:lnTo>
                      <a:pt x="117" y="55"/>
                    </a:lnTo>
                    <a:lnTo>
                      <a:pt x="114" y="52"/>
                    </a:lnTo>
                    <a:lnTo>
                      <a:pt x="109" y="51"/>
                    </a:lnTo>
                    <a:lnTo>
                      <a:pt x="98" y="49"/>
                    </a:lnTo>
                    <a:lnTo>
                      <a:pt x="93" y="48"/>
                    </a:lnTo>
                    <a:lnTo>
                      <a:pt x="87" y="47"/>
                    </a:lnTo>
                    <a:lnTo>
                      <a:pt x="82" y="45"/>
                    </a:lnTo>
                    <a:lnTo>
                      <a:pt x="79" y="42"/>
                    </a:lnTo>
                    <a:lnTo>
                      <a:pt x="79" y="42"/>
                    </a:lnTo>
                    <a:lnTo>
                      <a:pt x="74" y="34"/>
                    </a:lnTo>
                    <a:lnTo>
                      <a:pt x="70" y="29"/>
                    </a:lnTo>
                    <a:lnTo>
                      <a:pt x="64" y="26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45" y="22"/>
                    </a:lnTo>
                    <a:lnTo>
                      <a:pt x="37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5" y="12"/>
                    </a:lnTo>
                    <a:lnTo>
                      <a:pt x="40" y="12"/>
                    </a:lnTo>
                    <a:lnTo>
                      <a:pt x="44" y="11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5"/>
                    </a:lnTo>
                    <a:lnTo>
                      <a:pt x="45" y="4"/>
                    </a:lnTo>
                    <a:lnTo>
                      <a:pt x="41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8" name="Freeform 313"/>
              <p:cNvSpPr/>
              <p:nvPr/>
            </p:nvSpPr>
            <p:spPr bwMode="auto">
              <a:xfrm>
                <a:off x="10433006" y="1803541"/>
                <a:ext cx="7937" cy="7938"/>
              </a:xfrm>
              <a:custGeom>
                <a:avLst/>
                <a:gdLst>
                  <a:gd name="T0" fmla="*/ 1 w 5"/>
                  <a:gd name="T1" fmla="*/ 2 h 5"/>
                  <a:gd name="T2" fmla="*/ 1 w 5"/>
                  <a:gd name="T3" fmla="*/ 2 h 5"/>
                  <a:gd name="T4" fmla="*/ 0 w 5"/>
                  <a:gd name="T5" fmla="*/ 4 h 5"/>
                  <a:gd name="T6" fmla="*/ 0 w 5"/>
                  <a:gd name="T7" fmla="*/ 5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5 w 5"/>
                  <a:gd name="T21" fmla="*/ 0 h 5"/>
                  <a:gd name="T22" fmla="*/ 4 w 5"/>
                  <a:gd name="T23" fmla="*/ 0 h 5"/>
                  <a:gd name="T24" fmla="*/ 3 w 5"/>
                  <a:gd name="T25" fmla="*/ 0 h 5"/>
                  <a:gd name="T26" fmla="*/ 1 w 5"/>
                  <a:gd name="T27" fmla="*/ 2 h 5"/>
                  <a:gd name="T28" fmla="*/ 1 w 5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9" name="Freeform 314"/>
              <p:cNvSpPr/>
              <p:nvPr/>
            </p:nvSpPr>
            <p:spPr bwMode="auto">
              <a:xfrm>
                <a:off x="10367917" y="1821005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0 w 9"/>
                  <a:gd name="T5" fmla="*/ 7 h 9"/>
                  <a:gd name="T6" fmla="*/ 0 w 9"/>
                  <a:gd name="T7" fmla="*/ 9 h 9"/>
                  <a:gd name="T8" fmla="*/ 1 w 9"/>
                  <a:gd name="T9" fmla="*/ 9 h 9"/>
                  <a:gd name="T10" fmla="*/ 2 w 9"/>
                  <a:gd name="T11" fmla="*/ 9 h 9"/>
                  <a:gd name="T12" fmla="*/ 2 w 9"/>
                  <a:gd name="T13" fmla="*/ 9 h 9"/>
                  <a:gd name="T14" fmla="*/ 2 w 9"/>
                  <a:gd name="T15" fmla="*/ 7 h 9"/>
                  <a:gd name="T16" fmla="*/ 2 w 9"/>
                  <a:gd name="T17" fmla="*/ 6 h 9"/>
                  <a:gd name="T18" fmla="*/ 1 w 9"/>
                  <a:gd name="T19" fmla="*/ 4 h 9"/>
                  <a:gd name="T20" fmla="*/ 3 w 9"/>
                  <a:gd name="T21" fmla="*/ 3 h 9"/>
                  <a:gd name="T22" fmla="*/ 3 w 9"/>
                  <a:gd name="T23" fmla="*/ 3 h 9"/>
                  <a:gd name="T24" fmla="*/ 7 w 9"/>
                  <a:gd name="T25" fmla="*/ 3 h 9"/>
                  <a:gd name="T26" fmla="*/ 8 w 9"/>
                  <a:gd name="T27" fmla="*/ 2 h 9"/>
                  <a:gd name="T28" fmla="*/ 9 w 9"/>
                  <a:gd name="T29" fmla="*/ 1 h 9"/>
                  <a:gd name="T30" fmla="*/ 8 w 9"/>
                  <a:gd name="T31" fmla="*/ 0 h 9"/>
                  <a:gd name="T32" fmla="*/ 8 w 9"/>
                  <a:gd name="T33" fmla="*/ 0 h 9"/>
                  <a:gd name="T34" fmla="*/ 6 w 9"/>
                  <a:gd name="T35" fmla="*/ 0 h 9"/>
                  <a:gd name="T36" fmla="*/ 3 w 9"/>
                  <a:gd name="T37" fmla="*/ 0 h 9"/>
                  <a:gd name="T38" fmla="*/ 0 w 9"/>
                  <a:gd name="T39" fmla="*/ 1 h 9"/>
                  <a:gd name="T40" fmla="*/ 0 w 9"/>
                  <a:gd name="T4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0" name="Freeform 315"/>
              <p:cNvSpPr/>
              <p:nvPr/>
            </p:nvSpPr>
            <p:spPr bwMode="auto">
              <a:xfrm>
                <a:off x="11458525" y="4558067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4 h 4"/>
                  <a:gd name="T4" fmla="*/ 1 w 4"/>
                  <a:gd name="T5" fmla="*/ 3 h 4"/>
                  <a:gd name="T6" fmla="*/ 0 w 4"/>
                  <a:gd name="T7" fmla="*/ 2 h 4"/>
                  <a:gd name="T8" fmla="*/ 1 w 4"/>
                  <a:gd name="T9" fmla="*/ 1 h 4"/>
                  <a:gd name="T10" fmla="*/ 3 w 4"/>
                  <a:gd name="T11" fmla="*/ 0 h 4"/>
                  <a:gd name="T12" fmla="*/ 3 w 4"/>
                  <a:gd name="T13" fmla="*/ 0 h 4"/>
                  <a:gd name="T14" fmla="*/ 4 w 4"/>
                  <a:gd name="T15" fmla="*/ 1 h 4"/>
                  <a:gd name="T16" fmla="*/ 4 w 4"/>
                  <a:gd name="T17" fmla="*/ 2 h 4"/>
                  <a:gd name="T18" fmla="*/ 3 w 4"/>
                  <a:gd name="T19" fmla="*/ 4 h 4"/>
                  <a:gd name="T20" fmla="*/ 3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1" name="Freeform 316"/>
              <p:cNvSpPr/>
              <p:nvPr/>
            </p:nvSpPr>
            <p:spPr bwMode="auto">
              <a:xfrm>
                <a:off x="11342638" y="4542191"/>
                <a:ext cx="20638" cy="17464"/>
              </a:xfrm>
              <a:custGeom>
                <a:avLst/>
                <a:gdLst>
                  <a:gd name="T0" fmla="*/ 13 w 13"/>
                  <a:gd name="T1" fmla="*/ 11 h 11"/>
                  <a:gd name="T2" fmla="*/ 13 w 13"/>
                  <a:gd name="T3" fmla="*/ 11 h 11"/>
                  <a:gd name="T4" fmla="*/ 9 w 13"/>
                  <a:gd name="T5" fmla="*/ 11 h 11"/>
                  <a:gd name="T6" fmla="*/ 7 w 13"/>
                  <a:gd name="T7" fmla="*/ 10 h 11"/>
                  <a:gd name="T8" fmla="*/ 3 w 13"/>
                  <a:gd name="T9" fmla="*/ 8 h 11"/>
                  <a:gd name="T10" fmla="*/ 3 w 13"/>
                  <a:gd name="T11" fmla="*/ 8 h 11"/>
                  <a:gd name="T12" fmla="*/ 1 w 13"/>
                  <a:gd name="T13" fmla="*/ 4 h 11"/>
                  <a:gd name="T14" fmla="*/ 0 w 13"/>
                  <a:gd name="T15" fmla="*/ 1 h 11"/>
                  <a:gd name="T16" fmla="*/ 1 w 13"/>
                  <a:gd name="T17" fmla="*/ 0 h 11"/>
                  <a:gd name="T18" fmla="*/ 2 w 13"/>
                  <a:gd name="T19" fmla="*/ 0 h 11"/>
                  <a:gd name="T20" fmla="*/ 2 w 13"/>
                  <a:gd name="T21" fmla="*/ 0 h 11"/>
                  <a:gd name="T22" fmla="*/ 7 w 13"/>
                  <a:gd name="T23" fmla="*/ 3 h 11"/>
                  <a:gd name="T24" fmla="*/ 9 w 13"/>
                  <a:gd name="T25" fmla="*/ 5 h 11"/>
                  <a:gd name="T26" fmla="*/ 11 w 13"/>
                  <a:gd name="T27" fmla="*/ 5 h 11"/>
                  <a:gd name="T28" fmla="*/ 11 w 13"/>
                  <a:gd name="T29" fmla="*/ 5 h 11"/>
                  <a:gd name="T30" fmla="*/ 12 w 13"/>
                  <a:gd name="T31" fmla="*/ 6 h 11"/>
                  <a:gd name="T32" fmla="*/ 13 w 13"/>
                  <a:gd name="T33" fmla="*/ 9 h 11"/>
                  <a:gd name="T34" fmla="*/ 13 w 13"/>
                  <a:gd name="T35" fmla="*/ 11 h 11"/>
                  <a:gd name="T36" fmla="*/ 13 w 13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lnTo>
                      <a:pt x="13" y="11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2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2" name="Freeform 317"/>
              <p:cNvSpPr/>
              <p:nvPr/>
            </p:nvSpPr>
            <p:spPr bwMode="auto">
              <a:xfrm>
                <a:off x="11252152" y="4489798"/>
                <a:ext cx="19051" cy="11114"/>
              </a:xfrm>
              <a:custGeom>
                <a:avLst/>
                <a:gdLst>
                  <a:gd name="T0" fmla="*/ 0 w 12"/>
                  <a:gd name="T1" fmla="*/ 1 h 7"/>
                  <a:gd name="T2" fmla="*/ 0 w 12"/>
                  <a:gd name="T3" fmla="*/ 1 h 7"/>
                  <a:gd name="T4" fmla="*/ 0 w 12"/>
                  <a:gd name="T5" fmla="*/ 2 h 7"/>
                  <a:gd name="T6" fmla="*/ 1 w 12"/>
                  <a:gd name="T7" fmla="*/ 2 h 7"/>
                  <a:gd name="T8" fmla="*/ 2 w 12"/>
                  <a:gd name="T9" fmla="*/ 3 h 7"/>
                  <a:gd name="T10" fmla="*/ 3 w 12"/>
                  <a:gd name="T11" fmla="*/ 4 h 7"/>
                  <a:gd name="T12" fmla="*/ 3 w 12"/>
                  <a:gd name="T13" fmla="*/ 4 h 7"/>
                  <a:gd name="T14" fmla="*/ 4 w 12"/>
                  <a:gd name="T15" fmla="*/ 6 h 7"/>
                  <a:gd name="T16" fmla="*/ 7 w 12"/>
                  <a:gd name="T17" fmla="*/ 7 h 7"/>
                  <a:gd name="T18" fmla="*/ 9 w 12"/>
                  <a:gd name="T19" fmla="*/ 7 h 7"/>
                  <a:gd name="T20" fmla="*/ 10 w 12"/>
                  <a:gd name="T21" fmla="*/ 6 h 7"/>
                  <a:gd name="T22" fmla="*/ 10 w 12"/>
                  <a:gd name="T23" fmla="*/ 6 h 7"/>
                  <a:gd name="T24" fmla="*/ 11 w 12"/>
                  <a:gd name="T25" fmla="*/ 3 h 7"/>
                  <a:gd name="T26" fmla="*/ 12 w 12"/>
                  <a:gd name="T27" fmla="*/ 1 h 7"/>
                  <a:gd name="T28" fmla="*/ 10 w 12"/>
                  <a:gd name="T29" fmla="*/ 0 h 7"/>
                  <a:gd name="T30" fmla="*/ 10 w 12"/>
                  <a:gd name="T31" fmla="*/ 0 h 7"/>
                  <a:gd name="T32" fmla="*/ 7 w 12"/>
                  <a:gd name="T33" fmla="*/ 0 h 7"/>
                  <a:gd name="T34" fmla="*/ 3 w 12"/>
                  <a:gd name="T35" fmla="*/ 0 h 7"/>
                  <a:gd name="T36" fmla="*/ 0 w 12"/>
                  <a:gd name="T37" fmla="*/ 1 h 7"/>
                  <a:gd name="T38" fmla="*/ 0 w 12"/>
                  <a:gd name="T3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3" name="Freeform 318"/>
              <p:cNvSpPr/>
              <p:nvPr/>
            </p:nvSpPr>
            <p:spPr bwMode="auto">
              <a:xfrm>
                <a:off x="11360102" y="4335800"/>
                <a:ext cx="7937" cy="4764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4 w 5"/>
                  <a:gd name="T5" fmla="*/ 2 h 3"/>
                  <a:gd name="T6" fmla="*/ 1 w 5"/>
                  <a:gd name="T7" fmla="*/ 3 h 3"/>
                  <a:gd name="T8" fmla="*/ 0 w 5"/>
                  <a:gd name="T9" fmla="*/ 2 h 3"/>
                  <a:gd name="T10" fmla="*/ 0 w 5"/>
                  <a:gd name="T11" fmla="*/ 2 h 3"/>
                  <a:gd name="T12" fmla="*/ 0 w 5"/>
                  <a:gd name="T13" fmla="*/ 1 h 3"/>
                  <a:gd name="T14" fmla="*/ 0 w 5"/>
                  <a:gd name="T15" fmla="*/ 1 h 3"/>
                  <a:gd name="T16" fmla="*/ 2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4" name="Freeform 319"/>
              <p:cNvSpPr/>
              <p:nvPr/>
            </p:nvSpPr>
            <p:spPr bwMode="auto">
              <a:xfrm>
                <a:off x="11368036" y="4292934"/>
                <a:ext cx="15875" cy="30166"/>
              </a:xfrm>
              <a:custGeom>
                <a:avLst/>
                <a:gdLst>
                  <a:gd name="T0" fmla="*/ 5 w 10"/>
                  <a:gd name="T1" fmla="*/ 1 h 19"/>
                  <a:gd name="T2" fmla="*/ 5 w 10"/>
                  <a:gd name="T3" fmla="*/ 1 h 19"/>
                  <a:gd name="T4" fmla="*/ 6 w 10"/>
                  <a:gd name="T5" fmla="*/ 4 h 19"/>
                  <a:gd name="T6" fmla="*/ 5 w 10"/>
                  <a:gd name="T7" fmla="*/ 6 h 19"/>
                  <a:gd name="T8" fmla="*/ 2 w 10"/>
                  <a:gd name="T9" fmla="*/ 8 h 19"/>
                  <a:gd name="T10" fmla="*/ 2 w 10"/>
                  <a:gd name="T11" fmla="*/ 8 h 19"/>
                  <a:gd name="T12" fmla="*/ 0 w 10"/>
                  <a:gd name="T13" fmla="*/ 9 h 19"/>
                  <a:gd name="T14" fmla="*/ 0 w 10"/>
                  <a:gd name="T15" fmla="*/ 10 h 19"/>
                  <a:gd name="T16" fmla="*/ 0 w 10"/>
                  <a:gd name="T17" fmla="*/ 12 h 19"/>
                  <a:gd name="T18" fmla="*/ 2 w 10"/>
                  <a:gd name="T19" fmla="*/ 13 h 19"/>
                  <a:gd name="T20" fmla="*/ 2 w 10"/>
                  <a:gd name="T21" fmla="*/ 13 h 19"/>
                  <a:gd name="T22" fmla="*/ 5 w 10"/>
                  <a:gd name="T23" fmla="*/ 14 h 19"/>
                  <a:gd name="T24" fmla="*/ 5 w 10"/>
                  <a:gd name="T25" fmla="*/ 16 h 19"/>
                  <a:gd name="T26" fmla="*/ 6 w 10"/>
                  <a:gd name="T27" fmla="*/ 17 h 19"/>
                  <a:gd name="T28" fmla="*/ 6 w 10"/>
                  <a:gd name="T29" fmla="*/ 19 h 19"/>
                  <a:gd name="T30" fmla="*/ 6 w 10"/>
                  <a:gd name="T31" fmla="*/ 19 h 19"/>
                  <a:gd name="T32" fmla="*/ 7 w 10"/>
                  <a:gd name="T33" fmla="*/ 19 h 19"/>
                  <a:gd name="T34" fmla="*/ 8 w 10"/>
                  <a:gd name="T35" fmla="*/ 17 h 19"/>
                  <a:gd name="T36" fmla="*/ 9 w 10"/>
                  <a:gd name="T37" fmla="*/ 13 h 19"/>
                  <a:gd name="T38" fmla="*/ 9 w 10"/>
                  <a:gd name="T39" fmla="*/ 13 h 19"/>
                  <a:gd name="T40" fmla="*/ 10 w 10"/>
                  <a:gd name="T41" fmla="*/ 5 h 19"/>
                  <a:gd name="T42" fmla="*/ 9 w 10"/>
                  <a:gd name="T43" fmla="*/ 2 h 19"/>
                  <a:gd name="T44" fmla="*/ 9 w 10"/>
                  <a:gd name="T45" fmla="*/ 0 h 19"/>
                  <a:gd name="T46" fmla="*/ 8 w 10"/>
                  <a:gd name="T47" fmla="*/ 0 h 19"/>
                  <a:gd name="T48" fmla="*/ 8 w 10"/>
                  <a:gd name="T49" fmla="*/ 0 h 19"/>
                  <a:gd name="T50" fmla="*/ 6 w 10"/>
                  <a:gd name="T51" fmla="*/ 0 h 19"/>
                  <a:gd name="T52" fmla="*/ 5 w 10"/>
                  <a:gd name="T53" fmla="*/ 0 h 19"/>
                  <a:gd name="T54" fmla="*/ 5 w 10"/>
                  <a:gd name="T55" fmla="*/ 1 h 19"/>
                  <a:gd name="T56" fmla="*/ 5 w 10"/>
                  <a:gd name="T5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" h="19">
                    <a:moveTo>
                      <a:pt x="5" y="1"/>
                    </a:moveTo>
                    <a:lnTo>
                      <a:pt x="5" y="1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9" y="13"/>
                    </a:lnTo>
                    <a:lnTo>
                      <a:pt x="9" y="13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5" name="Freeform 320"/>
              <p:cNvSpPr/>
              <p:nvPr/>
            </p:nvSpPr>
            <p:spPr bwMode="auto">
              <a:xfrm>
                <a:off x="10726691" y="4473922"/>
                <a:ext cx="504822" cy="309587"/>
              </a:xfrm>
              <a:custGeom>
                <a:avLst/>
                <a:gdLst>
                  <a:gd name="T0" fmla="*/ 298 w 318"/>
                  <a:gd name="T1" fmla="*/ 54 h 195"/>
                  <a:gd name="T2" fmla="*/ 291 w 318"/>
                  <a:gd name="T3" fmla="*/ 59 h 195"/>
                  <a:gd name="T4" fmla="*/ 278 w 318"/>
                  <a:gd name="T5" fmla="*/ 63 h 195"/>
                  <a:gd name="T6" fmla="*/ 268 w 318"/>
                  <a:gd name="T7" fmla="*/ 59 h 195"/>
                  <a:gd name="T8" fmla="*/ 242 w 318"/>
                  <a:gd name="T9" fmla="*/ 77 h 195"/>
                  <a:gd name="T10" fmla="*/ 233 w 318"/>
                  <a:gd name="T11" fmla="*/ 91 h 195"/>
                  <a:gd name="T12" fmla="*/ 227 w 318"/>
                  <a:gd name="T13" fmla="*/ 105 h 195"/>
                  <a:gd name="T14" fmla="*/ 227 w 318"/>
                  <a:gd name="T15" fmla="*/ 111 h 195"/>
                  <a:gd name="T16" fmla="*/ 218 w 318"/>
                  <a:gd name="T17" fmla="*/ 115 h 195"/>
                  <a:gd name="T18" fmla="*/ 192 w 318"/>
                  <a:gd name="T19" fmla="*/ 121 h 195"/>
                  <a:gd name="T20" fmla="*/ 175 w 318"/>
                  <a:gd name="T21" fmla="*/ 135 h 195"/>
                  <a:gd name="T22" fmla="*/ 174 w 318"/>
                  <a:gd name="T23" fmla="*/ 157 h 195"/>
                  <a:gd name="T24" fmla="*/ 166 w 318"/>
                  <a:gd name="T25" fmla="*/ 177 h 195"/>
                  <a:gd name="T26" fmla="*/ 147 w 318"/>
                  <a:gd name="T27" fmla="*/ 190 h 195"/>
                  <a:gd name="T28" fmla="*/ 126 w 318"/>
                  <a:gd name="T29" fmla="*/ 195 h 195"/>
                  <a:gd name="T30" fmla="*/ 109 w 318"/>
                  <a:gd name="T31" fmla="*/ 187 h 195"/>
                  <a:gd name="T32" fmla="*/ 110 w 318"/>
                  <a:gd name="T33" fmla="*/ 176 h 195"/>
                  <a:gd name="T34" fmla="*/ 106 w 318"/>
                  <a:gd name="T35" fmla="*/ 157 h 195"/>
                  <a:gd name="T36" fmla="*/ 110 w 318"/>
                  <a:gd name="T37" fmla="*/ 149 h 195"/>
                  <a:gd name="T38" fmla="*/ 109 w 318"/>
                  <a:gd name="T39" fmla="*/ 139 h 195"/>
                  <a:gd name="T40" fmla="*/ 97 w 318"/>
                  <a:gd name="T41" fmla="*/ 125 h 195"/>
                  <a:gd name="T42" fmla="*/ 77 w 318"/>
                  <a:gd name="T43" fmla="*/ 116 h 195"/>
                  <a:gd name="T44" fmla="*/ 67 w 318"/>
                  <a:gd name="T45" fmla="*/ 117 h 195"/>
                  <a:gd name="T46" fmla="*/ 55 w 318"/>
                  <a:gd name="T47" fmla="*/ 117 h 195"/>
                  <a:gd name="T48" fmla="*/ 42 w 318"/>
                  <a:gd name="T49" fmla="*/ 113 h 195"/>
                  <a:gd name="T50" fmla="*/ 12 w 318"/>
                  <a:gd name="T51" fmla="*/ 115 h 195"/>
                  <a:gd name="T52" fmla="*/ 0 w 318"/>
                  <a:gd name="T53" fmla="*/ 113 h 195"/>
                  <a:gd name="T54" fmla="*/ 7 w 318"/>
                  <a:gd name="T55" fmla="*/ 103 h 195"/>
                  <a:gd name="T56" fmla="*/ 16 w 318"/>
                  <a:gd name="T57" fmla="*/ 90 h 195"/>
                  <a:gd name="T58" fmla="*/ 33 w 318"/>
                  <a:gd name="T59" fmla="*/ 67 h 195"/>
                  <a:gd name="T60" fmla="*/ 45 w 318"/>
                  <a:gd name="T61" fmla="*/ 55 h 195"/>
                  <a:gd name="T62" fmla="*/ 49 w 318"/>
                  <a:gd name="T63" fmla="*/ 44 h 195"/>
                  <a:gd name="T64" fmla="*/ 68 w 318"/>
                  <a:gd name="T65" fmla="*/ 37 h 195"/>
                  <a:gd name="T66" fmla="*/ 73 w 318"/>
                  <a:gd name="T67" fmla="*/ 29 h 195"/>
                  <a:gd name="T68" fmla="*/ 69 w 318"/>
                  <a:gd name="T69" fmla="*/ 17 h 195"/>
                  <a:gd name="T70" fmla="*/ 60 w 318"/>
                  <a:gd name="T71" fmla="*/ 6 h 195"/>
                  <a:gd name="T72" fmla="*/ 64 w 318"/>
                  <a:gd name="T73" fmla="*/ 0 h 195"/>
                  <a:gd name="T74" fmla="*/ 72 w 318"/>
                  <a:gd name="T75" fmla="*/ 3 h 195"/>
                  <a:gd name="T76" fmla="*/ 81 w 318"/>
                  <a:gd name="T77" fmla="*/ 9 h 195"/>
                  <a:gd name="T78" fmla="*/ 84 w 318"/>
                  <a:gd name="T79" fmla="*/ 3 h 195"/>
                  <a:gd name="T80" fmla="*/ 95 w 318"/>
                  <a:gd name="T81" fmla="*/ 6 h 195"/>
                  <a:gd name="T82" fmla="*/ 101 w 318"/>
                  <a:gd name="T83" fmla="*/ 11 h 195"/>
                  <a:gd name="T84" fmla="*/ 109 w 318"/>
                  <a:gd name="T85" fmla="*/ 10 h 195"/>
                  <a:gd name="T86" fmla="*/ 115 w 318"/>
                  <a:gd name="T87" fmla="*/ 1 h 195"/>
                  <a:gd name="T88" fmla="*/ 127 w 318"/>
                  <a:gd name="T89" fmla="*/ 8 h 195"/>
                  <a:gd name="T90" fmla="*/ 135 w 318"/>
                  <a:gd name="T91" fmla="*/ 3 h 195"/>
                  <a:gd name="T92" fmla="*/ 139 w 318"/>
                  <a:gd name="T93" fmla="*/ 12 h 195"/>
                  <a:gd name="T94" fmla="*/ 144 w 318"/>
                  <a:gd name="T95" fmla="*/ 20 h 195"/>
                  <a:gd name="T96" fmla="*/ 152 w 318"/>
                  <a:gd name="T97" fmla="*/ 15 h 195"/>
                  <a:gd name="T98" fmla="*/ 158 w 318"/>
                  <a:gd name="T99" fmla="*/ 20 h 195"/>
                  <a:gd name="T100" fmla="*/ 174 w 318"/>
                  <a:gd name="T101" fmla="*/ 25 h 195"/>
                  <a:gd name="T102" fmla="*/ 193 w 318"/>
                  <a:gd name="T103" fmla="*/ 33 h 195"/>
                  <a:gd name="T104" fmla="*/ 196 w 318"/>
                  <a:gd name="T105" fmla="*/ 45 h 195"/>
                  <a:gd name="T106" fmla="*/ 203 w 318"/>
                  <a:gd name="T107" fmla="*/ 56 h 195"/>
                  <a:gd name="T108" fmla="*/ 230 w 318"/>
                  <a:gd name="T109" fmla="*/ 55 h 195"/>
                  <a:gd name="T110" fmla="*/ 248 w 318"/>
                  <a:gd name="T111" fmla="*/ 45 h 195"/>
                  <a:gd name="T112" fmla="*/ 268 w 318"/>
                  <a:gd name="T113" fmla="*/ 25 h 195"/>
                  <a:gd name="T114" fmla="*/ 283 w 318"/>
                  <a:gd name="T115" fmla="*/ 20 h 195"/>
                  <a:gd name="T116" fmla="*/ 289 w 318"/>
                  <a:gd name="T117" fmla="*/ 14 h 195"/>
                  <a:gd name="T118" fmla="*/ 307 w 318"/>
                  <a:gd name="T119" fmla="*/ 10 h 195"/>
                  <a:gd name="T120" fmla="*/ 317 w 318"/>
                  <a:gd name="T121" fmla="*/ 15 h 195"/>
                  <a:gd name="T122" fmla="*/ 318 w 318"/>
                  <a:gd name="T123" fmla="*/ 4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8" h="195">
                    <a:moveTo>
                      <a:pt x="316" y="53"/>
                    </a:moveTo>
                    <a:lnTo>
                      <a:pt x="316" y="53"/>
                    </a:lnTo>
                    <a:lnTo>
                      <a:pt x="305" y="53"/>
                    </a:lnTo>
                    <a:lnTo>
                      <a:pt x="298" y="54"/>
                    </a:lnTo>
                    <a:lnTo>
                      <a:pt x="295" y="55"/>
                    </a:lnTo>
                    <a:lnTo>
                      <a:pt x="293" y="56"/>
                    </a:lnTo>
                    <a:lnTo>
                      <a:pt x="293" y="56"/>
                    </a:lnTo>
                    <a:lnTo>
                      <a:pt x="291" y="59"/>
                    </a:lnTo>
                    <a:lnTo>
                      <a:pt x="287" y="62"/>
                    </a:lnTo>
                    <a:lnTo>
                      <a:pt x="282" y="65"/>
                    </a:lnTo>
                    <a:lnTo>
                      <a:pt x="281" y="65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6" y="61"/>
                    </a:lnTo>
                    <a:lnTo>
                      <a:pt x="272" y="60"/>
                    </a:lnTo>
                    <a:lnTo>
                      <a:pt x="268" y="59"/>
                    </a:lnTo>
                    <a:lnTo>
                      <a:pt x="264" y="61"/>
                    </a:lnTo>
                    <a:lnTo>
                      <a:pt x="264" y="61"/>
                    </a:lnTo>
                    <a:lnTo>
                      <a:pt x="247" y="73"/>
                    </a:lnTo>
                    <a:lnTo>
                      <a:pt x="242" y="77"/>
                    </a:lnTo>
                    <a:lnTo>
                      <a:pt x="238" y="83"/>
                    </a:lnTo>
                    <a:lnTo>
                      <a:pt x="234" y="87"/>
                    </a:lnTo>
                    <a:lnTo>
                      <a:pt x="233" y="91"/>
                    </a:lnTo>
                    <a:lnTo>
                      <a:pt x="233" y="91"/>
                    </a:lnTo>
                    <a:lnTo>
                      <a:pt x="233" y="96"/>
                    </a:lnTo>
                    <a:lnTo>
                      <a:pt x="232" y="99"/>
                    </a:lnTo>
                    <a:lnTo>
                      <a:pt x="229" y="102"/>
                    </a:lnTo>
                    <a:lnTo>
                      <a:pt x="227" y="105"/>
                    </a:lnTo>
                    <a:lnTo>
                      <a:pt x="226" y="106"/>
                    </a:lnTo>
                    <a:lnTo>
                      <a:pt x="227" y="108"/>
                    </a:lnTo>
                    <a:lnTo>
                      <a:pt x="227" y="108"/>
                    </a:lnTo>
                    <a:lnTo>
                      <a:pt x="227" y="111"/>
                    </a:lnTo>
                    <a:lnTo>
                      <a:pt x="226" y="113"/>
                    </a:lnTo>
                    <a:lnTo>
                      <a:pt x="224" y="115"/>
                    </a:lnTo>
                    <a:lnTo>
                      <a:pt x="218" y="115"/>
                    </a:lnTo>
                    <a:lnTo>
                      <a:pt x="218" y="115"/>
                    </a:lnTo>
                    <a:lnTo>
                      <a:pt x="207" y="116"/>
                    </a:lnTo>
                    <a:lnTo>
                      <a:pt x="201" y="118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85" y="126"/>
                    </a:lnTo>
                    <a:lnTo>
                      <a:pt x="179" y="130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4" y="140"/>
                    </a:lnTo>
                    <a:lnTo>
                      <a:pt x="174" y="145"/>
                    </a:lnTo>
                    <a:lnTo>
                      <a:pt x="174" y="145"/>
                    </a:lnTo>
                    <a:lnTo>
                      <a:pt x="174" y="157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9" y="173"/>
                    </a:lnTo>
                    <a:lnTo>
                      <a:pt x="166" y="177"/>
                    </a:lnTo>
                    <a:lnTo>
                      <a:pt x="162" y="182"/>
                    </a:lnTo>
                    <a:lnTo>
                      <a:pt x="157" y="185"/>
                    </a:lnTo>
                    <a:lnTo>
                      <a:pt x="157" y="185"/>
                    </a:lnTo>
                    <a:lnTo>
                      <a:pt x="147" y="190"/>
                    </a:lnTo>
                    <a:lnTo>
                      <a:pt x="139" y="194"/>
                    </a:lnTo>
                    <a:lnTo>
                      <a:pt x="134" y="195"/>
                    </a:lnTo>
                    <a:lnTo>
                      <a:pt x="130" y="195"/>
                    </a:lnTo>
                    <a:lnTo>
                      <a:pt x="126" y="195"/>
                    </a:lnTo>
                    <a:lnTo>
                      <a:pt x="119" y="192"/>
                    </a:lnTo>
                    <a:lnTo>
                      <a:pt x="119" y="192"/>
                    </a:lnTo>
                    <a:lnTo>
                      <a:pt x="111" y="188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1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0" y="169"/>
                    </a:lnTo>
                    <a:lnTo>
                      <a:pt x="107" y="160"/>
                    </a:lnTo>
                    <a:lnTo>
                      <a:pt x="107" y="160"/>
                    </a:lnTo>
                    <a:lnTo>
                      <a:pt x="106" y="157"/>
                    </a:lnTo>
                    <a:lnTo>
                      <a:pt x="105" y="154"/>
                    </a:lnTo>
                    <a:lnTo>
                      <a:pt x="106" y="152"/>
                    </a:lnTo>
                    <a:lnTo>
                      <a:pt x="110" y="149"/>
                    </a:lnTo>
                    <a:lnTo>
                      <a:pt x="110" y="149"/>
                    </a:lnTo>
                    <a:lnTo>
                      <a:pt x="112" y="146"/>
                    </a:lnTo>
                    <a:lnTo>
                      <a:pt x="113" y="144"/>
                    </a:lnTo>
                    <a:lnTo>
                      <a:pt x="112" y="141"/>
                    </a:lnTo>
                    <a:lnTo>
                      <a:pt x="109" y="139"/>
                    </a:lnTo>
                    <a:lnTo>
                      <a:pt x="109" y="139"/>
                    </a:lnTo>
                    <a:lnTo>
                      <a:pt x="105" y="134"/>
                    </a:lnTo>
                    <a:lnTo>
                      <a:pt x="102" y="129"/>
                    </a:lnTo>
                    <a:lnTo>
                      <a:pt x="97" y="125"/>
                    </a:lnTo>
                    <a:lnTo>
                      <a:pt x="95" y="123"/>
                    </a:lnTo>
                    <a:lnTo>
                      <a:pt x="91" y="121"/>
                    </a:lnTo>
                    <a:lnTo>
                      <a:pt x="91" y="121"/>
                    </a:lnTo>
                    <a:lnTo>
                      <a:pt x="77" y="116"/>
                    </a:lnTo>
                    <a:lnTo>
                      <a:pt x="71" y="115"/>
                    </a:lnTo>
                    <a:lnTo>
                      <a:pt x="69" y="116"/>
                    </a:lnTo>
                    <a:lnTo>
                      <a:pt x="67" y="117"/>
                    </a:lnTo>
                    <a:lnTo>
                      <a:pt x="67" y="117"/>
                    </a:lnTo>
                    <a:lnTo>
                      <a:pt x="64" y="119"/>
                    </a:lnTo>
                    <a:lnTo>
                      <a:pt x="61" y="120"/>
                    </a:lnTo>
                    <a:lnTo>
                      <a:pt x="58" y="119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4" y="115"/>
                    </a:lnTo>
                    <a:lnTo>
                      <a:pt x="50" y="114"/>
                    </a:lnTo>
                    <a:lnTo>
                      <a:pt x="42" y="113"/>
                    </a:lnTo>
                    <a:lnTo>
                      <a:pt x="32" y="113"/>
                    </a:lnTo>
                    <a:lnTo>
                      <a:pt x="21" y="113"/>
                    </a:lnTo>
                    <a:lnTo>
                      <a:pt x="21" y="113"/>
                    </a:lnTo>
                    <a:lnTo>
                      <a:pt x="12" y="115"/>
                    </a:lnTo>
                    <a:lnTo>
                      <a:pt x="5" y="116"/>
                    </a:lnTo>
                    <a:lnTo>
                      <a:pt x="1" y="116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1" y="111"/>
                    </a:lnTo>
                    <a:lnTo>
                      <a:pt x="2" y="108"/>
                    </a:lnTo>
                    <a:lnTo>
                      <a:pt x="7" y="103"/>
                    </a:lnTo>
                    <a:lnTo>
                      <a:pt x="13" y="98"/>
                    </a:lnTo>
                    <a:lnTo>
                      <a:pt x="15" y="94"/>
                    </a:lnTo>
                    <a:lnTo>
                      <a:pt x="16" y="90"/>
                    </a:lnTo>
                    <a:lnTo>
                      <a:pt x="16" y="90"/>
                    </a:lnTo>
                    <a:lnTo>
                      <a:pt x="17" y="86"/>
                    </a:lnTo>
                    <a:lnTo>
                      <a:pt x="19" y="82"/>
                    </a:lnTo>
                    <a:lnTo>
                      <a:pt x="26" y="74"/>
                    </a:lnTo>
                    <a:lnTo>
                      <a:pt x="33" y="67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44" y="57"/>
                    </a:lnTo>
                    <a:lnTo>
                      <a:pt x="45" y="55"/>
                    </a:lnTo>
                    <a:lnTo>
                      <a:pt x="46" y="49"/>
                    </a:lnTo>
                    <a:lnTo>
                      <a:pt x="46" y="47"/>
                    </a:lnTo>
                    <a:lnTo>
                      <a:pt x="47" y="46"/>
                    </a:lnTo>
                    <a:lnTo>
                      <a:pt x="49" y="44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61" y="39"/>
                    </a:lnTo>
                    <a:lnTo>
                      <a:pt x="68" y="37"/>
                    </a:lnTo>
                    <a:lnTo>
                      <a:pt x="71" y="33"/>
                    </a:lnTo>
                    <a:lnTo>
                      <a:pt x="72" y="31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2"/>
                    </a:lnTo>
                    <a:lnTo>
                      <a:pt x="72" y="19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7" y="17"/>
                    </a:lnTo>
                    <a:lnTo>
                      <a:pt x="64" y="15"/>
                    </a:lnTo>
                    <a:lnTo>
                      <a:pt x="61" y="12"/>
                    </a:lnTo>
                    <a:lnTo>
                      <a:pt x="60" y="6"/>
                    </a:lnTo>
                    <a:lnTo>
                      <a:pt x="60" y="4"/>
                    </a:lnTo>
                    <a:lnTo>
                      <a:pt x="61" y="2"/>
                    </a:lnTo>
                    <a:lnTo>
                      <a:pt x="61" y="2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1"/>
                    </a:lnTo>
                    <a:lnTo>
                      <a:pt x="72" y="3"/>
                    </a:lnTo>
                    <a:lnTo>
                      <a:pt x="72" y="3"/>
                    </a:lnTo>
                    <a:lnTo>
                      <a:pt x="75" y="6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81" y="9"/>
                    </a:lnTo>
                    <a:lnTo>
                      <a:pt x="82" y="8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4" y="3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1" y="11"/>
                    </a:lnTo>
                    <a:lnTo>
                      <a:pt x="105" y="11"/>
                    </a:lnTo>
                    <a:lnTo>
                      <a:pt x="107" y="11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2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5" y="1"/>
                    </a:lnTo>
                    <a:lnTo>
                      <a:pt x="118" y="4"/>
                    </a:lnTo>
                    <a:lnTo>
                      <a:pt x="123" y="6"/>
                    </a:lnTo>
                    <a:lnTo>
                      <a:pt x="127" y="8"/>
                    </a:lnTo>
                    <a:lnTo>
                      <a:pt x="130" y="6"/>
                    </a:lnTo>
                    <a:lnTo>
                      <a:pt x="130" y="6"/>
                    </a:lnTo>
                    <a:lnTo>
                      <a:pt x="133" y="4"/>
                    </a:lnTo>
                    <a:lnTo>
                      <a:pt x="135" y="3"/>
                    </a:lnTo>
                    <a:lnTo>
                      <a:pt x="136" y="4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12"/>
                    </a:lnTo>
                    <a:lnTo>
                      <a:pt x="140" y="17"/>
                    </a:lnTo>
                    <a:lnTo>
                      <a:pt x="141" y="19"/>
                    </a:lnTo>
                    <a:lnTo>
                      <a:pt x="142" y="20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8" y="16"/>
                    </a:lnTo>
                    <a:lnTo>
                      <a:pt x="152" y="15"/>
                    </a:lnTo>
                    <a:lnTo>
                      <a:pt x="155" y="15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8" y="20"/>
                    </a:lnTo>
                    <a:lnTo>
                      <a:pt x="161" y="23"/>
                    </a:lnTo>
                    <a:lnTo>
                      <a:pt x="167" y="24"/>
                    </a:lnTo>
                    <a:lnTo>
                      <a:pt x="174" y="25"/>
                    </a:lnTo>
                    <a:lnTo>
                      <a:pt x="174" y="25"/>
                    </a:lnTo>
                    <a:lnTo>
                      <a:pt x="183" y="27"/>
                    </a:lnTo>
                    <a:lnTo>
                      <a:pt x="189" y="29"/>
                    </a:lnTo>
                    <a:lnTo>
                      <a:pt x="191" y="31"/>
                    </a:lnTo>
                    <a:lnTo>
                      <a:pt x="193" y="33"/>
                    </a:lnTo>
                    <a:lnTo>
                      <a:pt x="195" y="37"/>
                    </a:lnTo>
                    <a:lnTo>
                      <a:pt x="195" y="39"/>
                    </a:lnTo>
                    <a:lnTo>
                      <a:pt x="195" y="39"/>
                    </a:lnTo>
                    <a:lnTo>
                      <a:pt x="196" y="45"/>
                    </a:lnTo>
                    <a:lnTo>
                      <a:pt x="197" y="49"/>
                    </a:lnTo>
                    <a:lnTo>
                      <a:pt x="199" y="54"/>
                    </a:lnTo>
                    <a:lnTo>
                      <a:pt x="201" y="55"/>
                    </a:lnTo>
                    <a:lnTo>
                      <a:pt x="203" y="56"/>
                    </a:lnTo>
                    <a:lnTo>
                      <a:pt x="203" y="56"/>
                    </a:lnTo>
                    <a:lnTo>
                      <a:pt x="212" y="57"/>
                    </a:lnTo>
                    <a:lnTo>
                      <a:pt x="224" y="56"/>
                    </a:lnTo>
                    <a:lnTo>
                      <a:pt x="230" y="55"/>
                    </a:lnTo>
                    <a:lnTo>
                      <a:pt x="236" y="53"/>
                    </a:lnTo>
                    <a:lnTo>
                      <a:pt x="243" y="49"/>
                    </a:lnTo>
                    <a:lnTo>
                      <a:pt x="248" y="45"/>
                    </a:lnTo>
                    <a:lnTo>
                      <a:pt x="248" y="45"/>
                    </a:lnTo>
                    <a:lnTo>
                      <a:pt x="257" y="37"/>
                    </a:lnTo>
                    <a:lnTo>
                      <a:pt x="261" y="30"/>
                    </a:lnTo>
                    <a:lnTo>
                      <a:pt x="266" y="26"/>
                    </a:lnTo>
                    <a:lnTo>
                      <a:pt x="268" y="25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8" y="22"/>
                    </a:lnTo>
                    <a:lnTo>
                      <a:pt x="283" y="20"/>
                    </a:lnTo>
                    <a:lnTo>
                      <a:pt x="286" y="18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89" y="14"/>
                    </a:lnTo>
                    <a:lnTo>
                      <a:pt x="290" y="12"/>
                    </a:lnTo>
                    <a:lnTo>
                      <a:pt x="296" y="11"/>
                    </a:lnTo>
                    <a:lnTo>
                      <a:pt x="302" y="10"/>
                    </a:lnTo>
                    <a:lnTo>
                      <a:pt x="307" y="10"/>
                    </a:lnTo>
                    <a:lnTo>
                      <a:pt x="307" y="10"/>
                    </a:lnTo>
                    <a:lnTo>
                      <a:pt x="312" y="11"/>
                    </a:lnTo>
                    <a:lnTo>
                      <a:pt x="315" y="12"/>
                    </a:lnTo>
                    <a:lnTo>
                      <a:pt x="317" y="15"/>
                    </a:lnTo>
                    <a:lnTo>
                      <a:pt x="318" y="23"/>
                    </a:lnTo>
                    <a:lnTo>
                      <a:pt x="318" y="23"/>
                    </a:lnTo>
                    <a:lnTo>
                      <a:pt x="318" y="32"/>
                    </a:lnTo>
                    <a:lnTo>
                      <a:pt x="318" y="42"/>
                    </a:lnTo>
                    <a:lnTo>
                      <a:pt x="316" y="53"/>
                    </a:lnTo>
                    <a:lnTo>
                      <a:pt x="316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6" name="Freeform 321"/>
              <p:cNvSpPr/>
              <p:nvPr/>
            </p:nvSpPr>
            <p:spPr bwMode="auto">
              <a:xfrm>
                <a:off x="9477334" y="2203621"/>
                <a:ext cx="9525" cy="952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1 w 6"/>
                  <a:gd name="T5" fmla="*/ 3 h 6"/>
                  <a:gd name="T6" fmla="*/ 3 w 6"/>
                  <a:gd name="T7" fmla="*/ 5 h 6"/>
                  <a:gd name="T8" fmla="*/ 5 w 6"/>
                  <a:gd name="T9" fmla="*/ 6 h 6"/>
                  <a:gd name="T10" fmla="*/ 6 w 6"/>
                  <a:gd name="T11" fmla="*/ 5 h 6"/>
                  <a:gd name="T12" fmla="*/ 6 w 6"/>
                  <a:gd name="T13" fmla="*/ 5 h 6"/>
                  <a:gd name="T14" fmla="*/ 6 w 6"/>
                  <a:gd name="T15" fmla="*/ 5 h 6"/>
                  <a:gd name="T16" fmla="*/ 5 w 6"/>
                  <a:gd name="T17" fmla="*/ 3 h 6"/>
                  <a:gd name="T18" fmla="*/ 3 w 6"/>
                  <a:gd name="T19" fmla="*/ 1 h 6"/>
                  <a:gd name="T20" fmla="*/ 0 w 6"/>
                  <a:gd name="T21" fmla="*/ 0 h 6"/>
                  <a:gd name="T22" fmla="*/ 0 w 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7" name="Freeform 322"/>
              <p:cNvSpPr/>
              <p:nvPr/>
            </p:nvSpPr>
            <p:spPr bwMode="auto">
              <a:xfrm>
                <a:off x="9531310" y="2133766"/>
                <a:ext cx="12699" cy="4764"/>
              </a:xfrm>
              <a:custGeom>
                <a:avLst/>
                <a:gdLst>
                  <a:gd name="T0" fmla="*/ 0 w 8"/>
                  <a:gd name="T1" fmla="*/ 1 h 3"/>
                  <a:gd name="T2" fmla="*/ 0 w 8"/>
                  <a:gd name="T3" fmla="*/ 1 h 3"/>
                  <a:gd name="T4" fmla="*/ 2 w 8"/>
                  <a:gd name="T5" fmla="*/ 2 h 3"/>
                  <a:gd name="T6" fmla="*/ 5 w 8"/>
                  <a:gd name="T7" fmla="*/ 3 h 3"/>
                  <a:gd name="T8" fmla="*/ 7 w 8"/>
                  <a:gd name="T9" fmla="*/ 2 h 3"/>
                  <a:gd name="T10" fmla="*/ 8 w 8"/>
                  <a:gd name="T11" fmla="*/ 1 h 3"/>
                  <a:gd name="T12" fmla="*/ 8 w 8"/>
                  <a:gd name="T13" fmla="*/ 1 h 3"/>
                  <a:gd name="T14" fmla="*/ 8 w 8"/>
                  <a:gd name="T15" fmla="*/ 0 h 3"/>
                  <a:gd name="T16" fmla="*/ 7 w 8"/>
                  <a:gd name="T17" fmla="*/ 0 h 3"/>
                  <a:gd name="T18" fmla="*/ 5 w 8"/>
                  <a:gd name="T19" fmla="*/ 0 h 3"/>
                  <a:gd name="T20" fmla="*/ 0 w 8"/>
                  <a:gd name="T21" fmla="*/ 1 h 3"/>
                  <a:gd name="T22" fmla="*/ 0 w 8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8" name="Freeform 323"/>
              <p:cNvSpPr/>
              <p:nvPr/>
            </p:nvSpPr>
            <p:spPr bwMode="auto">
              <a:xfrm>
                <a:off x="9628145" y="2082962"/>
                <a:ext cx="38099" cy="11114"/>
              </a:xfrm>
              <a:custGeom>
                <a:avLst/>
                <a:gdLst>
                  <a:gd name="T0" fmla="*/ 1 w 24"/>
                  <a:gd name="T1" fmla="*/ 6 h 7"/>
                  <a:gd name="T2" fmla="*/ 1 w 24"/>
                  <a:gd name="T3" fmla="*/ 6 h 7"/>
                  <a:gd name="T4" fmla="*/ 13 w 24"/>
                  <a:gd name="T5" fmla="*/ 7 h 7"/>
                  <a:gd name="T6" fmla="*/ 21 w 24"/>
                  <a:gd name="T7" fmla="*/ 6 h 7"/>
                  <a:gd name="T8" fmla="*/ 23 w 24"/>
                  <a:gd name="T9" fmla="*/ 6 h 7"/>
                  <a:gd name="T10" fmla="*/ 24 w 24"/>
                  <a:gd name="T11" fmla="*/ 4 h 7"/>
                  <a:gd name="T12" fmla="*/ 24 w 24"/>
                  <a:gd name="T13" fmla="*/ 4 h 7"/>
                  <a:gd name="T14" fmla="*/ 23 w 24"/>
                  <a:gd name="T15" fmla="*/ 2 h 7"/>
                  <a:gd name="T16" fmla="*/ 20 w 24"/>
                  <a:gd name="T17" fmla="*/ 1 h 7"/>
                  <a:gd name="T18" fmla="*/ 11 w 24"/>
                  <a:gd name="T19" fmla="*/ 0 h 7"/>
                  <a:gd name="T20" fmla="*/ 3 w 24"/>
                  <a:gd name="T21" fmla="*/ 0 h 7"/>
                  <a:gd name="T22" fmla="*/ 1 w 24"/>
                  <a:gd name="T23" fmla="*/ 1 h 7"/>
                  <a:gd name="T24" fmla="*/ 0 w 24"/>
                  <a:gd name="T25" fmla="*/ 2 h 7"/>
                  <a:gd name="T26" fmla="*/ 0 w 24"/>
                  <a:gd name="T27" fmla="*/ 2 h 7"/>
                  <a:gd name="T28" fmla="*/ 0 w 24"/>
                  <a:gd name="T29" fmla="*/ 4 h 7"/>
                  <a:gd name="T30" fmla="*/ 0 w 24"/>
                  <a:gd name="T31" fmla="*/ 5 h 7"/>
                  <a:gd name="T32" fmla="*/ 1 w 24"/>
                  <a:gd name="T33" fmla="*/ 6 h 7"/>
                  <a:gd name="T34" fmla="*/ 1 w 24"/>
                  <a:gd name="T3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7">
                    <a:moveTo>
                      <a:pt x="1" y="6"/>
                    </a:moveTo>
                    <a:lnTo>
                      <a:pt x="1" y="6"/>
                    </a:lnTo>
                    <a:lnTo>
                      <a:pt x="13" y="7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2"/>
                    </a:lnTo>
                    <a:lnTo>
                      <a:pt x="20" y="1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9" name="Freeform 324"/>
              <p:cNvSpPr/>
              <p:nvPr/>
            </p:nvSpPr>
            <p:spPr bwMode="auto">
              <a:xfrm>
                <a:off x="9601159" y="2052798"/>
                <a:ext cx="19051" cy="20640"/>
              </a:xfrm>
              <a:custGeom>
                <a:avLst/>
                <a:gdLst>
                  <a:gd name="T0" fmla="*/ 10 w 12"/>
                  <a:gd name="T1" fmla="*/ 13 h 13"/>
                  <a:gd name="T2" fmla="*/ 10 w 12"/>
                  <a:gd name="T3" fmla="*/ 13 h 13"/>
                  <a:gd name="T4" fmla="*/ 7 w 12"/>
                  <a:gd name="T5" fmla="*/ 9 h 13"/>
                  <a:gd name="T6" fmla="*/ 6 w 12"/>
                  <a:gd name="T7" fmla="*/ 8 h 13"/>
                  <a:gd name="T8" fmla="*/ 4 w 12"/>
                  <a:gd name="T9" fmla="*/ 7 h 13"/>
                  <a:gd name="T10" fmla="*/ 4 w 12"/>
                  <a:gd name="T11" fmla="*/ 7 h 13"/>
                  <a:gd name="T12" fmla="*/ 1 w 12"/>
                  <a:gd name="T13" fmla="*/ 6 h 13"/>
                  <a:gd name="T14" fmla="*/ 0 w 12"/>
                  <a:gd name="T15" fmla="*/ 4 h 13"/>
                  <a:gd name="T16" fmla="*/ 0 w 12"/>
                  <a:gd name="T17" fmla="*/ 1 h 13"/>
                  <a:gd name="T18" fmla="*/ 1 w 12"/>
                  <a:gd name="T19" fmla="*/ 0 h 13"/>
                  <a:gd name="T20" fmla="*/ 4 w 12"/>
                  <a:gd name="T21" fmla="*/ 0 h 13"/>
                  <a:gd name="T22" fmla="*/ 4 w 12"/>
                  <a:gd name="T23" fmla="*/ 0 h 13"/>
                  <a:gd name="T24" fmla="*/ 5 w 12"/>
                  <a:gd name="T25" fmla="*/ 0 h 13"/>
                  <a:gd name="T26" fmla="*/ 5 w 12"/>
                  <a:gd name="T27" fmla="*/ 1 h 13"/>
                  <a:gd name="T28" fmla="*/ 8 w 12"/>
                  <a:gd name="T29" fmla="*/ 4 h 13"/>
                  <a:gd name="T30" fmla="*/ 8 w 12"/>
                  <a:gd name="T31" fmla="*/ 4 h 13"/>
                  <a:gd name="T32" fmla="*/ 10 w 12"/>
                  <a:gd name="T33" fmla="*/ 6 h 13"/>
                  <a:gd name="T34" fmla="*/ 11 w 12"/>
                  <a:gd name="T35" fmla="*/ 7 h 13"/>
                  <a:gd name="T36" fmla="*/ 12 w 12"/>
                  <a:gd name="T37" fmla="*/ 9 h 13"/>
                  <a:gd name="T38" fmla="*/ 11 w 12"/>
                  <a:gd name="T39" fmla="*/ 10 h 13"/>
                  <a:gd name="T40" fmla="*/ 10 w 12"/>
                  <a:gd name="T41" fmla="*/ 12 h 13"/>
                  <a:gd name="T42" fmla="*/ 10 w 12"/>
                  <a:gd name="T43" fmla="*/ 13 h 13"/>
                  <a:gd name="T44" fmla="*/ 10 w 12"/>
                  <a:gd name="T4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10" y="13"/>
                    </a:moveTo>
                    <a:lnTo>
                      <a:pt x="10" y="13"/>
                    </a:lnTo>
                    <a:lnTo>
                      <a:pt x="7" y="9"/>
                    </a:lnTo>
                    <a:lnTo>
                      <a:pt x="6" y="8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1" y="7"/>
                    </a:lnTo>
                    <a:lnTo>
                      <a:pt x="12" y="9"/>
                    </a:lnTo>
                    <a:lnTo>
                      <a:pt x="11" y="10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0" name="Freeform 325"/>
              <p:cNvSpPr/>
              <p:nvPr/>
            </p:nvSpPr>
            <p:spPr bwMode="auto">
              <a:xfrm>
                <a:off x="9751970" y="2027396"/>
                <a:ext cx="3176" cy="9526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0 h 6"/>
                  <a:gd name="T4" fmla="*/ 0 w 2"/>
                  <a:gd name="T5" fmla="*/ 2 h 6"/>
                  <a:gd name="T6" fmla="*/ 0 w 2"/>
                  <a:gd name="T7" fmla="*/ 5 h 6"/>
                  <a:gd name="T8" fmla="*/ 1 w 2"/>
                  <a:gd name="T9" fmla="*/ 6 h 6"/>
                  <a:gd name="T10" fmla="*/ 1 w 2"/>
                  <a:gd name="T11" fmla="*/ 5 h 6"/>
                  <a:gd name="T12" fmla="*/ 1 w 2"/>
                  <a:gd name="T13" fmla="*/ 5 h 6"/>
                  <a:gd name="T14" fmla="*/ 2 w 2"/>
                  <a:gd name="T15" fmla="*/ 1 h 6"/>
                  <a:gd name="T16" fmla="*/ 1 w 2"/>
                  <a:gd name="T17" fmla="*/ 0 h 6"/>
                  <a:gd name="T18" fmla="*/ 1 w 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1" name="Freeform 326"/>
              <p:cNvSpPr/>
              <p:nvPr/>
            </p:nvSpPr>
            <p:spPr bwMode="auto">
              <a:xfrm>
                <a:off x="9764669" y="2005170"/>
                <a:ext cx="14289" cy="36516"/>
              </a:xfrm>
              <a:custGeom>
                <a:avLst/>
                <a:gdLst>
                  <a:gd name="T0" fmla="*/ 5 w 9"/>
                  <a:gd name="T1" fmla="*/ 5 h 23"/>
                  <a:gd name="T2" fmla="*/ 5 w 9"/>
                  <a:gd name="T3" fmla="*/ 5 h 23"/>
                  <a:gd name="T4" fmla="*/ 6 w 9"/>
                  <a:gd name="T5" fmla="*/ 10 h 23"/>
                  <a:gd name="T6" fmla="*/ 6 w 9"/>
                  <a:gd name="T7" fmla="*/ 12 h 23"/>
                  <a:gd name="T8" fmla="*/ 3 w 9"/>
                  <a:gd name="T9" fmla="*/ 14 h 23"/>
                  <a:gd name="T10" fmla="*/ 3 w 9"/>
                  <a:gd name="T11" fmla="*/ 14 h 23"/>
                  <a:gd name="T12" fmla="*/ 0 w 9"/>
                  <a:gd name="T13" fmla="*/ 18 h 23"/>
                  <a:gd name="T14" fmla="*/ 0 w 9"/>
                  <a:gd name="T15" fmla="*/ 21 h 23"/>
                  <a:gd name="T16" fmla="*/ 1 w 9"/>
                  <a:gd name="T17" fmla="*/ 23 h 23"/>
                  <a:gd name="T18" fmla="*/ 2 w 9"/>
                  <a:gd name="T19" fmla="*/ 23 h 23"/>
                  <a:gd name="T20" fmla="*/ 3 w 9"/>
                  <a:gd name="T21" fmla="*/ 22 h 23"/>
                  <a:gd name="T22" fmla="*/ 3 w 9"/>
                  <a:gd name="T23" fmla="*/ 22 h 23"/>
                  <a:gd name="T24" fmla="*/ 6 w 9"/>
                  <a:gd name="T25" fmla="*/ 20 h 23"/>
                  <a:gd name="T26" fmla="*/ 8 w 9"/>
                  <a:gd name="T27" fmla="*/ 16 h 23"/>
                  <a:gd name="T28" fmla="*/ 9 w 9"/>
                  <a:gd name="T29" fmla="*/ 14 h 23"/>
                  <a:gd name="T30" fmla="*/ 9 w 9"/>
                  <a:gd name="T31" fmla="*/ 12 h 23"/>
                  <a:gd name="T32" fmla="*/ 9 w 9"/>
                  <a:gd name="T33" fmla="*/ 12 h 23"/>
                  <a:gd name="T34" fmla="*/ 8 w 9"/>
                  <a:gd name="T35" fmla="*/ 9 h 23"/>
                  <a:gd name="T36" fmla="*/ 8 w 9"/>
                  <a:gd name="T37" fmla="*/ 6 h 23"/>
                  <a:gd name="T38" fmla="*/ 8 w 9"/>
                  <a:gd name="T39" fmla="*/ 2 h 23"/>
                  <a:gd name="T40" fmla="*/ 7 w 9"/>
                  <a:gd name="T41" fmla="*/ 0 h 23"/>
                  <a:gd name="T42" fmla="*/ 7 w 9"/>
                  <a:gd name="T43" fmla="*/ 0 h 23"/>
                  <a:gd name="T44" fmla="*/ 5 w 9"/>
                  <a:gd name="T45" fmla="*/ 0 h 23"/>
                  <a:gd name="T46" fmla="*/ 5 w 9"/>
                  <a:gd name="T47" fmla="*/ 2 h 23"/>
                  <a:gd name="T48" fmla="*/ 5 w 9"/>
                  <a:gd name="T49" fmla="*/ 5 h 23"/>
                  <a:gd name="T50" fmla="*/ 5 w 9"/>
                  <a:gd name="T5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23">
                    <a:moveTo>
                      <a:pt x="5" y="5"/>
                    </a:moveTo>
                    <a:lnTo>
                      <a:pt x="5" y="5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2" name="Freeform 327"/>
              <p:cNvSpPr/>
              <p:nvPr/>
            </p:nvSpPr>
            <p:spPr bwMode="auto">
              <a:xfrm>
                <a:off x="9628145" y="174956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3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3 h 5"/>
                  <a:gd name="T12" fmla="*/ 3 w 3"/>
                  <a:gd name="T13" fmla="*/ 3 h 5"/>
                  <a:gd name="T14" fmla="*/ 3 w 3"/>
                  <a:gd name="T15" fmla="*/ 2 h 5"/>
                  <a:gd name="T16" fmla="*/ 3 w 3"/>
                  <a:gd name="T17" fmla="*/ 1 h 5"/>
                  <a:gd name="T18" fmla="*/ 1 w 3"/>
                  <a:gd name="T19" fmla="*/ 0 h 5"/>
                  <a:gd name="T20" fmla="*/ 1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3" name="Freeform 328"/>
              <p:cNvSpPr/>
              <p:nvPr/>
            </p:nvSpPr>
            <p:spPr bwMode="auto">
              <a:xfrm>
                <a:off x="10037718" y="1659068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4" name="Freeform 329"/>
              <p:cNvSpPr/>
              <p:nvPr/>
            </p:nvSpPr>
            <p:spPr bwMode="auto">
              <a:xfrm>
                <a:off x="10048831" y="1663831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2 h 5"/>
                  <a:gd name="T6" fmla="*/ 1 w 3"/>
                  <a:gd name="T7" fmla="*/ 5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5" name="Freeform 330"/>
              <p:cNvSpPr/>
              <p:nvPr/>
            </p:nvSpPr>
            <p:spPr bwMode="auto">
              <a:xfrm>
                <a:off x="10032956" y="1560635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4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4 w 5"/>
                  <a:gd name="T15" fmla="*/ 2 h 4"/>
                  <a:gd name="T16" fmla="*/ 3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6" name="Freeform 331"/>
              <p:cNvSpPr/>
              <p:nvPr/>
            </p:nvSpPr>
            <p:spPr bwMode="auto">
              <a:xfrm>
                <a:off x="9978982" y="153047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1 w 3"/>
                  <a:gd name="T5" fmla="*/ 3 h 4"/>
                  <a:gd name="T6" fmla="*/ 2 w 3"/>
                  <a:gd name="T7" fmla="*/ 4 h 4"/>
                  <a:gd name="T8" fmla="*/ 3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2 w 3"/>
                  <a:gd name="T15" fmla="*/ 1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7" name="Freeform 332"/>
              <p:cNvSpPr/>
              <p:nvPr/>
            </p:nvSpPr>
            <p:spPr bwMode="auto">
              <a:xfrm>
                <a:off x="9963107" y="1543171"/>
                <a:ext cx="6350" cy="6350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2 h 4"/>
                  <a:gd name="T6" fmla="*/ 1 w 4"/>
                  <a:gd name="T7" fmla="*/ 3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3 h 4"/>
                  <a:gd name="T14" fmla="*/ 4 w 4"/>
                  <a:gd name="T15" fmla="*/ 2 h 4"/>
                  <a:gd name="T16" fmla="*/ 2 w 4"/>
                  <a:gd name="T17" fmla="*/ 1 h 4"/>
                  <a:gd name="T18" fmla="*/ 1 w 4"/>
                  <a:gd name="T19" fmla="*/ 0 h 4"/>
                  <a:gd name="T20" fmla="*/ 1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8" name="Freeform 333"/>
              <p:cNvSpPr/>
              <p:nvPr/>
            </p:nvSpPr>
            <p:spPr bwMode="auto">
              <a:xfrm>
                <a:off x="10423480" y="1979768"/>
                <a:ext cx="9525" cy="1111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0 w 6"/>
                  <a:gd name="T5" fmla="*/ 1 h 7"/>
                  <a:gd name="T6" fmla="*/ 0 w 6"/>
                  <a:gd name="T7" fmla="*/ 2 h 7"/>
                  <a:gd name="T8" fmla="*/ 2 w 6"/>
                  <a:gd name="T9" fmla="*/ 3 h 7"/>
                  <a:gd name="T10" fmla="*/ 2 w 6"/>
                  <a:gd name="T11" fmla="*/ 3 h 7"/>
                  <a:gd name="T12" fmla="*/ 3 w 6"/>
                  <a:gd name="T13" fmla="*/ 4 h 7"/>
                  <a:gd name="T14" fmla="*/ 3 w 6"/>
                  <a:gd name="T15" fmla="*/ 6 h 7"/>
                  <a:gd name="T16" fmla="*/ 4 w 6"/>
                  <a:gd name="T17" fmla="*/ 7 h 7"/>
                  <a:gd name="T18" fmla="*/ 5 w 6"/>
                  <a:gd name="T19" fmla="*/ 7 h 7"/>
                  <a:gd name="T20" fmla="*/ 5 w 6"/>
                  <a:gd name="T21" fmla="*/ 7 h 7"/>
                  <a:gd name="T22" fmla="*/ 6 w 6"/>
                  <a:gd name="T23" fmla="*/ 4 h 7"/>
                  <a:gd name="T24" fmla="*/ 6 w 6"/>
                  <a:gd name="T25" fmla="*/ 3 h 7"/>
                  <a:gd name="T26" fmla="*/ 4 w 6"/>
                  <a:gd name="T27" fmla="*/ 1 h 7"/>
                  <a:gd name="T28" fmla="*/ 4 w 6"/>
                  <a:gd name="T29" fmla="*/ 1 h 7"/>
                  <a:gd name="T30" fmla="*/ 2 w 6"/>
                  <a:gd name="T31" fmla="*/ 0 h 7"/>
                  <a:gd name="T32" fmla="*/ 0 w 6"/>
                  <a:gd name="T33" fmla="*/ 0 h 7"/>
                  <a:gd name="T34" fmla="*/ 0 w 6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9" name="Freeform 334"/>
              <p:cNvSpPr/>
              <p:nvPr/>
            </p:nvSpPr>
            <p:spPr bwMode="auto">
              <a:xfrm>
                <a:off x="10344106" y="1817830"/>
                <a:ext cx="4764" cy="3176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0" name="Freeform 335"/>
              <p:cNvSpPr/>
              <p:nvPr/>
            </p:nvSpPr>
            <p:spPr bwMode="auto">
              <a:xfrm>
                <a:off x="10328231" y="1794016"/>
                <a:ext cx="14289" cy="4764"/>
              </a:xfrm>
              <a:custGeom>
                <a:avLst/>
                <a:gdLst>
                  <a:gd name="T0" fmla="*/ 1 w 9"/>
                  <a:gd name="T1" fmla="*/ 1 h 3"/>
                  <a:gd name="T2" fmla="*/ 1 w 9"/>
                  <a:gd name="T3" fmla="*/ 1 h 3"/>
                  <a:gd name="T4" fmla="*/ 0 w 9"/>
                  <a:gd name="T5" fmla="*/ 2 h 3"/>
                  <a:gd name="T6" fmla="*/ 0 w 9"/>
                  <a:gd name="T7" fmla="*/ 3 h 3"/>
                  <a:gd name="T8" fmla="*/ 0 w 9"/>
                  <a:gd name="T9" fmla="*/ 3 h 3"/>
                  <a:gd name="T10" fmla="*/ 3 w 9"/>
                  <a:gd name="T11" fmla="*/ 3 h 3"/>
                  <a:gd name="T12" fmla="*/ 3 w 9"/>
                  <a:gd name="T13" fmla="*/ 3 h 3"/>
                  <a:gd name="T14" fmla="*/ 8 w 9"/>
                  <a:gd name="T15" fmla="*/ 2 h 3"/>
                  <a:gd name="T16" fmla="*/ 9 w 9"/>
                  <a:gd name="T17" fmla="*/ 1 h 3"/>
                  <a:gd name="T18" fmla="*/ 8 w 9"/>
                  <a:gd name="T19" fmla="*/ 0 h 3"/>
                  <a:gd name="T20" fmla="*/ 8 w 9"/>
                  <a:gd name="T21" fmla="*/ 0 h 3"/>
                  <a:gd name="T22" fmla="*/ 6 w 9"/>
                  <a:gd name="T23" fmla="*/ 0 h 3"/>
                  <a:gd name="T24" fmla="*/ 4 w 9"/>
                  <a:gd name="T25" fmla="*/ 0 h 3"/>
                  <a:gd name="T26" fmla="*/ 1 w 9"/>
                  <a:gd name="T27" fmla="*/ 1 h 3"/>
                  <a:gd name="T28" fmla="*/ 1 w 9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1" name="Freeform 336"/>
              <p:cNvSpPr/>
              <p:nvPr/>
            </p:nvSpPr>
            <p:spPr bwMode="auto">
              <a:xfrm>
                <a:off x="10310768" y="1789254"/>
                <a:ext cx="12699" cy="3176"/>
              </a:xfrm>
              <a:custGeom>
                <a:avLst/>
                <a:gdLst>
                  <a:gd name="T0" fmla="*/ 1 w 8"/>
                  <a:gd name="T1" fmla="*/ 0 h 2"/>
                  <a:gd name="T2" fmla="*/ 1 w 8"/>
                  <a:gd name="T3" fmla="*/ 0 h 2"/>
                  <a:gd name="T4" fmla="*/ 0 w 8"/>
                  <a:gd name="T5" fmla="*/ 1 h 2"/>
                  <a:gd name="T6" fmla="*/ 0 w 8"/>
                  <a:gd name="T7" fmla="*/ 2 h 2"/>
                  <a:gd name="T8" fmla="*/ 1 w 8"/>
                  <a:gd name="T9" fmla="*/ 2 h 2"/>
                  <a:gd name="T10" fmla="*/ 1 w 8"/>
                  <a:gd name="T11" fmla="*/ 2 h 2"/>
                  <a:gd name="T12" fmla="*/ 6 w 8"/>
                  <a:gd name="T13" fmla="*/ 2 h 2"/>
                  <a:gd name="T14" fmla="*/ 8 w 8"/>
                  <a:gd name="T15" fmla="*/ 2 h 2"/>
                  <a:gd name="T16" fmla="*/ 8 w 8"/>
                  <a:gd name="T17" fmla="*/ 1 h 2"/>
                  <a:gd name="T18" fmla="*/ 8 w 8"/>
                  <a:gd name="T19" fmla="*/ 1 h 2"/>
                  <a:gd name="T20" fmla="*/ 6 w 8"/>
                  <a:gd name="T21" fmla="*/ 0 h 2"/>
                  <a:gd name="T22" fmla="*/ 4 w 8"/>
                  <a:gd name="T23" fmla="*/ 0 h 2"/>
                  <a:gd name="T24" fmla="*/ 1 w 8"/>
                  <a:gd name="T25" fmla="*/ 0 h 2"/>
                  <a:gd name="T26" fmla="*/ 1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2" name="Freeform 337"/>
              <p:cNvSpPr/>
              <p:nvPr/>
            </p:nvSpPr>
            <p:spPr bwMode="auto">
              <a:xfrm>
                <a:off x="10032956" y="1149441"/>
                <a:ext cx="12699" cy="111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0 h 7"/>
                  <a:gd name="T4" fmla="*/ 0 w 8"/>
                  <a:gd name="T5" fmla="*/ 2 h 7"/>
                  <a:gd name="T6" fmla="*/ 0 w 8"/>
                  <a:gd name="T7" fmla="*/ 5 h 7"/>
                  <a:gd name="T8" fmla="*/ 0 w 8"/>
                  <a:gd name="T9" fmla="*/ 7 h 7"/>
                  <a:gd name="T10" fmla="*/ 0 w 8"/>
                  <a:gd name="T11" fmla="*/ 7 h 7"/>
                  <a:gd name="T12" fmla="*/ 1 w 8"/>
                  <a:gd name="T13" fmla="*/ 6 h 7"/>
                  <a:gd name="T14" fmla="*/ 1 w 8"/>
                  <a:gd name="T15" fmla="*/ 6 h 7"/>
                  <a:gd name="T16" fmla="*/ 5 w 8"/>
                  <a:gd name="T17" fmla="*/ 3 h 7"/>
                  <a:gd name="T18" fmla="*/ 7 w 8"/>
                  <a:gd name="T19" fmla="*/ 2 h 7"/>
                  <a:gd name="T20" fmla="*/ 7 w 8"/>
                  <a:gd name="T21" fmla="*/ 2 h 7"/>
                  <a:gd name="T22" fmla="*/ 8 w 8"/>
                  <a:gd name="T23" fmla="*/ 1 h 7"/>
                  <a:gd name="T24" fmla="*/ 6 w 8"/>
                  <a:gd name="T25" fmla="*/ 1 h 7"/>
                  <a:gd name="T26" fmla="*/ 4 w 8"/>
                  <a:gd name="T27" fmla="*/ 0 h 7"/>
                  <a:gd name="T28" fmla="*/ 4 w 8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3" name="Freeform 338"/>
              <p:cNvSpPr/>
              <p:nvPr/>
            </p:nvSpPr>
            <p:spPr bwMode="auto">
              <a:xfrm>
                <a:off x="9815470" y="979565"/>
                <a:ext cx="14289" cy="19052"/>
              </a:xfrm>
              <a:custGeom>
                <a:avLst/>
                <a:gdLst>
                  <a:gd name="T0" fmla="*/ 0 w 9"/>
                  <a:gd name="T1" fmla="*/ 0 h 12"/>
                  <a:gd name="T2" fmla="*/ 0 w 9"/>
                  <a:gd name="T3" fmla="*/ 0 h 12"/>
                  <a:gd name="T4" fmla="*/ 0 w 9"/>
                  <a:gd name="T5" fmla="*/ 2 h 12"/>
                  <a:gd name="T6" fmla="*/ 2 w 9"/>
                  <a:gd name="T7" fmla="*/ 3 h 12"/>
                  <a:gd name="T8" fmla="*/ 3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  <a:gd name="T14" fmla="*/ 2 w 9"/>
                  <a:gd name="T15" fmla="*/ 11 h 12"/>
                  <a:gd name="T16" fmla="*/ 3 w 9"/>
                  <a:gd name="T17" fmla="*/ 12 h 12"/>
                  <a:gd name="T18" fmla="*/ 6 w 9"/>
                  <a:gd name="T19" fmla="*/ 12 h 12"/>
                  <a:gd name="T20" fmla="*/ 8 w 9"/>
                  <a:gd name="T21" fmla="*/ 10 h 12"/>
                  <a:gd name="T22" fmla="*/ 8 w 9"/>
                  <a:gd name="T23" fmla="*/ 10 h 12"/>
                  <a:gd name="T24" fmla="*/ 9 w 9"/>
                  <a:gd name="T25" fmla="*/ 8 h 12"/>
                  <a:gd name="T26" fmla="*/ 9 w 9"/>
                  <a:gd name="T27" fmla="*/ 6 h 12"/>
                  <a:gd name="T28" fmla="*/ 7 w 9"/>
                  <a:gd name="T29" fmla="*/ 3 h 12"/>
                  <a:gd name="T30" fmla="*/ 5 w 9"/>
                  <a:gd name="T31" fmla="*/ 2 h 12"/>
                  <a:gd name="T32" fmla="*/ 5 w 9"/>
                  <a:gd name="T33" fmla="*/ 2 h 12"/>
                  <a:gd name="T34" fmla="*/ 0 w 9"/>
                  <a:gd name="T35" fmla="*/ 0 h 12"/>
                  <a:gd name="T36" fmla="*/ 0 w 9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4" name="Freeform 339"/>
              <p:cNvSpPr/>
              <p:nvPr/>
            </p:nvSpPr>
            <p:spPr bwMode="auto">
              <a:xfrm>
                <a:off x="9896432" y="963689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3 w 5"/>
                  <a:gd name="T5" fmla="*/ 4 h 5"/>
                  <a:gd name="T6" fmla="*/ 4 w 5"/>
                  <a:gd name="T7" fmla="*/ 5 h 5"/>
                  <a:gd name="T8" fmla="*/ 5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3 w 5"/>
                  <a:gd name="T17" fmla="*/ 2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5" name="Freeform 340"/>
              <p:cNvSpPr/>
              <p:nvPr/>
            </p:nvSpPr>
            <p:spPr bwMode="auto">
              <a:xfrm>
                <a:off x="9939295" y="917646"/>
                <a:ext cx="4764" cy="7938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0 w 3"/>
                  <a:gd name="T5" fmla="*/ 4 h 5"/>
                  <a:gd name="T6" fmla="*/ 0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3 h 5"/>
                  <a:gd name="T14" fmla="*/ 3 w 3"/>
                  <a:gd name="T15" fmla="*/ 2 h 5"/>
                  <a:gd name="T16" fmla="*/ 2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6" name="Freeform 341"/>
              <p:cNvSpPr/>
              <p:nvPr/>
            </p:nvSpPr>
            <p:spPr bwMode="auto">
              <a:xfrm>
                <a:off x="9991681" y="938286"/>
                <a:ext cx="23812" cy="7938"/>
              </a:xfrm>
              <a:custGeom>
                <a:avLst/>
                <a:gdLst>
                  <a:gd name="T0" fmla="*/ 6 w 15"/>
                  <a:gd name="T1" fmla="*/ 1 h 5"/>
                  <a:gd name="T2" fmla="*/ 6 w 15"/>
                  <a:gd name="T3" fmla="*/ 1 h 5"/>
                  <a:gd name="T4" fmla="*/ 2 w 15"/>
                  <a:gd name="T5" fmla="*/ 2 h 5"/>
                  <a:gd name="T6" fmla="*/ 0 w 15"/>
                  <a:gd name="T7" fmla="*/ 5 h 5"/>
                  <a:gd name="T8" fmla="*/ 0 w 15"/>
                  <a:gd name="T9" fmla="*/ 5 h 5"/>
                  <a:gd name="T10" fmla="*/ 1 w 15"/>
                  <a:gd name="T11" fmla="*/ 5 h 5"/>
                  <a:gd name="T12" fmla="*/ 4 w 15"/>
                  <a:gd name="T13" fmla="*/ 5 h 5"/>
                  <a:gd name="T14" fmla="*/ 4 w 15"/>
                  <a:gd name="T15" fmla="*/ 5 h 5"/>
                  <a:gd name="T16" fmla="*/ 13 w 15"/>
                  <a:gd name="T17" fmla="*/ 2 h 5"/>
                  <a:gd name="T18" fmla="*/ 15 w 15"/>
                  <a:gd name="T19" fmla="*/ 1 h 5"/>
                  <a:gd name="T20" fmla="*/ 12 w 15"/>
                  <a:gd name="T21" fmla="*/ 0 h 5"/>
                  <a:gd name="T22" fmla="*/ 12 w 15"/>
                  <a:gd name="T23" fmla="*/ 0 h 5"/>
                  <a:gd name="T24" fmla="*/ 9 w 15"/>
                  <a:gd name="T25" fmla="*/ 0 h 5"/>
                  <a:gd name="T26" fmla="*/ 7 w 15"/>
                  <a:gd name="T27" fmla="*/ 0 h 5"/>
                  <a:gd name="T28" fmla="*/ 6 w 15"/>
                  <a:gd name="T29" fmla="*/ 1 h 5"/>
                  <a:gd name="T30" fmla="*/ 6 w 15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5">
                    <a:moveTo>
                      <a:pt x="6" y="1"/>
                    </a:moveTo>
                    <a:lnTo>
                      <a:pt x="6" y="1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7" name="Freeform 342"/>
              <p:cNvSpPr/>
              <p:nvPr/>
            </p:nvSpPr>
            <p:spPr bwMode="auto">
              <a:xfrm>
                <a:off x="10028195" y="96845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3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0 w 3"/>
                  <a:gd name="T19" fmla="*/ 0 h 4"/>
                  <a:gd name="T20" fmla="*/ 0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8" name="Freeform 343"/>
              <p:cNvSpPr/>
              <p:nvPr/>
            </p:nvSpPr>
            <p:spPr bwMode="auto">
              <a:xfrm>
                <a:off x="10196469" y="931936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2 h 3"/>
                  <a:gd name="T12" fmla="*/ 4 w 4"/>
                  <a:gd name="T13" fmla="*/ 2 h 3"/>
                  <a:gd name="T14" fmla="*/ 4 w 4"/>
                  <a:gd name="T15" fmla="*/ 1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9" name="Freeform 344"/>
              <p:cNvSpPr/>
              <p:nvPr/>
            </p:nvSpPr>
            <p:spPr bwMode="auto">
              <a:xfrm>
                <a:off x="10086932" y="781111"/>
                <a:ext cx="6350" cy="7938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0 w 4"/>
                  <a:gd name="T5" fmla="*/ 3 h 5"/>
                  <a:gd name="T6" fmla="*/ 1 w 4"/>
                  <a:gd name="T7" fmla="*/ 4 h 5"/>
                  <a:gd name="T8" fmla="*/ 4 w 4"/>
                  <a:gd name="T9" fmla="*/ 5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0" name="Freeform 345"/>
              <p:cNvSpPr/>
              <p:nvPr/>
            </p:nvSpPr>
            <p:spPr bwMode="auto">
              <a:xfrm>
                <a:off x="10091694" y="757298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0 w 4"/>
                  <a:gd name="T7" fmla="*/ 4 h 6"/>
                  <a:gd name="T8" fmla="*/ 2 w 4"/>
                  <a:gd name="T9" fmla="*/ 5 h 6"/>
                  <a:gd name="T10" fmla="*/ 3 w 4"/>
                  <a:gd name="T11" fmla="*/ 6 h 6"/>
                  <a:gd name="T12" fmla="*/ 4 w 4"/>
                  <a:gd name="T13" fmla="*/ 5 h 6"/>
                  <a:gd name="T14" fmla="*/ 4 w 4"/>
                  <a:gd name="T15" fmla="*/ 5 h 6"/>
                  <a:gd name="T16" fmla="*/ 3 w 4"/>
                  <a:gd name="T17" fmla="*/ 1 h 6"/>
                  <a:gd name="T18" fmla="*/ 1 w 4"/>
                  <a:gd name="T19" fmla="*/ 0 h 6"/>
                  <a:gd name="T20" fmla="*/ 1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1" name="Freeform 346"/>
              <p:cNvSpPr/>
              <p:nvPr/>
            </p:nvSpPr>
            <p:spPr bwMode="auto">
              <a:xfrm>
                <a:off x="9909133" y="739832"/>
                <a:ext cx="30164" cy="9526"/>
              </a:xfrm>
              <a:custGeom>
                <a:avLst/>
                <a:gdLst>
                  <a:gd name="T0" fmla="*/ 10 w 19"/>
                  <a:gd name="T1" fmla="*/ 2 h 6"/>
                  <a:gd name="T2" fmla="*/ 10 w 19"/>
                  <a:gd name="T3" fmla="*/ 2 h 6"/>
                  <a:gd name="T4" fmla="*/ 2 w 19"/>
                  <a:gd name="T5" fmla="*/ 4 h 6"/>
                  <a:gd name="T6" fmla="*/ 0 w 19"/>
                  <a:gd name="T7" fmla="*/ 5 h 6"/>
                  <a:gd name="T8" fmla="*/ 0 w 19"/>
                  <a:gd name="T9" fmla="*/ 5 h 6"/>
                  <a:gd name="T10" fmla="*/ 1 w 19"/>
                  <a:gd name="T11" fmla="*/ 6 h 6"/>
                  <a:gd name="T12" fmla="*/ 1 w 19"/>
                  <a:gd name="T13" fmla="*/ 6 h 6"/>
                  <a:gd name="T14" fmla="*/ 4 w 19"/>
                  <a:gd name="T15" fmla="*/ 6 h 6"/>
                  <a:gd name="T16" fmla="*/ 6 w 19"/>
                  <a:gd name="T17" fmla="*/ 6 h 6"/>
                  <a:gd name="T18" fmla="*/ 9 w 19"/>
                  <a:gd name="T19" fmla="*/ 5 h 6"/>
                  <a:gd name="T20" fmla="*/ 12 w 19"/>
                  <a:gd name="T21" fmla="*/ 4 h 6"/>
                  <a:gd name="T22" fmla="*/ 12 w 19"/>
                  <a:gd name="T23" fmla="*/ 4 h 6"/>
                  <a:gd name="T24" fmla="*/ 18 w 19"/>
                  <a:gd name="T25" fmla="*/ 2 h 6"/>
                  <a:gd name="T26" fmla="*/ 19 w 19"/>
                  <a:gd name="T27" fmla="*/ 1 h 6"/>
                  <a:gd name="T28" fmla="*/ 17 w 19"/>
                  <a:gd name="T29" fmla="*/ 0 h 6"/>
                  <a:gd name="T30" fmla="*/ 17 w 19"/>
                  <a:gd name="T31" fmla="*/ 0 h 6"/>
                  <a:gd name="T32" fmla="*/ 14 w 19"/>
                  <a:gd name="T33" fmla="*/ 0 h 6"/>
                  <a:gd name="T34" fmla="*/ 12 w 19"/>
                  <a:gd name="T35" fmla="*/ 1 h 6"/>
                  <a:gd name="T36" fmla="*/ 10 w 19"/>
                  <a:gd name="T37" fmla="*/ 2 h 6"/>
                  <a:gd name="T38" fmla="*/ 10 w 19"/>
                  <a:gd name="T3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6">
                    <a:moveTo>
                      <a:pt x="10" y="2"/>
                    </a:moveTo>
                    <a:lnTo>
                      <a:pt x="10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2" name="Freeform 347"/>
              <p:cNvSpPr/>
              <p:nvPr/>
            </p:nvSpPr>
            <p:spPr bwMode="auto">
              <a:xfrm>
                <a:off x="9848807" y="741422"/>
                <a:ext cx="30164" cy="11114"/>
              </a:xfrm>
              <a:custGeom>
                <a:avLst/>
                <a:gdLst>
                  <a:gd name="T0" fmla="*/ 4 w 19"/>
                  <a:gd name="T1" fmla="*/ 0 h 7"/>
                  <a:gd name="T2" fmla="*/ 4 w 19"/>
                  <a:gd name="T3" fmla="*/ 0 h 7"/>
                  <a:gd name="T4" fmla="*/ 0 w 19"/>
                  <a:gd name="T5" fmla="*/ 1 h 7"/>
                  <a:gd name="T6" fmla="*/ 0 w 19"/>
                  <a:gd name="T7" fmla="*/ 2 h 7"/>
                  <a:gd name="T8" fmla="*/ 2 w 19"/>
                  <a:gd name="T9" fmla="*/ 3 h 7"/>
                  <a:gd name="T10" fmla="*/ 6 w 19"/>
                  <a:gd name="T11" fmla="*/ 3 h 7"/>
                  <a:gd name="T12" fmla="*/ 6 w 19"/>
                  <a:gd name="T13" fmla="*/ 3 h 7"/>
                  <a:gd name="T14" fmla="*/ 8 w 19"/>
                  <a:gd name="T15" fmla="*/ 3 h 7"/>
                  <a:gd name="T16" fmla="*/ 8 w 19"/>
                  <a:gd name="T17" fmla="*/ 4 h 7"/>
                  <a:gd name="T18" fmla="*/ 9 w 19"/>
                  <a:gd name="T19" fmla="*/ 5 h 7"/>
                  <a:gd name="T20" fmla="*/ 9 w 19"/>
                  <a:gd name="T21" fmla="*/ 7 h 7"/>
                  <a:gd name="T22" fmla="*/ 11 w 19"/>
                  <a:gd name="T23" fmla="*/ 7 h 7"/>
                  <a:gd name="T24" fmla="*/ 11 w 19"/>
                  <a:gd name="T25" fmla="*/ 7 h 7"/>
                  <a:gd name="T26" fmla="*/ 15 w 19"/>
                  <a:gd name="T27" fmla="*/ 7 h 7"/>
                  <a:gd name="T28" fmla="*/ 17 w 19"/>
                  <a:gd name="T29" fmla="*/ 5 h 7"/>
                  <a:gd name="T30" fmla="*/ 19 w 19"/>
                  <a:gd name="T31" fmla="*/ 4 h 7"/>
                  <a:gd name="T32" fmla="*/ 17 w 19"/>
                  <a:gd name="T33" fmla="*/ 3 h 7"/>
                  <a:gd name="T34" fmla="*/ 17 w 19"/>
                  <a:gd name="T35" fmla="*/ 3 h 7"/>
                  <a:gd name="T36" fmla="*/ 10 w 19"/>
                  <a:gd name="T37" fmla="*/ 1 h 7"/>
                  <a:gd name="T38" fmla="*/ 4 w 19"/>
                  <a:gd name="T39" fmla="*/ 0 h 7"/>
                  <a:gd name="T40" fmla="*/ 4 w 19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3" name="Freeform 348"/>
              <p:cNvSpPr/>
              <p:nvPr/>
            </p:nvSpPr>
            <p:spPr bwMode="auto">
              <a:xfrm>
                <a:off x="9607508" y="819215"/>
                <a:ext cx="11113" cy="6350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4 h 4"/>
                  <a:gd name="T4" fmla="*/ 2 w 7"/>
                  <a:gd name="T5" fmla="*/ 3 h 4"/>
                  <a:gd name="T6" fmla="*/ 0 w 7"/>
                  <a:gd name="T7" fmla="*/ 2 h 4"/>
                  <a:gd name="T8" fmla="*/ 0 w 7"/>
                  <a:gd name="T9" fmla="*/ 2 h 4"/>
                  <a:gd name="T10" fmla="*/ 1 w 7"/>
                  <a:gd name="T11" fmla="*/ 1 h 4"/>
                  <a:gd name="T12" fmla="*/ 1 w 7"/>
                  <a:gd name="T13" fmla="*/ 1 h 4"/>
                  <a:gd name="T14" fmla="*/ 3 w 7"/>
                  <a:gd name="T15" fmla="*/ 0 h 4"/>
                  <a:gd name="T16" fmla="*/ 4 w 7"/>
                  <a:gd name="T17" fmla="*/ 0 h 4"/>
                  <a:gd name="T18" fmla="*/ 6 w 7"/>
                  <a:gd name="T19" fmla="*/ 1 h 4"/>
                  <a:gd name="T20" fmla="*/ 7 w 7"/>
                  <a:gd name="T21" fmla="*/ 4 h 4"/>
                  <a:gd name="T22" fmla="*/ 7 w 7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7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4" name="Freeform 349"/>
              <p:cNvSpPr/>
              <p:nvPr/>
            </p:nvSpPr>
            <p:spPr bwMode="auto">
              <a:xfrm>
                <a:off x="9593221" y="741422"/>
                <a:ext cx="14289" cy="952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1 w 9"/>
                  <a:gd name="T7" fmla="*/ 3 h 6"/>
                  <a:gd name="T8" fmla="*/ 1 w 9"/>
                  <a:gd name="T9" fmla="*/ 4 h 6"/>
                  <a:gd name="T10" fmla="*/ 2 w 9"/>
                  <a:gd name="T11" fmla="*/ 5 h 6"/>
                  <a:gd name="T12" fmla="*/ 2 w 9"/>
                  <a:gd name="T13" fmla="*/ 5 h 6"/>
                  <a:gd name="T14" fmla="*/ 3 w 9"/>
                  <a:gd name="T15" fmla="*/ 6 h 6"/>
                  <a:gd name="T16" fmla="*/ 5 w 9"/>
                  <a:gd name="T17" fmla="*/ 6 h 6"/>
                  <a:gd name="T18" fmla="*/ 8 w 9"/>
                  <a:gd name="T19" fmla="*/ 6 h 6"/>
                  <a:gd name="T20" fmla="*/ 9 w 9"/>
                  <a:gd name="T21" fmla="*/ 5 h 6"/>
                  <a:gd name="T22" fmla="*/ 9 w 9"/>
                  <a:gd name="T23" fmla="*/ 5 h 6"/>
                  <a:gd name="T24" fmla="*/ 8 w 9"/>
                  <a:gd name="T25" fmla="*/ 4 h 6"/>
                  <a:gd name="T26" fmla="*/ 6 w 9"/>
                  <a:gd name="T27" fmla="*/ 3 h 6"/>
                  <a:gd name="T28" fmla="*/ 4 w 9"/>
                  <a:gd name="T29" fmla="*/ 2 h 6"/>
                  <a:gd name="T30" fmla="*/ 4 w 9"/>
                  <a:gd name="T31" fmla="*/ 2 h 6"/>
                  <a:gd name="T32" fmla="*/ 3 w 9"/>
                  <a:gd name="T33" fmla="*/ 1 h 6"/>
                  <a:gd name="T34" fmla="*/ 2 w 9"/>
                  <a:gd name="T35" fmla="*/ 1 h 6"/>
                  <a:gd name="T36" fmla="*/ 0 w 9"/>
                  <a:gd name="T37" fmla="*/ 0 h 6"/>
                  <a:gd name="T38" fmla="*/ 0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4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5" name="Freeform 350"/>
              <p:cNvSpPr/>
              <p:nvPr/>
            </p:nvSpPr>
            <p:spPr bwMode="auto">
              <a:xfrm>
                <a:off x="9296360" y="180990"/>
                <a:ext cx="4764" cy="4764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1 h 3"/>
                  <a:gd name="T6" fmla="*/ 1 w 3"/>
                  <a:gd name="T7" fmla="*/ 2 h 3"/>
                  <a:gd name="T8" fmla="*/ 2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6" name="Freeform 351"/>
              <p:cNvSpPr/>
              <p:nvPr/>
            </p:nvSpPr>
            <p:spPr bwMode="auto">
              <a:xfrm>
                <a:off x="9301122" y="223857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3 h 3"/>
                  <a:gd name="T12" fmla="*/ 4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7" name="Freeform 352"/>
              <p:cNvSpPr/>
              <p:nvPr/>
            </p:nvSpPr>
            <p:spPr bwMode="auto">
              <a:xfrm>
                <a:off x="9297947" y="241319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1 h 3"/>
                  <a:gd name="T14" fmla="*/ 2 w 2"/>
                  <a:gd name="T15" fmla="*/ 0 h 3"/>
                  <a:gd name="T16" fmla="*/ 1 w 2"/>
                  <a:gd name="T17" fmla="*/ 0 h 3"/>
                  <a:gd name="T18" fmla="*/ 1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8" name="Freeform 353"/>
              <p:cNvSpPr/>
              <p:nvPr/>
            </p:nvSpPr>
            <p:spPr bwMode="auto">
              <a:xfrm>
                <a:off x="9266195" y="219093"/>
                <a:ext cx="14289" cy="11114"/>
              </a:xfrm>
              <a:custGeom>
                <a:avLst/>
                <a:gdLst>
                  <a:gd name="T0" fmla="*/ 7 w 9"/>
                  <a:gd name="T1" fmla="*/ 3 h 7"/>
                  <a:gd name="T2" fmla="*/ 7 w 9"/>
                  <a:gd name="T3" fmla="*/ 3 h 7"/>
                  <a:gd name="T4" fmla="*/ 9 w 9"/>
                  <a:gd name="T5" fmla="*/ 4 h 7"/>
                  <a:gd name="T6" fmla="*/ 9 w 9"/>
                  <a:gd name="T7" fmla="*/ 5 h 7"/>
                  <a:gd name="T8" fmla="*/ 9 w 9"/>
                  <a:gd name="T9" fmla="*/ 6 h 7"/>
                  <a:gd name="T10" fmla="*/ 7 w 9"/>
                  <a:gd name="T11" fmla="*/ 7 h 7"/>
                  <a:gd name="T12" fmla="*/ 7 w 9"/>
                  <a:gd name="T13" fmla="*/ 7 h 7"/>
                  <a:gd name="T14" fmla="*/ 5 w 9"/>
                  <a:gd name="T15" fmla="*/ 6 h 7"/>
                  <a:gd name="T16" fmla="*/ 5 w 9"/>
                  <a:gd name="T17" fmla="*/ 5 h 7"/>
                  <a:gd name="T18" fmla="*/ 5 w 9"/>
                  <a:gd name="T19" fmla="*/ 5 h 7"/>
                  <a:gd name="T20" fmla="*/ 4 w 9"/>
                  <a:gd name="T21" fmla="*/ 4 h 7"/>
                  <a:gd name="T22" fmla="*/ 2 w 9"/>
                  <a:gd name="T23" fmla="*/ 4 h 7"/>
                  <a:gd name="T24" fmla="*/ 1 w 9"/>
                  <a:gd name="T25" fmla="*/ 4 h 7"/>
                  <a:gd name="T26" fmla="*/ 0 w 9"/>
                  <a:gd name="T27" fmla="*/ 2 h 7"/>
                  <a:gd name="T28" fmla="*/ 0 w 9"/>
                  <a:gd name="T29" fmla="*/ 2 h 7"/>
                  <a:gd name="T30" fmla="*/ 1 w 9"/>
                  <a:gd name="T31" fmla="*/ 1 h 7"/>
                  <a:gd name="T32" fmla="*/ 2 w 9"/>
                  <a:gd name="T33" fmla="*/ 0 h 7"/>
                  <a:gd name="T34" fmla="*/ 4 w 9"/>
                  <a:gd name="T35" fmla="*/ 0 h 7"/>
                  <a:gd name="T36" fmla="*/ 4 w 9"/>
                  <a:gd name="T37" fmla="*/ 1 h 7"/>
                  <a:gd name="T38" fmla="*/ 4 w 9"/>
                  <a:gd name="T39" fmla="*/ 1 h 7"/>
                  <a:gd name="T40" fmla="*/ 5 w 9"/>
                  <a:gd name="T41" fmla="*/ 2 h 7"/>
                  <a:gd name="T42" fmla="*/ 6 w 9"/>
                  <a:gd name="T43" fmla="*/ 2 h 7"/>
                  <a:gd name="T44" fmla="*/ 7 w 9"/>
                  <a:gd name="T45" fmla="*/ 3 h 7"/>
                  <a:gd name="T46" fmla="*/ 7 w 9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9" y="6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9" name="Freeform 354"/>
              <p:cNvSpPr/>
              <p:nvPr/>
            </p:nvSpPr>
            <p:spPr bwMode="auto">
              <a:xfrm>
                <a:off x="9380495" y="263545"/>
                <a:ext cx="4764" cy="635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1 w 3"/>
                  <a:gd name="T19" fmla="*/ 0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0" name="Freeform 355"/>
              <p:cNvSpPr/>
              <p:nvPr/>
            </p:nvSpPr>
            <p:spPr bwMode="auto">
              <a:xfrm>
                <a:off x="9951987" y="334990"/>
                <a:ext cx="33338" cy="6350"/>
              </a:xfrm>
              <a:custGeom>
                <a:avLst/>
                <a:gdLst>
                  <a:gd name="T0" fmla="*/ 1 w 21"/>
                  <a:gd name="T1" fmla="*/ 1 h 4"/>
                  <a:gd name="T2" fmla="*/ 1 w 21"/>
                  <a:gd name="T3" fmla="*/ 1 h 4"/>
                  <a:gd name="T4" fmla="*/ 0 w 21"/>
                  <a:gd name="T5" fmla="*/ 3 h 4"/>
                  <a:gd name="T6" fmla="*/ 0 w 21"/>
                  <a:gd name="T7" fmla="*/ 4 h 4"/>
                  <a:gd name="T8" fmla="*/ 3 w 21"/>
                  <a:gd name="T9" fmla="*/ 3 h 4"/>
                  <a:gd name="T10" fmla="*/ 9 w 21"/>
                  <a:gd name="T11" fmla="*/ 3 h 4"/>
                  <a:gd name="T12" fmla="*/ 9 w 21"/>
                  <a:gd name="T13" fmla="*/ 3 h 4"/>
                  <a:gd name="T14" fmla="*/ 17 w 21"/>
                  <a:gd name="T15" fmla="*/ 2 h 4"/>
                  <a:gd name="T16" fmla="*/ 21 w 21"/>
                  <a:gd name="T17" fmla="*/ 2 h 4"/>
                  <a:gd name="T18" fmla="*/ 21 w 21"/>
                  <a:gd name="T19" fmla="*/ 1 h 4"/>
                  <a:gd name="T20" fmla="*/ 21 w 21"/>
                  <a:gd name="T21" fmla="*/ 1 h 4"/>
                  <a:gd name="T22" fmla="*/ 16 w 21"/>
                  <a:gd name="T23" fmla="*/ 0 h 4"/>
                  <a:gd name="T24" fmla="*/ 16 w 21"/>
                  <a:gd name="T25" fmla="*/ 0 h 4"/>
                  <a:gd name="T26" fmla="*/ 4 w 21"/>
                  <a:gd name="T27" fmla="*/ 0 h 4"/>
                  <a:gd name="T28" fmla="*/ 1 w 21"/>
                  <a:gd name="T29" fmla="*/ 1 h 4"/>
                  <a:gd name="T30" fmla="*/ 1 w 21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1" name="Freeform 356"/>
              <p:cNvSpPr/>
              <p:nvPr/>
            </p:nvSpPr>
            <p:spPr bwMode="auto">
              <a:xfrm>
                <a:off x="10118677" y="95257"/>
                <a:ext cx="15875" cy="3176"/>
              </a:xfrm>
              <a:custGeom>
                <a:avLst/>
                <a:gdLst>
                  <a:gd name="T0" fmla="*/ 0 w 10"/>
                  <a:gd name="T1" fmla="*/ 2 h 2"/>
                  <a:gd name="T2" fmla="*/ 0 w 10"/>
                  <a:gd name="T3" fmla="*/ 2 h 2"/>
                  <a:gd name="T4" fmla="*/ 8 w 10"/>
                  <a:gd name="T5" fmla="*/ 2 h 2"/>
                  <a:gd name="T6" fmla="*/ 10 w 10"/>
                  <a:gd name="T7" fmla="*/ 1 h 2"/>
                  <a:gd name="T8" fmla="*/ 9 w 10"/>
                  <a:gd name="T9" fmla="*/ 0 h 2"/>
                  <a:gd name="T10" fmla="*/ 9 w 10"/>
                  <a:gd name="T11" fmla="*/ 0 h 2"/>
                  <a:gd name="T12" fmla="*/ 6 w 10"/>
                  <a:gd name="T13" fmla="*/ 0 h 2"/>
                  <a:gd name="T14" fmla="*/ 2 w 10"/>
                  <a:gd name="T15" fmla="*/ 1 h 2"/>
                  <a:gd name="T16" fmla="*/ 0 w 10"/>
                  <a:gd name="T17" fmla="*/ 2 h 2"/>
                  <a:gd name="T18" fmla="*/ 0 w 10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0" y="2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2" name="Freeform 357"/>
              <p:cNvSpPr/>
              <p:nvPr/>
            </p:nvSpPr>
            <p:spPr bwMode="auto">
              <a:xfrm>
                <a:off x="10137715" y="85731"/>
                <a:ext cx="4764" cy="4764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2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  <a:gd name="T12" fmla="*/ 1 w 3"/>
                  <a:gd name="T13" fmla="*/ 1 h 3"/>
                  <a:gd name="T14" fmla="*/ 0 w 3"/>
                  <a:gd name="T15" fmla="*/ 2 h 3"/>
                  <a:gd name="T16" fmla="*/ 0 w 3"/>
                  <a:gd name="T17" fmla="*/ 3 h 3"/>
                  <a:gd name="T18" fmla="*/ 0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3" name="Freeform 358"/>
              <p:cNvSpPr/>
              <p:nvPr/>
            </p:nvSpPr>
            <p:spPr bwMode="auto">
              <a:xfrm>
                <a:off x="10180580" y="180990"/>
                <a:ext cx="6350" cy="3176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1 h 2"/>
                  <a:gd name="T16" fmla="*/ 0 w 4"/>
                  <a:gd name="T17" fmla="*/ 2 h 2"/>
                  <a:gd name="T18" fmla="*/ 0 w 4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4" name="Freeform 359"/>
              <p:cNvSpPr/>
              <p:nvPr/>
            </p:nvSpPr>
            <p:spPr bwMode="auto">
              <a:xfrm>
                <a:off x="10299620" y="269897"/>
                <a:ext cx="23812" cy="11114"/>
              </a:xfrm>
              <a:custGeom>
                <a:avLst/>
                <a:gdLst>
                  <a:gd name="T0" fmla="*/ 0 w 15"/>
                  <a:gd name="T1" fmla="*/ 1 h 7"/>
                  <a:gd name="T2" fmla="*/ 0 w 15"/>
                  <a:gd name="T3" fmla="*/ 1 h 7"/>
                  <a:gd name="T4" fmla="*/ 0 w 15"/>
                  <a:gd name="T5" fmla="*/ 3 h 7"/>
                  <a:gd name="T6" fmla="*/ 0 w 15"/>
                  <a:gd name="T7" fmla="*/ 5 h 7"/>
                  <a:gd name="T8" fmla="*/ 2 w 15"/>
                  <a:gd name="T9" fmla="*/ 6 h 7"/>
                  <a:gd name="T10" fmla="*/ 4 w 15"/>
                  <a:gd name="T11" fmla="*/ 7 h 7"/>
                  <a:gd name="T12" fmla="*/ 4 w 15"/>
                  <a:gd name="T13" fmla="*/ 7 h 7"/>
                  <a:gd name="T14" fmla="*/ 12 w 15"/>
                  <a:gd name="T15" fmla="*/ 7 h 7"/>
                  <a:gd name="T16" fmla="*/ 15 w 15"/>
                  <a:gd name="T17" fmla="*/ 7 h 7"/>
                  <a:gd name="T18" fmla="*/ 15 w 15"/>
                  <a:gd name="T19" fmla="*/ 6 h 7"/>
                  <a:gd name="T20" fmla="*/ 15 w 15"/>
                  <a:gd name="T21" fmla="*/ 5 h 7"/>
                  <a:gd name="T22" fmla="*/ 15 w 15"/>
                  <a:gd name="T23" fmla="*/ 5 h 7"/>
                  <a:gd name="T24" fmla="*/ 12 w 15"/>
                  <a:gd name="T25" fmla="*/ 4 h 7"/>
                  <a:gd name="T26" fmla="*/ 9 w 15"/>
                  <a:gd name="T27" fmla="*/ 4 h 7"/>
                  <a:gd name="T28" fmla="*/ 7 w 15"/>
                  <a:gd name="T29" fmla="*/ 4 h 7"/>
                  <a:gd name="T30" fmla="*/ 6 w 15"/>
                  <a:gd name="T31" fmla="*/ 3 h 7"/>
                  <a:gd name="T32" fmla="*/ 6 w 15"/>
                  <a:gd name="T33" fmla="*/ 2 h 7"/>
                  <a:gd name="T34" fmla="*/ 6 w 15"/>
                  <a:gd name="T35" fmla="*/ 2 h 7"/>
                  <a:gd name="T36" fmla="*/ 4 w 15"/>
                  <a:gd name="T37" fmla="*/ 1 h 7"/>
                  <a:gd name="T38" fmla="*/ 2 w 15"/>
                  <a:gd name="T39" fmla="*/ 0 h 7"/>
                  <a:gd name="T40" fmla="*/ 0 w 15"/>
                  <a:gd name="T41" fmla="*/ 1 h 7"/>
                  <a:gd name="T42" fmla="*/ 0 w 15"/>
                  <a:gd name="T4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5" name="Freeform 360"/>
              <p:cNvSpPr/>
              <p:nvPr/>
            </p:nvSpPr>
            <p:spPr bwMode="auto">
              <a:xfrm>
                <a:off x="10320257" y="192104"/>
                <a:ext cx="6350" cy="20640"/>
              </a:xfrm>
              <a:custGeom>
                <a:avLst/>
                <a:gdLst>
                  <a:gd name="T0" fmla="*/ 0 w 4"/>
                  <a:gd name="T1" fmla="*/ 0 h 13"/>
                  <a:gd name="T2" fmla="*/ 0 w 4"/>
                  <a:gd name="T3" fmla="*/ 0 h 13"/>
                  <a:gd name="T4" fmla="*/ 0 w 4"/>
                  <a:gd name="T5" fmla="*/ 5 h 13"/>
                  <a:gd name="T6" fmla="*/ 0 w 4"/>
                  <a:gd name="T7" fmla="*/ 10 h 13"/>
                  <a:gd name="T8" fmla="*/ 1 w 4"/>
                  <a:gd name="T9" fmla="*/ 13 h 13"/>
                  <a:gd name="T10" fmla="*/ 1 w 4"/>
                  <a:gd name="T11" fmla="*/ 13 h 13"/>
                  <a:gd name="T12" fmla="*/ 3 w 4"/>
                  <a:gd name="T13" fmla="*/ 12 h 13"/>
                  <a:gd name="T14" fmla="*/ 3 w 4"/>
                  <a:gd name="T15" fmla="*/ 12 h 13"/>
                  <a:gd name="T16" fmla="*/ 3 w 4"/>
                  <a:gd name="T17" fmla="*/ 11 h 13"/>
                  <a:gd name="T18" fmla="*/ 4 w 4"/>
                  <a:gd name="T19" fmla="*/ 9 h 13"/>
                  <a:gd name="T20" fmla="*/ 3 w 4"/>
                  <a:gd name="T21" fmla="*/ 5 h 13"/>
                  <a:gd name="T22" fmla="*/ 0 w 4"/>
                  <a:gd name="T23" fmla="*/ 0 h 13"/>
                  <a:gd name="T24" fmla="*/ 0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6" name="Freeform 361"/>
              <p:cNvSpPr/>
              <p:nvPr/>
            </p:nvSpPr>
            <p:spPr bwMode="auto">
              <a:xfrm>
                <a:off x="10405954" y="331814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1 h 4"/>
                  <a:gd name="T8" fmla="*/ 3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7" name="Freeform 362"/>
              <p:cNvSpPr/>
              <p:nvPr/>
            </p:nvSpPr>
            <p:spPr bwMode="auto">
              <a:xfrm>
                <a:off x="10420211" y="317526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2 w 5"/>
                  <a:gd name="T5" fmla="*/ 4 h 5"/>
                  <a:gd name="T6" fmla="*/ 3 w 5"/>
                  <a:gd name="T7" fmla="*/ 5 h 5"/>
                  <a:gd name="T8" fmla="*/ 5 w 5"/>
                  <a:gd name="T9" fmla="*/ 4 h 5"/>
                  <a:gd name="T10" fmla="*/ 5 w 5"/>
                  <a:gd name="T11" fmla="*/ 4 h 5"/>
                  <a:gd name="T12" fmla="*/ 5 w 5"/>
                  <a:gd name="T13" fmla="*/ 3 h 5"/>
                  <a:gd name="T14" fmla="*/ 5 w 5"/>
                  <a:gd name="T15" fmla="*/ 2 h 5"/>
                  <a:gd name="T16" fmla="*/ 4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8" name="Freeform 363"/>
              <p:cNvSpPr/>
              <p:nvPr/>
            </p:nvSpPr>
            <p:spPr bwMode="auto">
              <a:xfrm>
                <a:off x="10505936" y="250845"/>
                <a:ext cx="4763" cy="14290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1 w 3"/>
                  <a:gd name="T9" fmla="*/ 9 h 9"/>
                  <a:gd name="T10" fmla="*/ 2 w 3"/>
                  <a:gd name="T11" fmla="*/ 8 h 9"/>
                  <a:gd name="T12" fmla="*/ 2 w 3"/>
                  <a:gd name="T13" fmla="*/ 8 h 9"/>
                  <a:gd name="T14" fmla="*/ 3 w 3"/>
                  <a:gd name="T15" fmla="*/ 4 h 9"/>
                  <a:gd name="T16" fmla="*/ 2 w 3"/>
                  <a:gd name="T17" fmla="*/ 1 h 9"/>
                  <a:gd name="T18" fmla="*/ 2 w 3"/>
                  <a:gd name="T19" fmla="*/ 1 h 9"/>
                  <a:gd name="T20" fmla="*/ 2 w 3"/>
                  <a:gd name="T21" fmla="*/ 0 h 9"/>
                  <a:gd name="T22" fmla="*/ 1 w 3"/>
                  <a:gd name="T23" fmla="*/ 0 h 9"/>
                  <a:gd name="T24" fmla="*/ 0 w 3"/>
                  <a:gd name="T25" fmla="*/ 1 h 9"/>
                  <a:gd name="T26" fmla="*/ 0 w 3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9" name="Freeform 364"/>
              <p:cNvSpPr/>
              <p:nvPr/>
            </p:nvSpPr>
            <p:spPr bwMode="auto">
              <a:xfrm>
                <a:off x="10477423" y="163526"/>
                <a:ext cx="20638" cy="25402"/>
              </a:xfrm>
              <a:custGeom>
                <a:avLst/>
                <a:gdLst>
                  <a:gd name="T0" fmla="*/ 4 w 13"/>
                  <a:gd name="T1" fmla="*/ 0 h 16"/>
                  <a:gd name="T2" fmla="*/ 4 w 13"/>
                  <a:gd name="T3" fmla="*/ 0 h 16"/>
                  <a:gd name="T4" fmla="*/ 3 w 13"/>
                  <a:gd name="T5" fmla="*/ 3 h 16"/>
                  <a:gd name="T6" fmla="*/ 4 w 13"/>
                  <a:gd name="T7" fmla="*/ 5 h 16"/>
                  <a:gd name="T8" fmla="*/ 5 w 13"/>
                  <a:gd name="T9" fmla="*/ 5 h 16"/>
                  <a:gd name="T10" fmla="*/ 5 w 13"/>
                  <a:gd name="T11" fmla="*/ 5 h 16"/>
                  <a:gd name="T12" fmla="*/ 7 w 13"/>
                  <a:gd name="T13" fmla="*/ 6 h 16"/>
                  <a:gd name="T14" fmla="*/ 9 w 13"/>
                  <a:gd name="T15" fmla="*/ 6 h 16"/>
                  <a:gd name="T16" fmla="*/ 9 w 13"/>
                  <a:gd name="T17" fmla="*/ 8 h 16"/>
                  <a:gd name="T18" fmla="*/ 9 w 13"/>
                  <a:gd name="T19" fmla="*/ 8 h 16"/>
                  <a:gd name="T20" fmla="*/ 9 w 13"/>
                  <a:gd name="T21" fmla="*/ 9 h 16"/>
                  <a:gd name="T22" fmla="*/ 10 w 13"/>
                  <a:gd name="T23" fmla="*/ 9 h 16"/>
                  <a:gd name="T24" fmla="*/ 11 w 13"/>
                  <a:gd name="T25" fmla="*/ 9 h 16"/>
                  <a:gd name="T26" fmla="*/ 12 w 13"/>
                  <a:gd name="T27" fmla="*/ 11 h 16"/>
                  <a:gd name="T28" fmla="*/ 12 w 13"/>
                  <a:gd name="T29" fmla="*/ 11 h 16"/>
                  <a:gd name="T30" fmla="*/ 13 w 13"/>
                  <a:gd name="T31" fmla="*/ 13 h 16"/>
                  <a:gd name="T32" fmla="*/ 13 w 13"/>
                  <a:gd name="T33" fmla="*/ 15 h 16"/>
                  <a:gd name="T34" fmla="*/ 11 w 13"/>
                  <a:gd name="T35" fmla="*/ 16 h 16"/>
                  <a:gd name="T36" fmla="*/ 10 w 13"/>
                  <a:gd name="T37" fmla="*/ 15 h 16"/>
                  <a:gd name="T38" fmla="*/ 10 w 13"/>
                  <a:gd name="T39" fmla="*/ 15 h 16"/>
                  <a:gd name="T40" fmla="*/ 7 w 13"/>
                  <a:gd name="T41" fmla="*/ 13 h 16"/>
                  <a:gd name="T42" fmla="*/ 6 w 13"/>
                  <a:gd name="T43" fmla="*/ 11 h 16"/>
                  <a:gd name="T44" fmla="*/ 4 w 13"/>
                  <a:gd name="T45" fmla="*/ 10 h 16"/>
                  <a:gd name="T46" fmla="*/ 2 w 13"/>
                  <a:gd name="T47" fmla="*/ 9 h 16"/>
                  <a:gd name="T48" fmla="*/ 2 w 13"/>
                  <a:gd name="T49" fmla="*/ 9 h 16"/>
                  <a:gd name="T50" fmla="*/ 0 w 13"/>
                  <a:gd name="T51" fmla="*/ 8 h 16"/>
                  <a:gd name="T52" fmla="*/ 0 w 13"/>
                  <a:gd name="T53" fmla="*/ 6 h 16"/>
                  <a:gd name="T54" fmla="*/ 0 w 13"/>
                  <a:gd name="T55" fmla="*/ 1 h 16"/>
                  <a:gd name="T56" fmla="*/ 0 w 13"/>
                  <a:gd name="T57" fmla="*/ 1 h 16"/>
                  <a:gd name="T58" fmla="*/ 1 w 13"/>
                  <a:gd name="T59" fmla="*/ 0 h 16"/>
                  <a:gd name="T60" fmla="*/ 2 w 13"/>
                  <a:gd name="T61" fmla="*/ 0 h 16"/>
                  <a:gd name="T62" fmla="*/ 4 w 13"/>
                  <a:gd name="T63" fmla="*/ 0 h 16"/>
                  <a:gd name="T64" fmla="*/ 4 w 13"/>
                  <a:gd name="T6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6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0" name="Freeform 365"/>
              <p:cNvSpPr/>
              <p:nvPr/>
            </p:nvSpPr>
            <p:spPr bwMode="auto">
              <a:xfrm>
                <a:off x="10501146" y="76207"/>
                <a:ext cx="14289" cy="6350"/>
              </a:xfrm>
              <a:custGeom>
                <a:avLst/>
                <a:gdLst>
                  <a:gd name="T0" fmla="*/ 0 w 9"/>
                  <a:gd name="T1" fmla="*/ 4 h 4"/>
                  <a:gd name="T2" fmla="*/ 0 w 9"/>
                  <a:gd name="T3" fmla="*/ 4 h 4"/>
                  <a:gd name="T4" fmla="*/ 4 w 9"/>
                  <a:gd name="T5" fmla="*/ 4 h 4"/>
                  <a:gd name="T6" fmla="*/ 8 w 9"/>
                  <a:gd name="T7" fmla="*/ 3 h 4"/>
                  <a:gd name="T8" fmla="*/ 9 w 9"/>
                  <a:gd name="T9" fmla="*/ 1 h 4"/>
                  <a:gd name="T10" fmla="*/ 9 w 9"/>
                  <a:gd name="T11" fmla="*/ 0 h 4"/>
                  <a:gd name="T12" fmla="*/ 8 w 9"/>
                  <a:gd name="T13" fmla="*/ 0 h 4"/>
                  <a:gd name="T14" fmla="*/ 8 w 9"/>
                  <a:gd name="T15" fmla="*/ 0 h 4"/>
                  <a:gd name="T16" fmla="*/ 4 w 9"/>
                  <a:gd name="T17" fmla="*/ 1 h 4"/>
                  <a:gd name="T18" fmla="*/ 2 w 9"/>
                  <a:gd name="T19" fmla="*/ 1 h 4"/>
                  <a:gd name="T20" fmla="*/ 0 w 9"/>
                  <a:gd name="T21" fmla="*/ 4 h 4"/>
                  <a:gd name="T22" fmla="*/ 0 w 9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1" name="Freeform 366"/>
              <p:cNvSpPr/>
              <p:nvPr/>
            </p:nvSpPr>
            <p:spPr bwMode="auto">
              <a:xfrm>
                <a:off x="10507663" y="42863"/>
                <a:ext cx="11113" cy="4764"/>
              </a:xfrm>
              <a:custGeom>
                <a:avLst/>
                <a:gdLst>
                  <a:gd name="T0" fmla="*/ 0 w 7"/>
                  <a:gd name="T1" fmla="*/ 3 h 3"/>
                  <a:gd name="T2" fmla="*/ 0 w 7"/>
                  <a:gd name="T3" fmla="*/ 3 h 3"/>
                  <a:gd name="T4" fmla="*/ 2 w 7"/>
                  <a:gd name="T5" fmla="*/ 3 h 3"/>
                  <a:gd name="T6" fmla="*/ 6 w 7"/>
                  <a:gd name="T7" fmla="*/ 2 h 3"/>
                  <a:gd name="T8" fmla="*/ 7 w 7"/>
                  <a:gd name="T9" fmla="*/ 0 h 3"/>
                  <a:gd name="T10" fmla="*/ 6 w 7"/>
                  <a:gd name="T11" fmla="*/ 0 h 3"/>
                  <a:gd name="T12" fmla="*/ 6 w 7"/>
                  <a:gd name="T13" fmla="*/ 0 h 3"/>
                  <a:gd name="T14" fmla="*/ 4 w 7"/>
                  <a:gd name="T15" fmla="*/ 0 h 3"/>
                  <a:gd name="T16" fmla="*/ 1 w 7"/>
                  <a:gd name="T17" fmla="*/ 1 h 3"/>
                  <a:gd name="T18" fmla="*/ 0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394" name="Group 393"/>
          <p:cNvGrpSpPr/>
          <p:nvPr/>
        </p:nvGrpSpPr>
        <p:grpSpPr>
          <a:xfrm>
            <a:off x="5476498" y="3763925"/>
            <a:ext cx="5337704" cy="2323660"/>
            <a:chOff x="5476498" y="4144985"/>
            <a:chExt cx="4596931" cy="2001180"/>
          </a:xfrm>
        </p:grpSpPr>
        <p:sp>
          <p:nvSpPr>
            <p:cNvPr id="374" name="타원 8"/>
            <p:cNvSpPr/>
            <p:nvPr/>
          </p:nvSpPr>
          <p:spPr>
            <a:xfrm>
              <a:off x="5598957" y="4144985"/>
              <a:ext cx="1253542" cy="1253542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75" name="차트 9"/>
            <p:cNvGraphicFramePr/>
            <p:nvPr/>
          </p:nvGraphicFramePr>
          <p:xfrm>
            <a:off x="5618194" y="4172707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76" name="Rectangle 3"/>
            <p:cNvSpPr txBox="1">
              <a:spLocks noChangeArrowheads="1"/>
            </p:cNvSpPr>
            <p:nvPr/>
          </p:nvSpPr>
          <p:spPr>
            <a:xfrm>
              <a:off x="5866503" y="4450718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30%</a:t>
              </a:r>
            </a:p>
          </p:txBody>
        </p:sp>
        <p:sp>
          <p:nvSpPr>
            <p:cNvPr id="377" name="타원 10"/>
            <p:cNvSpPr/>
            <p:nvPr/>
          </p:nvSpPr>
          <p:spPr>
            <a:xfrm>
              <a:off x="7150542" y="4145543"/>
              <a:ext cx="1252426" cy="1252426"/>
            </a:xfrm>
            <a:prstGeom prst="ellipse">
              <a:avLst/>
            </a:prstGeom>
            <a:noFill/>
            <a:ln w="12700">
              <a:solidFill>
                <a:srgbClr val="B40D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78" name="차트 11"/>
            <p:cNvGraphicFramePr/>
            <p:nvPr/>
          </p:nvGraphicFramePr>
          <p:xfrm>
            <a:off x="7169221" y="4172428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79" name="Rectangle 3"/>
            <p:cNvSpPr txBox="1">
              <a:spLocks noChangeArrowheads="1"/>
            </p:cNvSpPr>
            <p:nvPr/>
          </p:nvSpPr>
          <p:spPr>
            <a:xfrm>
              <a:off x="7438116" y="4647704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60%</a:t>
              </a:r>
            </a:p>
          </p:txBody>
        </p:sp>
        <p:sp>
          <p:nvSpPr>
            <p:cNvPr id="380" name="타원 12"/>
            <p:cNvSpPr/>
            <p:nvPr/>
          </p:nvSpPr>
          <p:spPr>
            <a:xfrm>
              <a:off x="8701011" y="4145543"/>
              <a:ext cx="1252426" cy="1252426"/>
            </a:xfrm>
            <a:prstGeom prst="ellipse">
              <a:avLst/>
            </a:prstGeom>
            <a:noFill/>
            <a:ln w="12700">
              <a:solidFill>
                <a:srgbClr val="5F07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81" name="차트 13"/>
            <p:cNvGraphicFramePr/>
            <p:nvPr/>
          </p:nvGraphicFramePr>
          <p:xfrm>
            <a:off x="8719690" y="4172707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82" name="Rectangle 3"/>
            <p:cNvSpPr txBox="1">
              <a:spLocks noChangeArrowheads="1"/>
            </p:cNvSpPr>
            <p:nvPr/>
          </p:nvSpPr>
          <p:spPr>
            <a:xfrm>
              <a:off x="8786564" y="4839367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80%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5476498" y="5502276"/>
              <a:ext cx="1492410" cy="643889"/>
              <a:chOff x="5086666" y="5161653"/>
              <a:chExt cx="1492410" cy="643889"/>
            </a:xfrm>
          </p:grpSpPr>
          <p:sp>
            <p:nvSpPr>
              <p:cNvPr id="384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01</a:t>
                </a:r>
              </a:p>
            </p:txBody>
          </p:sp>
          <p:sp>
            <p:nvSpPr>
              <p:cNvPr id="385" name="Rectangle 3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7038570" y="5502276"/>
              <a:ext cx="1492410" cy="643889"/>
              <a:chOff x="5086666" y="5161653"/>
              <a:chExt cx="1492410" cy="643889"/>
            </a:xfrm>
          </p:grpSpPr>
          <p:sp>
            <p:nvSpPr>
              <p:cNvPr id="387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02</a:t>
                </a:r>
              </a:p>
            </p:txBody>
          </p:sp>
          <p:sp>
            <p:nvSpPr>
              <p:cNvPr id="388" name="Rectangle 3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8581019" y="5502276"/>
              <a:ext cx="1492410" cy="643889"/>
              <a:chOff x="5086666" y="5161653"/>
              <a:chExt cx="1492410" cy="643889"/>
            </a:xfrm>
          </p:grpSpPr>
          <p:sp>
            <p:nvSpPr>
              <p:cNvPr id="390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03</a:t>
                </a:r>
              </a:p>
            </p:txBody>
          </p:sp>
          <p:sp>
            <p:nvSpPr>
              <p:cNvPr id="391" name="Rectangle 3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</p:grpSp>
      <p:sp>
        <p:nvSpPr>
          <p:cNvPr id="392" name="TextBox 391"/>
          <p:cNvSpPr txBox="1"/>
          <p:nvPr/>
        </p:nvSpPr>
        <p:spPr>
          <a:xfrm>
            <a:off x="5515127" y="2356195"/>
            <a:ext cx="578049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buClr>
                <a:srgbClr val="F9BD45"/>
              </a:buClr>
              <a:buSzPct val="150000"/>
            </a:pPr>
            <a:r>
              <a:rPr lang="en-US" altLang="ko-KR" sz="2800" b="1" dirty="0">
                <a:solidFill>
                  <a:srgbClr val="BB0E1F"/>
                </a:solidFill>
                <a:latin typeface="微软雅黑" panose="020B0503020204020204" pitchFamily="34" charset="-122"/>
              </a:rPr>
              <a:t>More choices and visual trends</a:t>
            </a:r>
          </a:p>
        </p:txBody>
      </p:sp>
      <p:sp>
        <p:nvSpPr>
          <p:cNvPr id="393" name="Rectangle 3"/>
          <p:cNvSpPr txBox="1">
            <a:spLocks noChangeArrowheads="1"/>
          </p:cNvSpPr>
          <p:nvPr/>
        </p:nvSpPr>
        <p:spPr bwMode="auto">
          <a:xfrm>
            <a:off x="5515127" y="2847823"/>
            <a:ext cx="5361980" cy="6946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300" b="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3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 offers word processing, outlining, drawing, graphing, and presentation management tools- all designed to be easy to use and learn</a:t>
            </a:r>
          </a:p>
        </p:txBody>
      </p:sp>
      <p:pic>
        <p:nvPicPr>
          <p:cNvPr id="396" name="Picture 395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58343" y="2413812"/>
            <a:ext cx="4776758" cy="757720"/>
            <a:chOff x="6727250" y="2562110"/>
            <a:chExt cx="4309243" cy="757720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50478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A70C1B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58343" y="3637202"/>
            <a:ext cx="4776758" cy="757720"/>
            <a:chOff x="6727250" y="2562110"/>
            <a:chExt cx="4309243" cy="757720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63180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BB0E1F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8343" y="4860901"/>
            <a:ext cx="4776758" cy="757720"/>
            <a:chOff x="6727250" y="2562110"/>
            <a:chExt cx="4309243" cy="757720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22192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690711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3578" y="2284000"/>
            <a:ext cx="1017344" cy="1017344"/>
            <a:chOff x="1016000" y="2380970"/>
            <a:chExt cx="952500" cy="952500"/>
          </a:xfrm>
        </p:grpSpPr>
        <p:sp>
          <p:nvSpPr>
            <p:cNvPr id="31" name="Oval 30"/>
            <p:cNvSpPr/>
            <p:nvPr/>
          </p:nvSpPr>
          <p:spPr>
            <a:xfrm>
              <a:off x="1016000" y="2380970"/>
              <a:ext cx="952500" cy="95250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983578" y="4731089"/>
            <a:ext cx="1017344" cy="1017344"/>
            <a:chOff x="1016000" y="4828059"/>
            <a:chExt cx="952500" cy="952500"/>
          </a:xfrm>
        </p:grpSpPr>
        <p:sp>
          <p:nvSpPr>
            <p:cNvPr id="33" name="Oval 32"/>
            <p:cNvSpPr/>
            <p:nvPr/>
          </p:nvSpPr>
          <p:spPr>
            <a:xfrm>
              <a:off x="1016000" y="4828059"/>
              <a:ext cx="952500" cy="952500"/>
            </a:xfrm>
            <a:prstGeom prst="ellipse">
              <a:avLst/>
            </a:prstGeom>
            <a:solidFill>
              <a:srgbClr val="5F0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46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983578" y="3507390"/>
            <a:ext cx="1017344" cy="1017344"/>
            <a:chOff x="1016000" y="3604360"/>
            <a:chExt cx="952500" cy="952500"/>
          </a:xfrm>
        </p:grpSpPr>
        <p:sp>
          <p:nvSpPr>
            <p:cNvPr id="32" name="Oval 31"/>
            <p:cNvSpPr/>
            <p:nvPr/>
          </p:nvSpPr>
          <p:spPr>
            <a:xfrm>
              <a:off x="1016000" y="3604360"/>
              <a:ext cx="952500" cy="952500"/>
            </a:xfrm>
            <a:prstGeom prst="ellipse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53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61" name="Picture 60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645" y="2738429"/>
            <a:ext cx="4256211" cy="2660132"/>
          </a:xfrm>
          <a:prstGeom prst="rect">
            <a:avLst/>
          </a:prstGeom>
        </p:spPr>
      </p:pic>
      <p:pic>
        <p:nvPicPr>
          <p:cNvPr id="62" name="Picture 61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6096000" y="2066924"/>
            <a:ext cx="4638228" cy="40881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6682887" y="4888873"/>
            <a:ext cx="3464454" cy="1127957"/>
            <a:chOff x="6843534" y="5023856"/>
            <a:chExt cx="3464454" cy="943405"/>
          </a:xfrm>
        </p:grpSpPr>
        <p:sp>
          <p:nvSpPr>
            <p:cNvPr id="50" name="Freeform 5"/>
            <p:cNvSpPr/>
            <p:nvPr/>
          </p:nvSpPr>
          <p:spPr bwMode="auto">
            <a:xfrm>
              <a:off x="6843534" y="5023856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0C1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1" name="Freeform 8"/>
            <p:cNvSpPr/>
            <p:nvPr/>
          </p:nvSpPr>
          <p:spPr bwMode="auto">
            <a:xfrm>
              <a:off x="10171665" y="5023856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A70C1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7064163" y="5386243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47308" y="5120654"/>
              <a:ext cx="1428330" cy="219115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8016388" y="5067170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03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668600" y="3543054"/>
            <a:ext cx="3493029" cy="1127957"/>
            <a:chOff x="6814959" y="3831209"/>
            <a:chExt cx="3493029" cy="943405"/>
          </a:xfrm>
        </p:grpSpPr>
        <p:sp>
          <p:nvSpPr>
            <p:cNvPr id="47" name="Freeform 5"/>
            <p:cNvSpPr/>
            <p:nvPr/>
          </p:nvSpPr>
          <p:spPr bwMode="auto">
            <a:xfrm>
              <a:off x="6814959" y="3831209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060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10171665" y="3831209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55060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7064163" y="4193596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47308" y="3928008"/>
              <a:ext cx="1428330" cy="219115"/>
            </a:xfrm>
            <a:prstGeom prst="rect">
              <a:avLst/>
            </a:prstGeom>
            <a:solidFill>
              <a:srgbClr val="550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8016388" y="3874523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668600" y="2201954"/>
            <a:ext cx="3493029" cy="1127957"/>
            <a:chOff x="6814959" y="2645834"/>
            <a:chExt cx="3493029" cy="943405"/>
          </a:xfrm>
        </p:grpSpPr>
        <p:sp>
          <p:nvSpPr>
            <p:cNvPr id="44" name="Freeform 5"/>
            <p:cNvSpPr/>
            <p:nvPr/>
          </p:nvSpPr>
          <p:spPr bwMode="auto">
            <a:xfrm>
              <a:off x="6814959" y="2645834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 dirty="0"/>
            </a:p>
          </p:txBody>
        </p:sp>
        <p:sp>
          <p:nvSpPr>
            <p:cNvPr id="45" name="Freeform 8"/>
            <p:cNvSpPr/>
            <p:nvPr/>
          </p:nvSpPr>
          <p:spPr bwMode="auto">
            <a:xfrm>
              <a:off x="10171665" y="2645834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7064163" y="3008221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47308" y="2742633"/>
              <a:ext cx="1428330" cy="219115"/>
            </a:xfrm>
            <a:prstGeom prst="rect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8016388" y="2689148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56192" y="4766914"/>
            <a:ext cx="4258784" cy="1387176"/>
            <a:chOff x="1256192" y="4788180"/>
            <a:chExt cx="4258784" cy="1387176"/>
          </a:xfrm>
        </p:grpSpPr>
        <p:grpSp>
          <p:nvGrpSpPr>
            <p:cNvPr id="20" name="Group 19"/>
            <p:cNvGrpSpPr/>
            <p:nvPr/>
          </p:nvGrpSpPr>
          <p:grpSpPr>
            <a:xfrm>
              <a:off x="2703185" y="5462735"/>
              <a:ext cx="2602460" cy="656562"/>
              <a:chOff x="1438266" y="2391414"/>
              <a:chExt cx="2272426" cy="573297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91414"/>
                <a:ext cx="2188868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2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9690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062115" y="5439984"/>
              <a:ext cx="565805" cy="565801"/>
              <a:chOff x="697569" y="3931575"/>
              <a:chExt cx="643552" cy="6435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97569" y="3931575"/>
                <a:ext cx="643552" cy="643548"/>
              </a:xfrm>
              <a:prstGeom prst="ellipse">
                <a:avLst/>
              </a:prstGeom>
              <a:solidFill>
                <a:srgbClr val="A70C1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52827" y="4063550"/>
                <a:ext cx="333036" cy="379598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1256192" y="4788180"/>
              <a:ext cx="4258784" cy="1387176"/>
              <a:chOff x="158589" y="1134711"/>
              <a:chExt cx="3718700" cy="121126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78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7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A70C1B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6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A70C1B"/>
                    </a:solidFill>
                    <a:effectLst/>
                    <a:latin typeface="微软雅黑" panose="020B0503020204020204" pitchFamily="34" charset="-122"/>
                  </a:rPr>
                  <a:t>03</a:t>
                </a: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4305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1256192" y="3419577"/>
            <a:ext cx="4258784" cy="1387176"/>
            <a:chOff x="1256192" y="3461367"/>
            <a:chExt cx="4258784" cy="1387176"/>
          </a:xfrm>
        </p:grpSpPr>
        <p:grpSp>
          <p:nvGrpSpPr>
            <p:cNvPr id="17" name="Group 16"/>
            <p:cNvGrpSpPr/>
            <p:nvPr/>
          </p:nvGrpSpPr>
          <p:grpSpPr>
            <a:xfrm>
              <a:off x="2062115" y="4116208"/>
              <a:ext cx="565805" cy="565801"/>
              <a:chOff x="5639395" y="1816197"/>
              <a:chExt cx="1137126" cy="113712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639395" y="1816197"/>
                <a:ext cx="1137126" cy="1137122"/>
              </a:xfrm>
              <a:prstGeom prst="ellipse">
                <a:avLst/>
              </a:prstGeom>
              <a:solidFill>
                <a:srgbClr val="5F070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5916652" y="2078947"/>
                <a:ext cx="582612" cy="611622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1270" cap="rnd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320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256192" y="3461367"/>
              <a:ext cx="4258784" cy="1387176"/>
              <a:chOff x="158589" y="1134711"/>
              <a:chExt cx="3718700" cy="121126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72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7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5F070F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0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5F070F"/>
                    </a:solidFill>
                    <a:effectLst/>
                    <a:latin typeface="微软雅黑" panose="020B0503020204020204" pitchFamily="34" charset="-122"/>
                  </a:rPr>
                  <a:t>02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4305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2703185" y="4128325"/>
              <a:ext cx="2602460" cy="656562"/>
              <a:chOff x="1438266" y="2382129"/>
              <a:chExt cx="2272426" cy="573297"/>
            </a:xfrm>
          </p:grpSpPr>
          <p:sp>
            <p:nvSpPr>
              <p:cNvPr id="8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26005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8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1256192" y="2084715"/>
            <a:ext cx="4258784" cy="1387176"/>
            <a:chOff x="1256192" y="2134556"/>
            <a:chExt cx="4258784" cy="1387176"/>
          </a:xfrm>
        </p:grpSpPr>
        <p:grpSp>
          <p:nvGrpSpPr>
            <p:cNvPr id="8" name="Group 7"/>
            <p:cNvGrpSpPr/>
            <p:nvPr/>
          </p:nvGrpSpPr>
          <p:grpSpPr>
            <a:xfrm>
              <a:off x="2062115" y="2776922"/>
              <a:ext cx="565805" cy="565801"/>
              <a:chOff x="4003434" y="1816197"/>
              <a:chExt cx="1137126" cy="113712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003434" y="1816197"/>
                <a:ext cx="1137126" cy="1137122"/>
              </a:xfrm>
              <a:prstGeom prst="ellipse">
                <a:avLst/>
              </a:prstGeom>
              <a:solidFill>
                <a:srgbClr val="BB0E1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291573" y="2157515"/>
                <a:ext cx="560854" cy="454486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2" name="Freeform 11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3" name="Freeform 12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4" name="Freeform 13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1256192" y="2134556"/>
              <a:ext cx="4258784" cy="1387176"/>
              <a:chOff x="158589" y="1134711"/>
              <a:chExt cx="3718700" cy="121126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41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42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BB0E1F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39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BB0E1F"/>
                    </a:solidFill>
                    <a:effectLst/>
                    <a:latin typeface="微软雅黑" panose="020B0503020204020204" pitchFamily="34" charset="-122"/>
                  </a:rPr>
                  <a:t>01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4305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703184" y="2789039"/>
              <a:ext cx="2602460" cy="656562"/>
              <a:chOff x="1438266" y="2382129"/>
              <a:chExt cx="2272426" cy="573297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86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151732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</p:grpSp>
      <p:pic>
        <p:nvPicPr>
          <p:cNvPr id="99" name="Picture 98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8419A47-20B8-8364-7933-367E43A92DC6}"/>
              </a:ext>
            </a:extLst>
          </p:cNvPr>
          <p:cNvSpPr/>
          <p:nvPr/>
        </p:nvSpPr>
        <p:spPr>
          <a:xfrm rot="5400000">
            <a:off x="5308848" y="456545"/>
            <a:ext cx="4111339" cy="65198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4547971" y="2580006"/>
            <a:ext cx="5546609" cy="420006"/>
          </a:xfrm>
          <a:prstGeom prst="rect">
            <a:avLst/>
          </a:prstGeom>
          <a:solidFill>
            <a:srgbClr val="BB0E1F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482" y="1873223"/>
            <a:ext cx="7089098" cy="687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>
              <a:lnSpc>
                <a:spcPct val="70000"/>
              </a:lnSpc>
            </a:pPr>
            <a:r>
              <a:rPr lang="en-US" altLang="ko-KR" sz="6000" spc="-15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Section cover slide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607984" y="2648507"/>
            <a:ext cx="5346896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727848" y="3489573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/>
            <a:r>
              <a:rPr lang="en-US" altLang="ko-KR" sz="14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45508" y="4545025"/>
            <a:ext cx="2149072" cy="598475"/>
            <a:chOff x="7645208" y="4668850"/>
            <a:chExt cx="2356329" cy="656192"/>
          </a:xfrm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8477120" y="4668850"/>
              <a:ext cx="625069" cy="656192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208" y="4684412"/>
              <a:ext cx="477231" cy="625069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456871" y="4687006"/>
              <a:ext cx="544666" cy="619881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1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7768" y="1914855"/>
            <a:ext cx="11112499" cy="4373332"/>
            <a:chOff x="784255" y="1985140"/>
            <a:chExt cx="10427285" cy="4103666"/>
          </a:xfrm>
        </p:grpSpPr>
        <p:grpSp>
          <p:nvGrpSpPr>
            <p:cNvPr id="9" name="Group 8"/>
            <p:cNvGrpSpPr/>
            <p:nvPr/>
          </p:nvGrpSpPr>
          <p:grpSpPr>
            <a:xfrm>
              <a:off x="8822332" y="3136193"/>
              <a:ext cx="2389206" cy="653996"/>
              <a:chOff x="7181967" y="2295042"/>
              <a:chExt cx="2389206" cy="653996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389206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1" name="텍스트 개체 틀 3"/>
              <p:cNvSpPr txBox="1"/>
              <p:nvPr/>
            </p:nvSpPr>
            <p:spPr>
              <a:xfrm>
                <a:off x="7181967" y="2295042"/>
                <a:ext cx="166745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Stylish design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53743" y="3084889"/>
              <a:ext cx="2477877" cy="714562"/>
              <a:chOff x="1235887" y="4741337"/>
              <a:chExt cx="2477877" cy="714562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235887" y="5080460"/>
                <a:ext cx="2435836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 contemporary colors and styles.</a:t>
                </a:r>
              </a:p>
            </p:txBody>
          </p:sp>
          <p:sp>
            <p:nvSpPr>
              <p:cNvPr id="14" name="텍스트 개체 틀 3"/>
              <p:cNvSpPr txBox="1"/>
              <p:nvPr/>
            </p:nvSpPr>
            <p:spPr>
              <a:xfrm>
                <a:off x="1402653" y="4741337"/>
                <a:ext cx="231111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Eye-catching visual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22332" y="4358421"/>
              <a:ext cx="2389208" cy="673961"/>
              <a:chOff x="8520276" y="4781938"/>
              <a:chExt cx="2389208" cy="673961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2389207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7" name="텍스트 개체 틀 3"/>
              <p:cNvSpPr txBox="1"/>
              <p:nvPr/>
            </p:nvSpPr>
            <p:spPr>
              <a:xfrm>
                <a:off x="8520276" y="4781938"/>
                <a:ext cx="231111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Eye-catching visual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84255" y="4359141"/>
              <a:ext cx="2605324" cy="672520"/>
              <a:chOff x="1066399" y="4783378"/>
              <a:chExt cx="2605324" cy="672520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1282516" y="5080460"/>
                <a:ext cx="2389207" cy="37543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20" name="텍스트 개체 틀 3"/>
              <p:cNvSpPr txBox="1"/>
              <p:nvPr/>
            </p:nvSpPr>
            <p:spPr>
              <a:xfrm>
                <a:off x="1066399" y="4783378"/>
                <a:ext cx="2605324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Contemporary Colors</a:t>
                </a: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573517" y="1985140"/>
              <a:ext cx="2522483" cy="3923326"/>
              <a:chOff x="3573517" y="1985140"/>
              <a:chExt cx="2522483" cy="392332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573517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3573517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V="1">
                <a:off x="4299467" y="198514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BB0E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4550191" y="3156852"/>
                <a:ext cx="1295082" cy="614575"/>
                <a:chOff x="4550191" y="3299480"/>
                <a:chExt cx="1295082" cy="614575"/>
              </a:xfrm>
            </p:grpSpPr>
            <p:sp>
              <p:nvSpPr>
                <p:cNvPr id="6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34902" y="3299480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01</a:t>
                  </a:r>
                </a:p>
              </p:txBody>
            </p:sp>
            <p:sp>
              <p:nvSpPr>
                <p:cNvPr id="67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550191" y="356749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4550191" y="4395918"/>
                <a:ext cx="1295082" cy="600866"/>
                <a:chOff x="4550191" y="4630199"/>
                <a:chExt cx="1295082" cy="600866"/>
              </a:xfrm>
            </p:grpSpPr>
            <p:sp>
              <p:nvSpPr>
                <p:cNvPr id="72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34902" y="4630199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02</a:t>
                  </a:r>
                </a:p>
              </p:txBody>
            </p:sp>
            <p:sp>
              <p:nvSpPr>
                <p:cNvPr id="73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550191" y="488450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409793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7409793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96000" y="216548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" name="Freeform 54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8" name="Freeform 57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367783" y="3156852"/>
                <a:ext cx="1252965" cy="614575"/>
                <a:chOff x="6367783" y="3299480"/>
                <a:chExt cx="1252965" cy="614575"/>
              </a:xfrm>
            </p:grpSpPr>
            <p:sp>
              <p:nvSpPr>
                <p:cNvPr id="69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31435" y="3299480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03</a:t>
                  </a:r>
                </a:p>
              </p:txBody>
            </p:sp>
            <p:sp>
              <p:nvSpPr>
                <p:cNvPr id="70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367783" y="3567496"/>
                  <a:ext cx="1252965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346724" y="4395918"/>
                <a:ext cx="1295082" cy="600866"/>
                <a:chOff x="6346724" y="4630199"/>
                <a:chExt cx="1295082" cy="600866"/>
              </a:xfrm>
            </p:grpSpPr>
            <p:sp>
              <p:nvSpPr>
                <p:cNvPr id="7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31435" y="4630199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04</a:t>
                  </a:r>
                </a:p>
              </p:txBody>
            </p:sp>
            <p:sp>
              <p:nvSpPr>
                <p:cNvPr id="7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346724" y="488450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</p:grpSp>
      <p:pic>
        <p:nvPicPr>
          <p:cNvPr id="84" name="Picture 83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006968A-CE2B-0777-517A-FC546ABEA5D1}"/>
              </a:ext>
            </a:extLst>
          </p:cNvPr>
          <p:cNvSpPr/>
          <p:nvPr/>
        </p:nvSpPr>
        <p:spPr>
          <a:xfrm rot="5400000">
            <a:off x="6011573" y="1307567"/>
            <a:ext cx="5462424" cy="46859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371178" cy="420006"/>
          </a:xfrm>
          <a:prstGeom prst="rect">
            <a:avLst/>
          </a:prstGeom>
          <a:solidFill>
            <a:srgbClr val="BB0E1F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Contents title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74917" y="1774397"/>
            <a:ext cx="422942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000" b="0" dirty="0" err="1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01. Presentation sub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067084" y="2935777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01-2. Presentation title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544947" y="3741437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02. Presentation sub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44947" y="4940998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03. Presentation sub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7067084" y="4172907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02-2. Presentation title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067084" y="5367006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03-2. Presentation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670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37125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1581670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11" name="1"/>
          <p:cNvSpPr txBox="1"/>
          <p:nvPr/>
        </p:nvSpPr>
        <p:spPr>
          <a:xfrm>
            <a:off x="1581670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12" name="1"/>
          <p:cNvSpPr txBox="1"/>
          <p:nvPr/>
        </p:nvSpPr>
        <p:spPr>
          <a:xfrm>
            <a:off x="1581670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01</a:t>
            </a: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4222531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15" name="1"/>
          <p:cNvSpPr txBox="1"/>
          <p:nvPr/>
        </p:nvSpPr>
        <p:spPr>
          <a:xfrm>
            <a:off x="4222531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16" name="1"/>
          <p:cNvSpPr txBox="1"/>
          <p:nvPr/>
        </p:nvSpPr>
        <p:spPr>
          <a:xfrm>
            <a:off x="4222531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BB0E1F"/>
                </a:solidFill>
                <a:latin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077986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peed"/>
          <p:cNvSpPr txBox="1">
            <a:spLocks noChangeArrowheads="1"/>
          </p:cNvSpPr>
          <p:nvPr/>
        </p:nvSpPr>
        <p:spPr bwMode="auto">
          <a:xfrm>
            <a:off x="6860444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20" name="텍스트 개체 틀 3"/>
          <p:cNvSpPr txBox="1"/>
          <p:nvPr/>
        </p:nvSpPr>
        <p:spPr>
          <a:xfrm>
            <a:off x="6860444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1" name="텍스트 개체 틀 3"/>
          <p:cNvSpPr txBox="1"/>
          <p:nvPr/>
        </p:nvSpPr>
        <p:spPr>
          <a:xfrm>
            <a:off x="6860444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5F070F"/>
                </a:solidFill>
                <a:latin typeface="微软雅黑" panose="020B0503020204020204" pitchFamily="34" charset="-122"/>
              </a:rPr>
              <a:t>03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715899" y="2210508"/>
            <a:ext cx="0" cy="370345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350863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495407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26" name="텍스트 개체 틀 3"/>
          <p:cNvSpPr txBox="1"/>
          <p:nvPr/>
        </p:nvSpPr>
        <p:spPr>
          <a:xfrm>
            <a:off x="9495408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7" name="1"/>
          <p:cNvSpPr txBox="1"/>
          <p:nvPr/>
        </p:nvSpPr>
        <p:spPr>
          <a:xfrm>
            <a:off x="9495408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BB0E1F"/>
                </a:solidFill>
                <a:latin typeface="微软雅黑" panose="020B0503020204020204" pitchFamily="34" charset="-122"/>
              </a:rPr>
              <a:t>04</a:t>
            </a:r>
          </a:p>
        </p:txBody>
      </p:sp>
      <p:sp>
        <p:nvSpPr>
          <p:cNvPr id="28" name="speed"/>
          <p:cNvSpPr txBox="1">
            <a:spLocks noChangeArrowheads="1"/>
          </p:cNvSpPr>
          <p:nvPr/>
        </p:nvSpPr>
        <p:spPr bwMode="auto">
          <a:xfrm>
            <a:off x="4222531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6860443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9495408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74203" y="5014124"/>
            <a:ext cx="7409569" cy="0"/>
          </a:xfrm>
          <a:prstGeom prst="line">
            <a:avLst/>
          </a:prstGeom>
          <a:ln>
            <a:solidFill>
              <a:srgbClr val="46050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48717" y="4432218"/>
            <a:ext cx="1162320" cy="11623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1136974" y="4686097"/>
            <a:ext cx="585807" cy="654563"/>
          </a:xfrm>
          <a:custGeom>
            <a:avLst/>
            <a:gdLst>
              <a:gd name="T0" fmla="*/ 401 w 426"/>
              <a:gd name="T1" fmla="*/ 297 h 476"/>
              <a:gd name="T2" fmla="*/ 314 w 426"/>
              <a:gd name="T3" fmla="*/ 128 h 476"/>
              <a:gd name="T4" fmla="*/ 329 w 426"/>
              <a:gd name="T5" fmla="*/ 0 h 476"/>
              <a:gd name="T6" fmla="*/ 251 w 426"/>
              <a:gd name="T7" fmla="*/ 105 h 476"/>
              <a:gd name="T8" fmla="*/ 251 w 426"/>
              <a:gd name="T9" fmla="*/ 160 h 476"/>
              <a:gd name="T10" fmla="*/ 190 w 426"/>
              <a:gd name="T11" fmla="*/ 122 h 476"/>
              <a:gd name="T12" fmla="*/ 175 w 426"/>
              <a:gd name="T13" fmla="*/ 133 h 476"/>
              <a:gd name="T14" fmla="*/ 205 w 426"/>
              <a:gd name="T15" fmla="*/ 105 h 476"/>
              <a:gd name="T16" fmla="*/ 97 w 426"/>
              <a:gd name="T17" fmla="*/ 105 h 476"/>
              <a:gd name="T18" fmla="*/ 67 w 426"/>
              <a:gd name="T19" fmla="*/ 128 h 476"/>
              <a:gd name="T20" fmla="*/ 39 w 426"/>
              <a:gd name="T21" fmla="*/ 297 h 476"/>
              <a:gd name="T22" fmla="*/ 0 w 426"/>
              <a:gd name="T23" fmla="*/ 476 h 476"/>
              <a:gd name="T24" fmla="*/ 164 w 426"/>
              <a:gd name="T25" fmla="*/ 414 h 476"/>
              <a:gd name="T26" fmla="*/ 175 w 426"/>
              <a:gd name="T27" fmla="*/ 243 h 476"/>
              <a:gd name="T28" fmla="*/ 236 w 426"/>
              <a:gd name="T29" fmla="*/ 273 h 476"/>
              <a:gd name="T30" fmla="*/ 251 w 426"/>
              <a:gd name="T31" fmla="*/ 297 h 476"/>
              <a:gd name="T32" fmla="*/ 256 w 426"/>
              <a:gd name="T33" fmla="*/ 414 h 476"/>
              <a:gd name="T34" fmla="*/ 426 w 426"/>
              <a:gd name="T35" fmla="*/ 414 h 476"/>
              <a:gd name="T36" fmla="*/ 14 w 426"/>
              <a:gd name="T37" fmla="*/ 462 h 476"/>
              <a:gd name="T38" fmla="*/ 155 w 426"/>
              <a:gd name="T39" fmla="*/ 462 h 476"/>
              <a:gd name="T40" fmla="*/ 235 w 426"/>
              <a:gd name="T41" fmla="*/ 26 h 476"/>
              <a:gd name="T42" fmla="*/ 235 w 426"/>
              <a:gd name="T43" fmla="*/ 40 h 476"/>
              <a:gd name="T44" fmla="*/ 235 w 426"/>
              <a:gd name="T45" fmla="*/ 91 h 476"/>
              <a:gd name="T46" fmla="*/ 300 w 426"/>
              <a:gd name="T47" fmla="*/ 105 h 476"/>
              <a:gd name="T48" fmla="*/ 265 w 426"/>
              <a:gd name="T49" fmla="*/ 105 h 476"/>
              <a:gd name="T50" fmla="*/ 221 w 426"/>
              <a:gd name="T51" fmla="*/ 160 h 476"/>
              <a:gd name="T52" fmla="*/ 205 w 426"/>
              <a:gd name="T53" fmla="*/ 160 h 476"/>
              <a:gd name="T54" fmla="*/ 221 w 426"/>
              <a:gd name="T55" fmla="*/ 229 h 476"/>
              <a:gd name="T56" fmla="*/ 205 w 426"/>
              <a:gd name="T57" fmla="*/ 229 h 476"/>
              <a:gd name="T58" fmla="*/ 217 w 426"/>
              <a:gd name="T59" fmla="*/ 174 h 476"/>
              <a:gd name="T60" fmla="*/ 190 w 426"/>
              <a:gd name="T61" fmla="*/ 26 h 476"/>
              <a:gd name="T62" fmla="*/ 190 w 426"/>
              <a:gd name="T63" fmla="*/ 14 h 476"/>
              <a:gd name="T64" fmla="*/ 190 w 426"/>
              <a:gd name="T65" fmla="*/ 91 h 476"/>
              <a:gd name="T66" fmla="*/ 126 w 426"/>
              <a:gd name="T67" fmla="*/ 105 h 476"/>
              <a:gd name="T68" fmla="*/ 126 w 426"/>
              <a:gd name="T69" fmla="*/ 128 h 476"/>
              <a:gd name="T70" fmla="*/ 20 w 426"/>
              <a:gd name="T71" fmla="*/ 414 h 476"/>
              <a:gd name="T72" fmla="*/ 149 w 426"/>
              <a:gd name="T73" fmla="*/ 414 h 476"/>
              <a:gd name="T74" fmla="*/ 39 w 426"/>
              <a:gd name="T75" fmla="*/ 250 h 476"/>
              <a:gd name="T76" fmla="*/ 39 w 426"/>
              <a:gd name="T77" fmla="*/ 236 h 476"/>
              <a:gd name="T78" fmla="*/ 59 w 426"/>
              <a:gd name="T79" fmla="*/ 210 h 476"/>
              <a:gd name="T80" fmla="*/ 59 w 426"/>
              <a:gd name="T81" fmla="*/ 198 h 476"/>
              <a:gd name="T82" fmla="*/ 39 w 426"/>
              <a:gd name="T83" fmla="*/ 172 h 476"/>
              <a:gd name="T84" fmla="*/ 161 w 426"/>
              <a:gd name="T85" fmla="*/ 160 h 476"/>
              <a:gd name="T86" fmla="*/ 161 w 426"/>
              <a:gd name="T87" fmla="*/ 174 h 476"/>
              <a:gd name="T88" fmla="*/ 133 w 426"/>
              <a:gd name="T89" fmla="*/ 243 h 476"/>
              <a:gd name="T90" fmla="*/ 175 w 426"/>
              <a:gd name="T91" fmla="*/ 229 h 476"/>
              <a:gd name="T92" fmla="*/ 190 w 426"/>
              <a:gd name="T93" fmla="*/ 229 h 476"/>
              <a:gd name="T94" fmla="*/ 205 w 426"/>
              <a:gd name="T95" fmla="*/ 259 h 476"/>
              <a:gd name="T96" fmla="*/ 217 w 426"/>
              <a:gd name="T97" fmla="*/ 243 h 476"/>
              <a:gd name="T98" fmla="*/ 236 w 426"/>
              <a:gd name="T99" fmla="*/ 229 h 476"/>
              <a:gd name="T100" fmla="*/ 251 w 426"/>
              <a:gd name="T101" fmla="*/ 229 h 476"/>
              <a:gd name="T102" fmla="*/ 293 w 426"/>
              <a:gd name="T103" fmla="*/ 243 h 476"/>
              <a:gd name="T104" fmla="*/ 265 w 426"/>
              <a:gd name="T105" fmla="*/ 174 h 476"/>
              <a:gd name="T106" fmla="*/ 265 w 426"/>
              <a:gd name="T107" fmla="*/ 160 h 476"/>
              <a:gd name="T108" fmla="*/ 387 w 426"/>
              <a:gd name="T109" fmla="*/ 172 h 476"/>
              <a:gd name="T110" fmla="*/ 367 w 426"/>
              <a:gd name="T111" fmla="*/ 198 h 476"/>
              <a:gd name="T112" fmla="*/ 367 w 426"/>
              <a:gd name="T113" fmla="*/ 210 h 476"/>
              <a:gd name="T114" fmla="*/ 387 w 426"/>
              <a:gd name="T115" fmla="*/ 236 h 476"/>
              <a:gd name="T116" fmla="*/ 387 w 426"/>
              <a:gd name="T117" fmla="*/ 250 h 476"/>
              <a:gd name="T118" fmla="*/ 265 w 426"/>
              <a:gd name="T119" fmla="*/ 243 h 476"/>
              <a:gd name="T120" fmla="*/ 405 w 426"/>
              <a:gd name="T121" fmla="*/ 414 h 476"/>
              <a:gd name="T122" fmla="*/ 412 w 426"/>
              <a:gd name="T123" fmla="*/ 462 h 476"/>
              <a:gd name="T124" fmla="*/ 412 w 426"/>
              <a:gd name="T125" fmla="*/ 428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6" h="476">
                <a:moveTo>
                  <a:pt x="420" y="414"/>
                </a:moveTo>
                <a:lnTo>
                  <a:pt x="386" y="297"/>
                </a:lnTo>
                <a:lnTo>
                  <a:pt x="401" y="297"/>
                </a:lnTo>
                <a:lnTo>
                  <a:pt x="401" y="165"/>
                </a:lnTo>
                <a:lnTo>
                  <a:pt x="358" y="128"/>
                </a:lnTo>
                <a:lnTo>
                  <a:pt x="314" y="128"/>
                </a:lnTo>
                <a:lnTo>
                  <a:pt x="314" y="105"/>
                </a:lnTo>
                <a:lnTo>
                  <a:pt x="329" y="105"/>
                </a:lnTo>
                <a:lnTo>
                  <a:pt x="329" y="0"/>
                </a:lnTo>
                <a:lnTo>
                  <a:pt x="221" y="0"/>
                </a:lnTo>
                <a:lnTo>
                  <a:pt x="221" y="105"/>
                </a:lnTo>
                <a:lnTo>
                  <a:pt x="251" y="105"/>
                </a:lnTo>
                <a:lnTo>
                  <a:pt x="251" y="128"/>
                </a:lnTo>
                <a:lnTo>
                  <a:pt x="251" y="133"/>
                </a:lnTo>
                <a:lnTo>
                  <a:pt x="251" y="160"/>
                </a:lnTo>
                <a:lnTo>
                  <a:pt x="236" y="160"/>
                </a:lnTo>
                <a:lnTo>
                  <a:pt x="236" y="122"/>
                </a:lnTo>
                <a:lnTo>
                  <a:pt x="190" y="122"/>
                </a:lnTo>
                <a:lnTo>
                  <a:pt x="190" y="160"/>
                </a:lnTo>
                <a:lnTo>
                  <a:pt x="175" y="160"/>
                </a:lnTo>
                <a:lnTo>
                  <a:pt x="175" y="133"/>
                </a:lnTo>
                <a:lnTo>
                  <a:pt x="175" y="128"/>
                </a:lnTo>
                <a:lnTo>
                  <a:pt x="175" y="105"/>
                </a:lnTo>
                <a:lnTo>
                  <a:pt x="205" y="105"/>
                </a:lnTo>
                <a:lnTo>
                  <a:pt x="205" y="0"/>
                </a:lnTo>
                <a:lnTo>
                  <a:pt x="97" y="0"/>
                </a:lnTo>
                <a:lnTo>
                  <a:pt x="97" y="105"/>
                </a:lnTo>
                <a:lnTo>
                  <a:pt x="112" y="105"/>
                </a:lnTo>
                <a:lnTo>
                  <a:pt x="112" y="128"/>
                </a:lnTo>
                <a:lnTo>
                  <a:pt x="67" y="128"/>
                </a:lnTo>
                <a:lnTo>
                  <a:pt x="25" y="165"/>
                </a:lnTo>
                <a:lnTo>
                  <a:pt x="25" y="297"/>
                </a:lnTo>
                <a:lnTo>
                  <a:pt x="39" y="297"/>
                </a:lnTo>
                <a:lnTo>
                  <a:pt x="6" y="414"/>
                </a:lnTo>
                <a:lnTo>
                  <a:pt x="0" y="414"/>
                </a:lnTo>
                <a:lnTo>
                  <a:pt x="0" y="476"/>
                </a:lnTo>
                <a:lnTo>
                  <a:pt x="169" y="476"/>
                </a:lnTo>
                <a:lnTo>
                  <a:pt x="169" y="414"/>
                </a:lnTo>
                <a:lnTo>
                  <a:pt x="164" y="414"/>
                </a:lnTo>
                <a:lnTo>
                  <a:pt x="130" y="297"/>
                </a:lnTo>
                <a:lnTo>
                  <a:pt x="175" y="297"/>
                </a:lnTo>
                <a:lnTo>
                  <a:pt x="175" y="243"/>
                </a:lnTo>
                <a:lnTo>
                  <a:pt x="190" y="243"/>
                </a:lnTo>
                <a:lnTo>
                  <a:pt x="190" y="273"/>
                </a:lnTo>
                <a:lnTo>
                  <a:pt x="236" y="273"/>
                </a:lnTo>
                <a:lnTo>
                  <a:pt x="236" y="243"/>
                </a:lnTo>
                <a:lnTo>
                  <a:pt x="251" y="243"/>
                </a:lnTo>
                <a:lnTo>
                  <a:pt x="251" y="297"/>
                </a:lnTo>
                <a:lnTo>
                  <a:pt x="296" y="297"/>
                </a:lnTo>
                <a:lnTo>
                  <a:pt x="262" y="414"/>
                </a:lnTo>
                <a:lnTo>
                  <a:pt x="256" y="414"/>
                </a:lnTo>
                <a:lnTo>
                  <a:pt x="256" y="476"/>
                </a:lnTo>
                <a:lnTo>
                  <a:pt x="426" y="476"/>
                </a:lnTo>
                <a:lnTo>
                  <a:pt x="426" y="414"/>
                </a:lnTo>
                <a:lnTo>
                  <a:pt x="420" y="414"/>
                </a:lnTo>
                <a:close/>
                <a:moveTo>
                  <a:pt x="155" y="462"/>
                </a:moveTo>
                <a:lnTo>
                  <a:pt x="14" y="462"/>
                </a:lnTo>
                <a:lnTo>
                  <a:pt x="14" y="428"/>
                </a:lnTo>
                <a:lnTo>
                  <a:pt x="155" y="428"/>
                </a:lnTo>
                <a:lnTo>
                  <a:pt x="155" y="462"/>
                </a:lnTo>
                <a:close/>
                <a:moveTo>
                  <a:pt x="315" y="14"/>
                </a:moveTo>
                <a:lnTo>
                  <a:pt x="315" y="26"/>
                </a:lnTo>
                <a:lnTo>
                  <a:pt x="235" y="26"/>
                </a:lnTo>
                <a:lnTo>
                  <a:pt x="235" y="14"/>
                </a:lnTo>
                <a:lnTo>
                  <a:pt x="315" y="14"/>
                </a:lnTo>
                <a:close/>
                <a:moveTo>
                  <a:pt x="235" y="40"/>
                </a:moveTo>
                <a:lnTo>
                  <a:pt x="315" y="40"/>
                </a:lnTo>
                <a:lnTo>
                  <a:pt x="315" y="91"/>
                </a:lnTo>
                <a:lnTo>
                  <a:pt x="235" y="91"/>
                </a:lnTo>
                <a:lnTo>
                  <a:pt x="235" y="40"/>
                </a:lnTo>
                <a:close/>
                <a:moveTo>
                  <a:pt x="265" y="105"/>
                </a:moveTo>
                <a:lnTo>
                  <a:pt x="300" y="105"/>
                </a:lnTo>
                <a:lnTo>
                  <a:pt x="300" y="128"/>
                </a:lnTo>
                <a:lnTo>
                  <a:pt x="265" y="128"/>
                </a:lnTo>
                <a:lnTo>
                  <a:pt x="265" y="105"/>
                </a:lnTo>
                <a:close/>
                <a:moveTo>
                  <a:pt x="205" y="136"/>
                </a:moveTo>
                <a:lnTo>
                  <a:pt x="221" y="136"/>
                </a:lnTo>
                <a:lnTo>
                  <a:pt x="221" y="160"/>
                </a:lnTo>
                <a:lnTo>
                  <a:pt x="217" y="160"/>
                </a:lnTo>
                <a:lnTo>
                  <a:pt x="208" y="160"/>
                </a:lnTo>
                <a:lnTo>
                  <a:pt x="205" y="160"/>
                </a:lnTo>
                <a:lnTo>
                  <a:pt x="205" y="136"/>
                </a:lnTo>
                <a:close/>
                <a:moveTo>
                  <a:pt x="221" y="174"/>
                </a:moveTo>
                <a:lnTo>
                  <a:pt x="221" y="229"/>
                </a:lnTo>
                <a:lnTo>
                  <a:pt x="217" y="229"/>
                </a:lnTo>
                <a:lnTo>
                  <a:pt x="208" y="229"/>
                </a:lnTo>
                <a:lnTo>
                  <a:pt x="205" y="229"/>
                </a:lnTo>
                <a:lnTo>
                  <a:pt x="205" y="174"/>
                </a:lnTo>
                <a:lnTo>
                  <a:pt x="208" y="174"/>
                </a:lnTo>
                <a:lnTo>
                  <a:pt x="217" y="174"/>
                </a:lnTo>
                <a:lnTo>
                  <a:pt x="221" y="174"/>
                </a:lnTo>
                <a:close/>
                <a:moveTo>
                  <a:pt x="190" y="14"/>
                </a:moveTo>
                <a:lnTo>
                  <a:pt x="190" y="26"/>
                </a:lnTo>
                <a:lnTo>
                  <a:pt x="111" y="26"/>
                </a:lnTo>
                <a:lnTo>
                  <a:pt x="111" y="14"/>
                </a:lnTo>
                <a:lnTo>
                  <a:pt x="190" y="14"/>
                </a:lnTo>
                <a:close/>
                <a:moveTo>
                  <a:pt x="111" y="40"/>
                </a:moveTo>
                <a:lnTo>
                  <a:pt x="190" y="40"/>
                </a:lnTo>
                <a:lnTo>
                  <a:pt x="190" y="91"/>
                </a:lnTo>
                <a:lnTo>
                  <a:pt x="111" y="91"/>
                </a:lnTo>
                <a:lnTo>
                  <a:pt x="111" y="40"/>
                </a:lnTo>
                <a:close/>
                <a:moveTo>
                  <a:pt x="126" y="105"/>
                </a:moveTo>
                <a:lnTo>
                  <a:pt x="161" y="105"/>
                </a:lnTo>
                <a:lnTo>
                  <a:pt x="161" y="128"/>
                </a:lnTo>
                <a:lnTo>
                  <a:pt x="126" y="128"/>
                </a:lnTo>
                <a:lnTo>
                  <a:pt x="126" y="105"/>
                </a:lnTo>
                <a:close/>
                <a:moveTo>
                  <a:pt x="149" y="414"/>
                </a:moveTo>
                <a:lnTo>
                  <a:pt x="20" y="414"/>
                </a:lnTo>
                <a:lnTo>
                  <a:pt x="54" y="297"/>
                </a:lnTo>
                <a:lnTo>
                  <a:pt x="115" y="297"/>
                </a:lnTo>
                <a:lnTo>
                  <a:pt x="149" y="414"/>
                </a:lnTo>
                <a:close/>
                <a:moveTo>
                  <a:pt x="161" y="283"/>
                </a:moveTo>
                <a:lnTo>
                  <a:pt x="39" y="283"/>
                </a:lnTo>
                <a:lnTo>
                  <a:pt x="39" y="250"/>
                </a:lnTo>
                <a:lnTo>
                  <a:pt x="59" y="250"/>
                </a:lnTo>
                <a:lnTo>
                  <a:pt x="59" y="236"/>
                </a:lnTo>
                <a:lnTo>
                  <a:pt x="39" y="236"/>
                </a:lnTo>
                <a:lnTo>
                  <a:pt x="39" y="224"/>
                </a:lnTo>
                <a:lnTo>
                  <a:pt x="59" y="224"/>
                </a:lnTo>
                <a:lnTo>
                  <a:pt x="59" y="210"/>
                </a:lnTo>
                <a:lnTo>
                  <a:pt x="39" y="210"/>
                </a:lnTo>
                <a:lnTo>
                  <a:pt x="39" y="198"/>
                </a:lnTo>
                <a:lnTo>
                  <a:pt x="59" y="198"/>
                </a:lnTo>
                <a:lnTo>
                  <a:pt x="59" y="184"/>
                </a:lnTo>
                <a:lnTo>
                  <a:pt x="39" y="184"/>
                </a:lnTo>
                <a:lnTo>
                  <a:pt x="39" y="172"/>
                </a:lnTo>
                <a:lnTo>
                  <a:pt x="72" y="142"/>
                </a:lnTo>
                <a:lnTo>
                  <a:pt x="161" y="142"/>
                </a:lnTo>
                <a:lnTo>
                  <a:pt x="161" y="160"/>
                </a:lnTo>
                <a:lnTo>
                  <a:pt x="133" y="160"/>
                </a:lnTo>
                <a:lnTo>
                  <a:pt x="133" y="174"/>
                </a:lnTo>
                <a:lnTo>
                  <a:pt x="161" y="174"/>
                </a:lnTo>
                <a:lnTo>
                  <a:pt x="161" y="229"/>
                </a:lnTo>
                <a:lnTo>
                  <a:pt x="133" y="229"/>
                </a:lnTo>
                <a:lnTo>
                  <a:pt x="133" y="243"/>
                </a:lnTo>
                <a:lnTo>
                  <a:pt x="161" y="243"/>
                </a:lnTo>
                <a:lnTo>
                  <a:pt x="161" y="283"/>
                </a:lnTo>
                <a:close/>
                <a:moveTo>
                  <a:pt x="175" y="229"/>
                </a:moveTo>
                <a:lnTo>
                  <a:pt x="175" y="174"/>
                </a:lnTo>
                <a:lnTo>
                  <a:pt x="190" y="174"/>
                </a:lnTo>
                <a:lnTo>
                  <a:pt x="190" y="229"/>
                </a:lnTo>
                <a:lnTo>
                  <a:pt x="175" y="229"/>
                </a:lnTo>
                <a:close/>
                <a:moveTo>
                  <a:pt x="221" y="259"/>
                </a:moveTo>
                <a:lnTo>
                  <a:pt x="205" y="259"/>
                </a:lnTo>
                <a:lnTo>
                  <a:pt x="205" y="243"/>
                </a:lnTo>
                <a:lnTo>
                  <a:pt x="208" y="243"/>
                </a:lnTo>
                <a:lnTo>
                  <a:pt x="217" y="243"/>
                </a:lnTo>
                <a:lnTo>
                  <a:pt x="221" y="243"/>
                </a:lnTo>
                <a:lnTo>
                  <a:pt x="221" y="259"/>
                </a:lnTo>
                <a:close/>
                <a:moveTo>
                  <a:pt x="236" y="229"/>
                </a:moveTo>
                <a:lnTo>
                  <a:pt x="236" y="174"/>
                </a:lnTo>
                <a:lnTo>
                  <a:pt x="251" y="174"/>
                </a:lnTo>
                <a:lnTo>
                  <a:pt x="251" y="229"/>
                </a:lnTo>
                <a:lnTo>
                  <a:pt x="236" y="229"/>
                </a:lnTo>
                <a:close/>
                <a:moveTo>
                  <a:pt x="265" y="243"/>
                </a:moveTo>
                <a:lnTo>
                  <a:pt x="293" y="243"/>
                </a:lnTo>
                <a:lnTo>
                  <a:pt x="293" y="229"/>
                </a:lnTo>
                <a:lnTo>
                  <a:pt x="265" y="229"/>
                </a:lnTo>
                <a:lnTo>
                  <a:pt x="265" y="174"/>
                </a:lnTo>
                <a:lnTo>
                  <a:pt x="293" y="174"/>
                </a:lnTo>
                <a:lnTo>
                  <a:pt x="293" y="160"/>
                </a:lnTo>
                <a:lnTo>
                  <a:pt x="265" y="160"/>
                </a:lnTo>
                <a:lnTo>
                  <a:pt x="265" y="142"/>
                </a:lnTo>
                <a:lnTo>
                  <a:pt x="353" y="142"/>
                </a:lnTo>
                <a:lnTo>
                  <a:pt x="387" y="172"/>
                </a:lnTo>
                <a:lnTo>
                  <a:pt x="387" y="184"/>
                </a:lnTo>
                <a:lnTo>
                  <a:pt x="367" y="184"/>
                </a:lnTo>
                <a:lnTo>
                  <a:pt x="367" y="198"/>
                </a:lnTo>
                <a:lnTo>
                  <a:pt x="387" y="198"/>
                </a:lnTo>
                <a:lnTo>
                  <a:pt x="387" y="210"/>
                </a:lnTo>
                <a:lnTo>
                  <a:pt x="367" y="210"/>
                </a:lnTo>
                <a:lnTo>
                  <a:pt x="367" y="224"/>
                </a:lnTo>
                <a:lnTo>
                  <a:pt x="387" y="224"/>
                </a:lnTo>
                <a:lnTo>
                  <a:pt x="387" y="236"/>
                </a:lnTo>
                <a:lnTo>
                  <a:pt x="367" y="236"/>
                </a:lnTo>
                <a:lnTo>
                  <a:pt x="367" y="250"/>
                </a:lnTo>
                <a:lnTo>
                  <a:pt x="387" y="250"/>
                </a:lnTo>
                <a:lnTo>
                  <a:pt x="387" y="283"/>
                </a:lnTo>
                <a:lnTo>
                  <a:pt x="265" y="283"/>
                </a:lnTo>
                <a:lnTo>
                  <a:pt x="265" y="243"/>
                </a:lnTo>
                <a:close/>
                <a:moveTo>
                  <a:pt x="311" y="297"/>
                </a:moveTo>
                <a:lnTo>
                  <a:pt x="372" y="297"/>
                </a:lnTo>
                <a:lnTo>
                  <a:pt x="405" y="414"/>
                </a:lnTo>
                <a:lnTo>
                  <a:pt x="277" y="414"/>
                </a:lnTo>
                <a:lnTo>
                  <a:pt x="311" y="297"/>
                </a:lnTo>
                <a:close/>
                <a:moveTo>
                  <a:pt x="412" y="462"/>
                </a:moveTo>
                <a:lnTo>
                  <a:pt x="270" y="462"/>
                </a:lnTo>
                <a:lnTo>
                  <a:pt x="270" y="428"/>
                </a:lnTo>
                <a:lnTo>
                  <a:pt x="412" y="428"/>
                </a:lnTo>
                <a:lnTo>
                  <a:pt x="412" y="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anchor="t" anchorCtr="0" compatLnSpc="1"/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501149" y="4432218"/>
            <a:ext cx="1162320" cy="1162320"/>
          </a:xfrm>
          <a:prstGeom prst="ellips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768779" y="4701223"/>
            <a:ext cx="627062" cy="624310"/>
            <a:chOff x="2840038" y="4406900"/>
            <a:chExt cx="723900" cy="720725"/>
          </a:xfrm>
          <a:solidFill>
            <a:schemeClr val="bg1"/>
          </a:solidFill>
        </p:grpSpPr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840038" y="4406900"/>
              <a:ext cx="723900" cy="720725"/>
            </a:xfrm>
            <a:custGeom>
              <a:avLst/>
              <a:gdLst>
                <a:gd name="T0" fmla="*/ 440 w 456"/>
                <a:gd name="T1" fmla="*/ 141 h 454"/>
                <a:gd name="T2" fmla="*/ 404 w 456"/>
                <a:gd name="T3" fmla="*/ 82 h 454"/>
                <a:gd name="T4" fmla="*/ 287 w 456"/>
                <a:gd name="T5" fmla="*/ 7 h 454"/>
                <a:gd name="T6" fmla="*/ 192 w 456"/>
                <a:gd name="T7" fmla="*/ 2 h 454"/>
                <a:gd name="T8" fmla="*/ 146 w 456"/>
                <a:gd name="T9" fmla="*/ 15 h 454"/>
                <a:gd name="T10" fmla="*/ 63 w 456"/>
                <a:gd name="T11" fmla="*/ 70 h 454"/>
                <a:gd name="T12" fmla="*/ 8 w 456"/>
                <a:gd name="T13" fmla="*/ 168 h 454"/>
                <a:gd name="T14" fmla="*/ 0 w 456"/>
                <a:gd name="T15" fmla="*/ 227 h 454"/>
                <a:gd name="T16" fmla="*/ 1 w 456"/>
                <a:gd name="T17" fmla="*/ 246 h 454"/>
                <a:gd name="T18" fmla="*/ 2 w 456"/>
                <a:gd name="T19" fmla="*/ 256 h 454"/>
                <a:gd name="T20" fmla="*/ 20 w 456"/>
                <a:gd name="T21" fmla="*/ 319 h 454"/>
                <a:gd name="T22" fmla="*/ 45 w 456"/>
                <a:gd name="T23" fmla="*/ 364 h 454"/>
                <a:gd name="T24" fmla="*/ 122 w 456"/>
                <a:gd name="T25" fmla="*/ 428 h 454"/>
                <a:gd name="T26" fmla="*/ 204 w 456"/>
                <a:gd name="T27" fmla="*/ 453 h 454"/>
                <a:gd name="T28" fmla="*/ 218 w 456"/>
                <a:gd name="T29" fmla="*/ 454 h 454"/>
                <a:gd name="T30" fmla="*/ 264 w 456"/>
                <a:gd name="T31" fmla="*/ 452 h 454"/>
                <a:gd name="T32" fmla="*/ 362 w 456"/>
                <a:gd name="T33" fmla="*/ 411 h 454"/>
                <a:gd name="T34" fmla="*/ 418 w 456"/>
                <a:gd name="T35" fmla="*/ 354 h 454"/>
                <a:gd name="T36" fmla="*/ 455 w 456"/>
                <a:gd name="T37" fmla="*/ 249 h 454"/>
                <a:gd name="T38" fmla="*/ 313 w 456"/>
                <a:gd name="T39" fmla="*/ 344 h 454"/>
                <a:gd name="T40" fmla="*/ 240 w 456"/>
                <a:gd name="T41" fmla="*/ 372 h 454"/>
                <a:gd name="T42" fmla="*/ 159 w 456"/>
                <a:gd name="T43" fmla="*/ 355 h 454"/>
                <a:gd name="T44" fmla="*/ 94 w 456"/>
                <a:gd name="T45" fmla="*/ 284 h 454"/>
                <a:gd name="T46" fmla="*/ 84 w 456"/>
                <a:gd name="T47" fmla="*/ 204 h 454"/>
                <a:gd name="T48" fmla="*/ 118 w 456"/>
                <a:gd name="T49" fmla="*/ 132 h 454"/>
                <a:gd name="T50" fmla="*/ 184 w 456"/>
                <a:gd name="T51" fmla="*/ 88 h 454"/>
                <a:gd name="T52" fmla="*/ 228 w 456"/>
                <a:gd name="T53" fmla="*/ 82 h 454"/>
                <a:gd name="T54" fmla="*/ 323 w 456"/>
                <a:gd name="T55" fmla="*/ 116 h 454"/>
                <a:gd name="T56" fmla="*/ 363 w 456"/>
                <a:gd name="T57" fmla="*/ 171 h 454"/>
                <a:gd name="T58" fmla="*/ 374 w 456"/>
                <a:gd name="T59" fmla="*/ 227 h 454"/>
                <a:gd name="T60" fmla="*/ 339 w 456"/>
                <a:gd name="T61" fmla="*/ 321 h 454"/>
                <a:gd name="T62" fmla="*/ 387 w 456"/>
                <a:gd name="T63" fmla="*/ 209 h 454"/>
                <a:gd name="T64" fmla="*/ 362 w 456"/>
                <a:gd name="T65" fmla="*/ 139 h 454"/>
                <a:gd name="T66" fmla="*/ 435 w 456"/>
                <a:gd name="T67" fmla="*/ 176 h 454"/>
                <a:gd name="T68" fmla="*/ 240 w 456"/>
                <a:gd name="T69" fmla="*/ 14 h 454"/>
                <a:gd name="T70" fmla="*/ 362 w 456"/>
                <a:gd name="T71" fmla="*/ 59 h 454"/>
                <a:gd name="T72" fmla="*/ 341 w 456"/>
                <a:gd name="T73" fmla="*/ 114 h 454"/>
                <a:gd name="T74" fmla="*/ 228 w 456"/>
                <a:gd name="T75" fmla="*/ 68 h 454"/>
                <a:gd name="T76" fmla="*/ 169 w 456"/>
                <a:gd name="T77" fmla="*/ 22 h 454"/>
                <a:gd name="T78" fmla="*/ 228 w 456"/>
                <a:gd name="T79" fmla="*/ 440 h 454"/>
                <a:gd name="T80" fmla="*/ 215 w 456"/>
                <a:gd name="T81" fmla="*/ 440 h 454"/>
                <a:gd name="T82" fmla="*/ 165 w 456"/>
                <a:gd name="T83" fmla="*/ 432 h 454"/>
                <a:gd name="T84" fmla="*/ 84 w 456"/>
                <a:gd name="T85" fmla="*/ 384 h 454"/>
                <a:gd name="T86" fmla="*/ 36 w 456"/>
                <a:gd name="T87" fmla="*/ 319 h 454"/>
                <a:gd name="T88" fmla="*/ 17 w 456"/>
                <a:gd name="T89" fmla="*/ 262 h 454"/>
                <a:gd name="T90" fmla="*/ 16 w 456"/>
                <a:gd name="T91" fmla="*/ 250 h 454"/>
                <a:gd name="T92" fmla="*/ 15 w 456"/>
                <a:gd name="T93" fmla="*/ 227 h 454"/>
                <a:gd name="T94" fmla="*/ 18 w 456"/>
                <a:gd name="T95" fmla="*/ 186 h 454"/>
                <a:gd name="T96" fmla="*/ 63 w 456"/>
                <a:gd name="T97" fmla="*/ 90 h 454"/>
                <a:gd name="T98" fmla="*/ 150 w 456"/>
                <a:gd name="T99" fmla="*/ 28 h 454"/>
                <a:gd name="T100" fmla="*/ 150 w 456"/>
                <a:gd name="T101" fmla="*/ 88 h 454"/>
                <a:gd name="T102" fmla="*/ 91 w 456"/>
                <a:gd name="T103" fmla="*/ 145 h 454"/>
                <a:gd name="T104" fmla="*/ 68 w 456"/>
                <a:gd name="T105" fmla="*/ 227 h 454"/>
                <a:gd name="T106" fmla="*/ 96 w 456"/>
                <a:gd name="T107" fmla="*/ 316 h 454"/>
                <a:gd name="T108" fmla="*/ 180 w 456"/>
                <a:gd name="T109" fmla="*/ 380 h 454"/>
                <a:gd name="T110" fmla="*/ 264 w 456"/>
                <a:gd name="T111" fmla="*/ 383 h 454"/>
                <a:gd name="T112" fmla="*/ 348 w 456"/>
                <a:gd name="T113" fmla="*/ 404 h 454"/>
                <a:gd name="T114" fmla="*/ 244 w 456"/>
                <a:gd name="T115" fmla="*/ 440 h 454"/>
                <a:gd name="T116" fmla="*/ 441 w 456"/>
                <a:gd name="T117" fmla="*/ 249 h 454"/>
                <a:gd name="T118" fmla="*/ 379 w 456"/>
                <a:gd name="T119" fmla="*/ 378 h 454"/>
                <a:gd name="T120" fmla="*/ 340 w 456"/>
                <a:gd name="T121" fmla="*/ 341 h 454"/>
                <a:gd name="T122" fmla="*/ 388 w 456"/>
                <a:gd name="T123" fmla="*/ 23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6" h="454">
                  <a:moveTo>
                    <a:pt x="456" y="226"/>
                  </a:moveTo>
                  <a:lnTo>
                    <a:pt x="456" y="226"/>
                  </a:lnTo>
                  <a:lnTo>
                    <a:pt x="456" y="209"/>
                  </a:lnTo>
                  <a:lnTo>
                    <a:pt x="454" y="192"/>
                  </a:lnTo>
                  <a:lnTo>
                    <a:pt x="450" y="175"/>
                  </a:lnTo>
                  <a:lnTo>
                    <a:pt x="445" y="157"/>
                  </a:lnTo>
                  <a:lnTo>
                    <a:pt x="440" y="141"/>
                  </a:lnTo>
                  <a:lnTo>
                    <a:pt x="432" y="126"/>
                  </a:lnTo>
                  <a:lnTo>
                    <a:pt x="423" y="110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0" y="90"/>
                  </a:lnTo>
                  <a:lnTo>
                    <a:pt x="410" y="90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388" y="64"/>
                  </a:lnTo>
                  <a:lnTo>
                    <a:pt x="371" y="48"/>
                  </a:lnTo>
                  <a:lnTo>
                    <a:pt x="351" y="34"/>
                  </a:lnTo>
                  <a:lnTo>
                    <a:pt x="332" y="23"/>
                  </a:lnTo>
                  <a:lnTo>
                    <a:pt x="310" y="14"/>
                  </a:lnTo>
                  <a:lnTo>
                    <a:pt x="287" y="7"/>
                  </a:lnTo>
                  <a:lnTo>
                    <a:pt x="265" y="2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2"/>
                  </a:lnTo>
                  <a:lnTo>
                    <a:pt x="175" y="5"/>
                  </a:lnTo>
                  <a:lnTo>
                    <a:pt x="158" y="10"/>
                  </a:lnTo>
                  <a:lnTo>
                    <a:pt x="157" y="10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48" y="14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0" y="21"/>
                  </a:lnTo>
                  <a:lnTo>
                    <a:pt x="115" y="30"/>
                  </a:lnTo>
                  <a:lnTo>
                    <a:pt x="101" y="38"/>
                  </a:lnTo>
                  <a:lnTo>
                    <a:pt x="88" y="47"/>
                  </a:lnTo>
                  <a:lnTo>
                    <a:pt x="75" y="58"/>
                  </a:lnTo>
                  <a:lnTo>
                    <a:pt x="63" y="70"/>
                  </a:lnTo>
                  <a:lnTo>
                    <a:pt x="52" y="82"/>
                  </a:lnTo>
                  <a:lnTo>
                    <a:pt x="42" y="95"/>
                  </a:lnTo>
                  <a:lnTo>
                    <a:pt x="34" y="108"/>
                  </a:lnTo>
                  <a:lnTo>
                    <a:pt x="25" y="122"/>
                  </a:lnTo>
                  <a:lnTo>
                    <a:pt x="18" y="137"/>
                  </a:lnTo>
                  <a:lnTo>
                    <a:pt x="13" y="152"/>
                  </a:lnTo>
                  <a:lnTo>
                    <a:pt x="8" y="168"/>
                  </a:lnTo>
                  <a:lnTo>
                    <a:pt x="4" y="184"/>
                  </a:lnTo>
                  <a:lnTo>
                    <a:pt x="2" y="20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3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3" y="263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7" y="278"/>
                  </a:lnTo>
                  <a:lnTo>
                    <a:pt x="10" y="292"/>
                  </a:lnTo>
                  <a:lnTo>
                    <a:pt x="14" y="305"/>
                  </a:lnTo>
                  <a:lnTo>
                    <a:pt x="20" y="319"/>
                  </a:lnTo>
                  <a:lnTo>
                    <a:pt x="21" y="320"/>
                  </a:lnTo>
                  <a:lnTo>
                    <a:pt x="21" y="320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30" y="339"/>
                  </a:lnTo>
                  <a:lnTo>
                    <a:pt x="38" y="352"/>
                  </a:lnTo>
                  <a:lnTo>
                    <a:pt x="45" y="364"/>
                  </a:lnTo>
                  <a:lnTo>
                    <a:pt x="55" y="374"/>
                  </a:lnTo>
                  <a:lnTo>
                    <a:pt x="65" y="385"/>
                  </a:lnTo>
                  <a:lnTo>
                    <a:pt x="75" y="395"/>
                  </a:lnTo>
                  <a:lnTo>
                    <a:pt x="85" y="405"/>
                  </a:lnTo>
                  <a:lnTo>
                    <a:pt x="97" y="413"/>
                  </a:lnTo>
                  <a:lnTo>
                    <a:pt x="109" y="421"/>
                  </a:lnTo>
                  <a:lnTo>
                    <a:pt x="122" y="428"/>
                  </a:lnTo>
                  <a:lnTo>
                    <a:pt x="135" y="435"/>
                  </a:lnTo>
                  <a:lnTo>
                    <a:pt x="148" y="440"/>
                  </a:lnTo>
                  <a:lnTo>
                    <a:pt x="162" y="445"/>
                  </a:lnTo>
                  <a:lnTo>
                    <a:pt x="176" y="449"/>
                  </a:lnTo>
                  <a:lnTo>
                    <a:pt x="190" y="451"/>
                  </a:lnTo>
                  <a:lnTo>
                    <a:pt x="204" y="453"/>
                  </a:lnTo>
                  <a:lnTo>
                    <a:pt x="204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14" y="454"/>
                  </a:lnTo>
                  <a:lnTo>
                    <a:pt x="215" y="454"/>
                  </a:lnTo>
                  <a:lnTo>
                    <a:pt x="215" y="454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3" y="454"/>
                  </a:lnTo>
                  <a:lnTo>
                    <a:pt x="226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8" y="454"/>
                  </a:lnTo>
                  <a:lnTo>
                    <a:pt x="246" y="454"/>
                  </a:lnTo>
                  <a:lnTo>
                    <a:pt x="264" y="452"/>
                  </a:lnTo>
                  <a:lnTo>
                    <a:pt x="282" y="449"/>
                  </a:lnTo>
                  <a:lnTo>
                    <a:pt x="298" y="443"/>
                  </a:lnTo>
                  <a:lnTo>
                    <a:pt x="315" y="437"/>
                  </a:lnTo>
                  <a:lnTo>
                    <a:pt x="332" y="429"/>
                  </a:lnTo>
                  <a:lnTo>
                    <a:pt x="347" y="42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90" y="388"/>
                  </a:lnTo>
                  <a:lnTo>
                    <a:pt x="405" y="371"/>
                  </a:lnTo>
                  <a:lnTo>
                    <a:pt x="418" y="354"/>
                  </a:lnTo>
                  <a:lnTo>
                    <a:pt x="430" y="335"/>
                  </a:lnTo>
                  <a:lnTo>
                    <a:pt x="439" y="315"/>
                  </a:lnTo>
                  <a:lnTo>
                    <a:pt x="446" y="294"/>
                  </a:lnTo>
                  <a:lnTo>
                    <a:pt x="452" y="273"/>
                  </a:lnTo>
                  <a:lnTo>
                    <a:pt x="455" y="250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26"/>
                  </a:lnTo>
                  <a:lnTo>
                    <a:pt x="456" y="226"/>
                  </a:lnTo>
                  <a:close/>
                  <a:moveTo>
                    <a:pt x="313" y="344"/>
                  </a:moveTo>
                  <a:lnTo>
                    <a:pt x="313" y="344"/>
                  </a:lnTo>
                  <a:lnTo>
                    <a:pt x="305" y="351"/>
                  </a:lnTo>
                  <a:lnTo>
                    <a:pt x="294" y="357"/>
                  </a:lnTo>
                  <a:lnTo>
                    <a:pt x="284" y="361"/>
                  </a:lnTo>
                  <a:lnTo>
                    <a:pt x="273" y="366"/>
                  </a:lnTo>
                  <a:lnTo>
                    <a:pt x="263" y="369"/>
                  </a:lnTo>
                  <a:lnTo>
                    <a:pt x="251" y="371"/>
                  </a:lnTo>
                  <a:lnTo>
                    <a:pt x="240" y="372"/>
                  </a:lnTo>
                  <a:lnTo>
                    <a:pt x="228" y="372"/>
                  </a:lnTo>
                  <a:lnTo>
                    <a:pt x="228" y="372"/>
                  </a:lnTo>
                  <a:lnTo>
                    <a:pt x="214" y="372"/>
                  </a:lnTo>
                  <a:lnTo>
                    <a:pt x="199" y="369"/>
                  </a:lnTo>
                  <a:lnTo>
                    <a:pt x="185" y="366"/>
                  </a:lnTo>
                  <a:lnTo>
                    <a:pt x="172" y="361"/>
                  </a:lnTo>
                  <a:lnTo>
                    <a:pt x="159" y="355"/>
                  </a:lnTo>
                  <a:lnTo>
                    <a:pt x="147" y="347"/>
                  </a:lnTo>
                  <a:lnTo>
                    <a:pt x="136" y="339"/>
                  </a:lnTo>
                  <a:lnTo>
                    <a:pt x="125" y="330"/>
                  </a:lnTo>
                  <a:lnTo>
                    <a:pt x="116" y="319"/>
                  </a:lnTo>
                  <a:lnTo>
                    <a:pt x="108" y="308"/>
                  </a:lnTo>
                  <a:lnTo>
                    <a:pt x="101" y="297"/>
                  </a:lnTo>
                  <a:lnTo>
                    <a:pt x="94" y="284"/>
                  </a:lnTo>
                  <a:lnTo>
                    <a:pt x="90" y="271"/>
                  </a:lnTo>
                  <a:lnTo>
                    <a:pt x="85" y="257"/>
                  </a:lnTo>
                  <a:lnTo>
                    <a:pt x="83" y="242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16"/>
                  </a:lnTo>
                  <a:lnTo>
                    <a:pt x="84" y="204"/>
                  </a:lnTo>
                  <a:lnTo>
                    <a:pt x="86" y="192"/>
                  </a:lnTo>
                  <a:lnTo>
                    <a:pt x="90" y="181"/>
                  </a:lnTo>
                  <a:lnTo>
                    <a:pt x="94" y="170"/>
                  </a:lnTo>
                  <a:lnTo>
                    <a:pt x="98" y="161"/>
                  </a:lnTo>
                  <a:lnTo>
                    <a:pt x="104" y="151"/>
                  </a:lnTo>
                  <a:lnTo>
                    <a:pt x="110" y="141"/>
                  </a:lnTo>
                  <a:lnTo>
                    <a:pt x="118" y="132"/>
                  </a:lnTo>
                  <a:lnTo>
                    <a:pt x="125" y="124"/>
                  </a:lnTo>
                  <a:lnTo>
                    <a:pt x="133" y="116"/>
                  </a:lnTo>
                  <a:lnTo>
                    <a:pt x="143" y="110"/>
                  </a:lnTo>
                  <a:lnTo>
                    <a:pt x="151" y="103"/>
                  </a:lnTo>
                  <a:lnTo>
                    <a:pt x="162" y="98"/>
                  </a:lnTo>
                  <a:lnTo>
                    <a:pt x="172" y="92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94" y="85"/>
                  </a:lnTo>
                  <a:lnTo>
                    <a:pt x="205" y="83"/>
                  </a:lnTo>
                  <a:lnTo>
                    <a:pt x="217" y="82"/>
                  </a:lnTo>
                  <a:lnTo>
                    <a:pt x="228" y="82"/>
                  </a:lnTo>
                  <a:lnTo>
                    <a:pt x="228" y="82"/>
                  </a:lnTo>
                  <a:lnTo>
                    <a:pt x="245" y="83"/>
                  </a:lnTo>
                  <a:lnTo>
                    <a:pt x="263" y="86"/>
                  </a:lnTo>
                  <a:lnTo>
                    <a:pt x="279" y="90"/>
                  </a:lnTo>
                  <a:lnTo>
                    <a:pt x="294" y="98"/>
                  </a:lnTo>
                  <a:lnTo>
                    <a:pt x="309" y="105"/>
                  </a:lnTo>
                  <a:lnTo>
                    <a:pt x="323" y="116"/>
                  </a:lnTo>
                  <a:lnTo>
                    <a:pt x="335" y="128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52" y="151"/>
                  </a:lnTo>
                  <a:lnTo>
                    <a:pt x="358" y="161"/>
                  </a:lnTo>
                  <a:lnTo>
                    <a:pt x="363" y="171"/>
                  </a:lnTo>
                  <a:lnTo>
                    <a:pt x="366" y="182"/>
                  </a:lnTo>
                  <a:lnTo>
                    <a:pt x="369" y="193"/>
                  </a:lnTo>
                  <a:lnTo>
                    <a:pt x="372" y="204"/>
                  </a:lnTo>
                  <a:lnTo>
                    <a:pt x="374" y="216"/>
                  </a:lnTo>
                  <a:lnTo>
                    <a:pt x="374" y="226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3" y="244"/>
                  </a:lnTo>
                  <a:lnTo>
                    <a:pt x="369" y="261"/>
                  </a:lnTo>
                  <a:lnTo>
                    <a:pt x="365" y="277"/>
                  </a:lnTo>
                  <a:lnTo>
                    <a:pt x="358" y="293"/>
                  </a:lnTo>
                  <a:lnTo>
                    <a:pt x="349" y="307"/>
                  </a:lnTo>
                  <a:lnTo>
                    <a:pt x="339" y="321"/>
                  </a:lnTo>
                  <a:lnTo>
                    <a:pt x="327" y="333"/>
                  </a:lnTo>
                  <a:lnTo>
                    <a:pt x="313" y="344"/>
                  </a:lnTo>
                  <a:lnTo>
                    <a:pt x="313" y="344"/>
                  </a:lnTo>
                  <a:close/>
                  <a:moveTo>
                    <a:pt x="442" y="220"/>
                  </a:moveTo>
                  <a:lnTo>
                    <a:pt x="388" y="220"/>
                  </a:lnTo>
                  <a:lnTo>
                    <a:pt x="388" y="220"/>
                  </a:lnTo>
                  <a:lnTo>
                    <a:pt x="387" y="209"/>
                  </a:lnTo>
                  <a:lnTo>
                    <a:pt x="386" y="198"/>
                  </a:lnTo>
                  <a:lnTo>
                    <a:pt x="383" y="188"/>
                  </a:lnTo>
                  <a:lnTo>
                    <a:pt x="380" y="178"/>
                  </a:lnTo>
                  <a:lnTo>
                    <a:pt x="377" y="167"/>
                  </a:lnTo>
                  <a:lnTo>
                    <a:pt x="373" y="157"/>
                  </a:lnTo>
                  <a:lnTo>
                    <a:pt x="367" y="149"/>
                  </a:lnTo>
                  <a:lnTo>
                    <a:pt x="362" y="139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413" y="119"/>
                  </a:lnTo>
                  <a:lnTo>
                    <a:pt x="420" y="134"/>
                  </a:lnTo>
                  <a:lnTo>
                    <a:pt x="427" y="146"/>
                  </a:lnTo>
                  <a:lnTo>
                    <a:pt x="431" y="161"/>
                  </a:lnTo>
                  <a:lnTo>
                    <a:pt x="435" y="176"/>
                  </a:lnTo>
                  <a:lnTo>
                    <a:pt x="439" y="190"/>
                  </a:lnTo>
                  <a:lnTo>
                    <a:pt x="441" y="205"/>
                  </a:lnTo>
                  <a:lnTo>
                    <a:pt x="442" y="220"/>
                  </a:lnTo>
                  <a:lnTo>
                    <a:pt x="442" y="220"/>
                  </a:lnTo>
                  <a:close/>
                  <a:moveTo>
                    <a:pt x="228" y="14"/>
                  </a:moveTo>
                  <a:lnTo>
                    <a:pt x="22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63" y="16"/>
                  </a:lnTo>
                  <a:lnTo>
                    <a:pt x="284" y="20"/>
                  </a:lnTo>
                  <a:lnTo>
                    <a:pt x="305" y="27"/>
                  </a:lnTo>
                  <a:lnTo>
                    <a:pt x="325" y="35"/>
                  </a:lnTo>
                  <a:lnTo>
                    <a:pt x="344" y="46"/>
                  </a:lnTo>
                  <a:lnTo>
                    <a:pt x="362" y="59"/>
                  </a:lnTo>
                  <a:lnTo>
                    <a:pt x="378" y="74"/>
                  </a:lnTo>
                  <a:lnTo>
                    <a:pt x="393" y="91"/>
                  </a:lnTo>
                  <a:lnTo>
                    <a:pt x="393" y="91"/>
                  </a:lnTo>
                  <a:lnTo>
                    <a:pt x="396" y="96"/>
                  </a:lnTo>
                  <a:lnTo>
                    <a:pt x="353" y="127"/>
                  </a:lnTo>
                  <a:lnTo>
                    <a:pt x="353" y="127"/>
                  </a:lnTo>
                  <a:lnTo>
                    <a:pt x="341" y="114"/>
                  </a:lnTo>
                  <a:lnTo>
                    <a:pt x="327" y="102"/>
                  </a:lnTo>
                  <a:lnTo>
                    <a:pt x="313" y="91"/>
                  </a:lnTo>
                  <a:lnTo>
                    <a:pt x="297" y="83"/>
                  </a:lnTo>
                  <a:lnTo>
                    <a:pt x="281" y="76"/>
                  </a:lnTo>
                  <a:lnTo>
                    <a:pt x="264" y="71"/>
                  </a:lnTo>
                  <a:lnTo>
                    <a:pt x="246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17" y="68"/>
                  </a:lnTo>
                  <a:lnTo>
                    <a:pt x="206" y="69"/>
                  </a:lnTo>
                  <a:lnTo>
                    <a:pt x="197" y="71"/>
                  </a:lnTo>
                  <a:lnTo>
                    <a:pt x="186" y="73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84" y="18"/>
                  </a:lnTo>
                  <a:lnTo>
                    <a:pt x="198" y="16"/>
                  </a:lnTo>
                  <a:lnTo>
                    <a:pt x="213" y="14"/>
                  </a:lnTo>
                  <a:lnTo>
                    <a:pt x="228" y="14"/>
                  </a:lnTo>
                  <a:lnTo>
                    <a:pt x="228" y="14"/>
                  </a:lnTo>
                  <a:close/>
                  <a:moveTo>
                    <a:pt x="228" y="440"/>
                  </a:moveTo>
                  <a:lnTo>
                    <a:pt x="228" y="440"/>
                  </a:lnTo>
                  <a:lnTo>
                    <a:pt x="226" y="440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18" y="440"/>
                  </a:lnTo>
                  <a:lnTo>
                    <a:pt x="218" y="440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5" y="440"/>
                  </a:lnTo>
                  <a:lnTo>
                    <a:pt x="207" y="439"/>
                  </a:lnTo>
                  <a:lnTo>
                    <a:pt x="206" y="439"/>
                  </a:lnTo>
                  <a:lnTo>
                    <a:pt x="206" y="439"/>
                  </a:lnTo>
                  <a:lnTo>
                    <a:pt x="192" y="437"/>
                  </a:lnTo>
                  <a:lnTo>
                    <a:pt x="179" y="435"/>
                  </a:lnTo>
                  <a:lnTo>
                    <a:pt x="165" y="432"/>
                  </a:lnTo>
                  <a:lnTo>
                    <a:pt x="153" y="427"/>
                  </a:lnTo>
                  <a:lnTo>
                    <a:pt x="140" y="422"/>
                  </a:lnTo>
                  <a:lnTo>
                    <a:pt x="129" y="415"/>
                  </a:lnTo>
                  <a:lnTo>
                    <a:pt x="117" y="409"/>
                  </a:lnTo>
                  <a:lnTo>
                    <a:pt x="106" y="401"/>
                  </a:lnTo>
                  <a:lnTo>
                    <a:pt x="95" y="394"/>
                  </a:lnTo>
                  <a:lnTo>
                    <a:pt x="84" y="384"/>
                  </a:lnTo>
                  <a:lnTo>
                    <a:pt x="75" y="375"/>
                  </a:lnTo>
                  <a:lnTo>
                    <a:pt x="66" y="365"/>
                  </a:lnTo>
                  <a:lnTo>
                    <a:pt x="57" y="355"/>
                  </a:lnTo>
                  <a:lnTo>
                    <a:pt x="50" y="343"/>
                  </a:lnTo>
                  <a:lnTo>
                    <a:pt x="42" y="331"/>
                  </a:lnTo>
                  <a:lnTo>
                    <a:pt x="36" y="319"/>
                  </a:lnTo>
                  <a:lnTo>
                    <a:pt x="36" y="319"/>
                  </a:lnTo>
                  <a:lnTo>
                    <a:pt x="34" y="315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8" y="301"/>
                  </a:lnTo>
                  <a:lnTo>
                    <a:pt x="24" y="288"/>
                  </a:lnTo>
                  <a:lnTo>
                    <a:pt x="21" y="275"/>
                  </a:lnTo>
                  <a:lnTo>
                    <a:pt x="17" y="262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6" y="253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5" y="247"/>
                  </a:lnTo>
                  <a:lnTo>
                    <a:pt x="15" y="244"/>
                  </a:lnTo>
                  <a:lnTo>
                    <a:pt x="15" y="244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15" y="223"/>
                  </a:lnTo>
                  <a:lnTo>
                    <a:pt x="15" y="223"/>
                  </a:lnTo>
                  <a:lnTo>
                    <a:pt x="15" y="218"/>
                  </a:lnTo>
                  <a:lnTo>
                    <a:pt x="15" y="218"/>
                  </a:lnTo>
                  <a:lnTo>
                    <a:pt x="16" y="203"/>
                  </a:lnTo>
                  <a:lnTo>
                    <a:pt x="18" y="186"/>
                  </a:lnTo>
                  <a:lnTo>
                    <a:pt x="22" y="171"/>
                  </a:lnTo>
                  <a:lnTo>
                    <a:pt x="26" y="156"/>
                  </a:lnTo>
                  <a:lnTo>
                    <a:pt x="31" y="142"/>
                  </a:lnTo>
                  <a:lnTo>
                    <a:pt x="38" y="128"/>
                  </a:lnTo>
                  <a:lnTo>
                    <a:pt x="45" y="115"/>
                  </a:lnTo>
                  <a:lnTo>
                    <a:pt x="54" y="102"/>
                  </a:lnTo>
                  <a:lnTo>
                    <a:pt x="63" y="90"/>
                  </a:lnTo>
                  <a:lnTo>
                    <a:pt x="74" y="80"/>
                  </a:lnTo>
                  <a:lnTo>
                    <a:pt x="84" y="69"/>
                  </a:lnTo>
                  <a:lnTo>
                    <a:pt x="96" y="59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4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72" y="77"/>
                  </a:lnTo>
                  <a:lnTo>
                    <a:pt x="172" y="77"/>
                  </a:lnTo>
                  <a:lnTo>
                    <a:pt x="161" y="82"/>
                  </a:lnTo>
                  <a:lnTo>
                    <a:pt x="150" y="88"/>
                  </a:lnTo>
                  <a:lnTo>
                    <a:pt x="139" y="95"/>
                  </a:lnTo>
                  <a:lnTo>
                    <a:pt x="130" y="101"/>
                  </a:lnTo>
                  <a:lnTo>
                    <a:pt x="121" y="109"/>
                  </a:lnTo>
                  <a:lnTo>
                    <a:pt x="112" y="117"/>
                  </a:lnTo>
                  <a:lnTo>
                    <a:pt x="104" y="126"/>
                  </a:lnTo>
                  <a:lnTo>
                    <a:pt x="97" y="136"/>
                  </a:lnTo>
                  <a:lnTo>
                    <a:pt x="91" y="145"/>
                  </a:lnTo>
                  <a:lnTo>
                    <a:pt x="85" y="156"/>
                  </a:lnTo>
                  <a:lnTo>
                    <a:pt x="80" y="167"/>
                  </a:lnTo>
                  <a:lnTo>
                    <a:pt x="76" y="179"/>
                  </a:lnTo>
                  <a:lnTo>
                    <a:pt x="72" y="191"/>
                  </a:lnTo>
                  <a:lnTo>
                    <a:pt x="70" y="203"/>
                  </a:lnTo>
                  <a:lnTo>
                    <a:pt x="69" y="215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69" y="244"/>
                  </a:lnTo>
                  <a:lnTo>
                    <a:pt x="71" y="259"/>
                  </a:lnTo>
                  <a:lnTo>
                    <a:pt x="76" y="274"/>
                  </a:lnTo>
                  <a:lnTo>
                    <a:pt x="81" y="289"/>
                  </a:lnTo>
                  <a:lnTo>
                    <a:pt x="88" y="303"/>
                  </a:lnTo>
                  <a:lnTo>
                    <a:pt x="96" y="316"/>
                  </a:lnTo>
                  <a:lnTo>
                    <a:pt x="105" y="328"/>
                  </a:lnTo>
                  <a:lnTo>
                    <a:pt x="116" y="340"/>
                  </a:lnTo>
                  <a:lnTo>
                    <a:pt x="126" y="351"/>
                  </a:lnTo>
                  <a:lnTo>
                    <a:pt x="139" y="359"/>
                  </a:lnTo>
                  <a:lnTo>
                    <a:pt x="152" y="367"/>
                  </a:lnTo>
                  <a:lnTo>
                    <a:pt x="166" y="374"/>
                  </a:lnTo>
                  <a:lnTo>
                    <a:pt x="180" y="380"/>
                  </a:lnTo>
                  <a:lnTo>
                    <a:pt x="197" y="383"/>
                  </a:lnTo>
                  <a:lnTo>
                    <a:pt x="212" y="386"/>
                  </a:lnTo>
                  <a:lnTo>
                    <a:pt x="228" y="386"/>
                  </a:lnTo>
                  <a:lnTo>
                    <a:pt x="228" y="386"/>
                  </a:lnTo>
                  <a:lnTo>
                    <a:pt x="240" y="386"/>
                  </a:lnTo>
                  <a:lnTo>
                    <a:pt x="252" y="385"/>
                  </a:lnTo>
                  <a:lnTo>
                    <a:pt x="264" y="383"/>
                  </a:lnTo>
                  <a:lnTo>
                    <a:pt x="274" y="380"/>
                  </a:lnTo>
                  <a:lnTo>
                    <a:pt x="285" y="377"/>
                  </a:lnTo>
                  <a:lnTo>
                    <a:pt x="296" y="371"/>
                  </a:lnTo>
                  <a:lnTo>
                    <a:pt x="307" y="367"/>
                  </a:lnTo>
                  <a:lnTo>
                    <a:pt x="317" y="360"/>
                  </a:lnTo>
                  <a:lnTo>
                    <a:pt x="348" y="404"/>
                  </a:lnTo>
                  <a:lnTo>
                    <a:pt x="348" y="404"/>
                  </a:lnTo>
                  <a:lnTo>
                    <a:pt x="335" y="412"/>
                  </a:lnTo>
                  <a:lnTo>
                    <a:pt x="321" y="420"/>
                  </a:lnTo>
                  <a:lnTo>
                    <a:pt x="306" y="426"/>
                  </a:lnTo>
                  <a:lnTo>
                    <a:pt x="291" y="432"/>
                  </a:lnTo>
                  <a:lnTo>
                    <a:pt x="275" y="435"/>
                  </a:lnTo>
                  <a:lnTo>
                    <a:pt x="260" y="438"/>
                  </a:lnTo>
                  <a:lnTo>
                    <a:pt x="244" y="440"/>
                  </a:lnTo>
                  <a:lnTo>
                    <a:pt x="228" y="440"/>
                  </a:lnTo>
                  <a:lnTo>
                    <a:pt x="228" y="440"/>
                  </a:lnTo>
                  <a:close/>
                  <a:moveTo>
                    <a:pt x="442" y="239"/>
                  </a:moveTo>
                  <a:lnTo>
                    <a:pt x="442" y="239"/>
                  </a:lnTo>
                  <a:lnTo>
                    <a:pt x="441" y="248"/>
                  </a:lnTo>
                  <a:lnTo>
                    <a:pt x="441" y="249"/>
                  </a:lnTo>
                  <a:lnTo>
                    <a:pt x="441" y="249"/>
                  </a:lnTo>
                  <a:lnTo>
                    <a:pt x="437" y="270"/>
                  </a:lnTo>
                  <a:lnTo>
                    <a:pt x="433" y="290"/>
                  </a:lnTo>
                  <a:lnTo>
                    <a:pt x="426" y="310"/>
                  </a:lnTo>
                  <a:lnTo>
                    <a:pt x="417" y="328"/>
                  </a:lnTo>
                  <a:lnTo>
                    <a:pt x="406" y="346"/>
                  </a:lnTo>
                  <a:lnTo>
                    <a:pt x="394" y="362"/>
                  </a:lnTo>
                  <a:lnTo>
                    <a:pt x="379" y="378"/>
                  </a:lnTo>
                  <a:lnTo>
                    <a:pt x="364" y="392"/>
                  </a:lnTo>
                  <a:lnTo>
                    <a:pt x="364" y="392"/>
                  </a:lnTo>
                  <a:lnTo>
                    <a:pt x="360" y="396"/>
                  </a:lnTo>
                  <a:lnTo>
                    <a:pt x="354" y="388"/>
                  </a:lnTo>
                  <a:lnTo>
                    <a:pt x="327" y="352"/>
                  </a:lnTo>
                  <a:lnTo>
                    <a:pt x="327" y="352"/>
                  </a:lnTo>
                  <a:lnTo>
                    <a:pt x="340" y="341"/>
                  </a:lnTo>
                  <a:lnTo>
                    <a:pt x="352" y="328"/>
                  </a:lnTo>
                  <a:lnTo>
                    <a:pt x="362" y="314"/>
                  </a:lnTo>
                  <a:lnTo>
                    <a:pt x="371" y="300"/>
                  </a:lnTo>
                  <a:lnTo>
                    <a:pt x="377" y="284"/>
                  </a:lnTo>
                  <a:lnTo>
                    <a:pt x="382" y="267"/>
                  </a:lnTo>
                  <a:lnTo>
                    <a:pt x="386" y="251"/>
                  </a:lnTo>
                  <a:lnTo>
                    <a:pt x="388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8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022600" y="4586288"/>
              <a:ext cx="360363" cy="361950"/>
            </a:xfrm>
            <a:custGeom>
              <a:avLst/>
              <a:gdLst>
                <a:gd name="T0" fmla="*/ 101 w 227"/>
                <a:gd name="T1" fmla="*/ 0 h 228"/>
                <a:gd name="T2" fmla="*/ 69 w 227"/>
                <a:gd name="T3" fmla="*/ 9 h 228"/>
                <a:gd name="T4" fmla="*/ 41 w 227"/>
                <a:gd name="T5" fmla="*/ 26 h 228"/>
                <a:gd name="T6" fmla="*/ 19 w 227"/>
                <a:gd name="T7" fmla="*/ 51 h 228"/>
                <a:gd name="T8" fmla="*/ 4 w 227"/>
                <a:gd name="T9" fmla="*/ 80 h 228"/>
                <a:gd name="T10" fmla="*/ 0 w 227"/>
                <a:gd name="T11" fmla="*/ 113 h 228"/>
                <a:gd name="T12" fmla="*/ 2 w 227"/>
                <a:gd name="T13" fmla="*/ 137 h 228"/>
                <a:gd name="T14" fmla="*/ 13 w 227"/>
                <a:gd name="T15" fmla="*/ 168 h 228"/>
                <a:gd name="T16" fmla="*/ 33 w 227"/>
                <a:gd name="T17" fmla="*/ 194 h 228"/>
                <a:gd name="T18" fmla="*/ 59 w 227"/>
                <a:gd name="T19" fmla="*/ 214 h 228"/>
                <a:gd name="T20" fmla="*/ 90 w 227"/>
                <a:gd name="T21" fmla="*/ 226 h 228"/>
                <a:gd name="T22" fmla="*/ 113 w 227"/>
                <a:gd name="T23" fmla="*/ 228 h 228"/>
                <a:gd name="T24" fmla="*/ 148 w 227"/>
                <a:gd name="T25" fmla="*/ 222 h 228"/>
                <a:gd name="T26" fmla="*/ 177 w 227"/>
                <a:gd name="T27" fmla="*/ 208 h 228"/>
                <a:gd name="T28" fmla="*/ 202 w 227"/>
                <a:gd name="T29" fmla="*/ 187 h 228"/>
                <a:gd name="T30" fmla="*/ 219 w 227"/>
                <a:gd name="T31" fmla="*/ 159 h 228"/>
                <a:gd name="T32" fmla="*/ 226 w 227"/>
                <a:gd name="T33" fmla="*/ 125 h 228"/>
                <a:gd name="T34" fmla="*/ 226 w 227"/>
                <a:gd name="T35" fmla="*/ 103 h 228"/>
                <a:gd name="T36" fmla="*/ 219 w 227"/>
                <a:gd name="T37" fmla="*/ 69 h 228"/>
                <a:gd name="T38" fmla="*/ 202 w 227"/>
                <a:gd name="T39" fmla="*/ 41 h 228"/>
                <a:gd name="T40" fmla="*/ 177 w 227"/>
                <a:gd name="T41" fmla="*/ 19 h 228"/>
                <a:gd name="T42" fmla="*/ 148 w 227"/>
                <a:gd name="T43" fmla="*/ 5 h 228"/>
                <a:gd name="T44" fmla="*/ 113 w 227"/>
                <a:gd name="T45" fmla="*/ 0 h 228"/>
                <a:gd name="T46" fmla="*/ 113 w 227"/>
                <a:gd name="T47" fmla="*/ 214 h 228"/>
                <a:gd name="T48" fmla="*/ 84 w 227"/>
                <a:gd name="T49" fmla="*/ 210 h 228"/>
                <a:gd name="T50" fmla="*/ 58 w 227"/>
                <a:gd name="T51" fmla="*/ 197 h 228"/>
                <a:gd name="T52" fmla="*/ 36 w 227"/>
                <a:gd name="T53" fmla="*/ 177 h 228"/>
                <a:gd name="T54" fmla="*/ 21 w 227"/>
                <a:gd name="T55" fmla="*/ 152 h 228"/>
                <a:gd name="T56" fmla="*/ 14 w 227"/>
                <a:gd name="T57" fmla="*/ 124 h 228"/>
                <a:gd name="T58" fmla="*/ 14 w 227"/>
                <a:gd name="T59" fmla="*/ 104 h 228"/>
                <a:gd name="T60" fmla="*/ 21 w 227"/>
                <a:gd name="T61" fmla="*/ 76 h 228"/>
                <a:gd name="T62" fmla="*/ 36 w 227"/>
                <a:gd name="T63" fmla="*/ 51 h 228"/>
                <a:gd name="T64" fmla="*/ 58 w 227"/>
                <a:gd name="T65" fmla="*/ 31 h 228"/>
                <a:gd name="T66" fmla="*/ 84 w 227"/>
                <a:gd name="T67" fmla="*/ 18 h 228"/>
                <a:gd name="T68" fmla="*/ 113 w 227"/>
                <a:gd name="T69" fmla="*/ 14 h 228"/>
                <a:gd name="T70" fmla="*/ 133 w 227"/>
                <a:gd name="T71" fmla="*/ 16 h 228"/>
                <a:gd name="T72" fmla="*/ 160 w 227"/>
                <a:gd name="T73" fmla="*/ 26 h 228"/>
                <a:gd name="T74" fmla="*/ 184 w 227"/>
                <a:gd name="T75" fmla="*/ 43 h 228"/>
                <a:gd name="T76" fmla="*/ 202 w 227"/>
                <a:gd name="T77" fmla="*/ 66 h 228"/>
                <a:gd name="T78" fmla="*/ 211 w 227"/>
                <a:gd name="T79" fmla="*/ 94 h 228"/>
                <a:gd name="T80" fmla="*/ 213 w 227"/>
                <a:gd name="T81" fmla="*/ 113 h 228"/>
                <a:gd name="T82" fmla="*/ 209 w 227"/>
                <a:gd name="T83" fmla="*/ 144 h 228"/>
                <a:gd name="T84" fmla="*/ 196 w 227"/>
                <a:gd name="T85" fmla="*/ 170 h 228"/>
                <a:gd name="T86" fmla="*/ 177 w 227"/>
                <a:gd name="T87" fmla="*/ 191 h 228"/>
                <a:gd name="T88" fmla="*/ 152 w 227"/>
                <a:gd name="T89" fmla="*/ 206 h 228"/>
                <a:gd name="T90" fmla="*/ 124 w 227"/>
                <a:gd name="T91" fmla="*/ 21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28">
                  <a:moveTo>
                    <a:pt x="113" y="0"/>
                  </a:moveTo>
                  <a:lnTo>
                    <a:pt x="113" y="0"/>
                  </a:lnTo>
                  <a:lnTo>
                    <a:pt x="101" y="0"/>
                  </a:lnTo>
                  <a:lnTo>
                    <a:pt x="90" y="2"/>
                  </a:lnTo>
                  <a:lnTo>
                    <a:pt x="79" y="5"/>
                  </a:lnTo>
                  <a:lnTo>
                    <a:pt x="69" y="9"/>
                  </a:lnTo>
                  <a:lnTo>
                    <a:pt x="59" y="14"/>
                  </a:lnTo>
                  <a:lnTo>
                    <a:pt x="49" y="19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5" y="41"/>
                  </a:lnTo>
                  <a:lnTo>
                    <a:pt x="19" y="51"/>
                  </a:lnTo>
                  <a:lnTo>
                    <a:pt x="13" y="59"/>
                  </a:lnTo>
                  <a:lnTo>
                    <a:pt x="8" y="69"/>
                  </a:lnTo>
                  <a:lnTo>
                    <a:pt x="4" y="80"/>
                  </a:lnTo>
                  <a:lnTo>
                    <a:pt x="2" y="91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7"/>
                  </a:lnTo>
                  <a:lnTo>
                    <a:pt x="4" y="148"/>
                  </a:lnTo>
                  <a:lnTo>
                    <a:pt x="8" y="159"/>
                  </a:lnTo>
                  <a:lnTo>
                    <a:pt x="13" y="168"/>
                  </a:lnTo>
                  <a:lnTo>
                    <a:pt x="19" y="177"/>
                  </a:lnTo>
                  <a:lnTo>
                    <a:pt x="25" y="187"/>
                  </a:lnTo>
                  <a:lnTo>
                    <a:pt x="33" y="194"/>
                  </a:lnTo>
                  <a:lnTo>
                    <a:pt x="41" y="202"/>
                  </a:lnTo>
                  <a:lnTo>
                    <a:pt x="49" y="208"/>
                  </a:lnTo>
                  <a:lnTo>
                    <a:pt x="59" y="214"/>
                  </a:lnTo>
                  <a:lnTo>
                    <a:pt x="69" y="219"/>
                  </a:lnTo>
                  <a:lnTo>
                    <a:pt x="79" y="222"/>
                  </a:lnTo>
                  <a:lnTo>
                    <a:pt x="90" y="226"/>
                  </a:lnTo>
                  <a:lnTo>
                    <a:pt x="101" y="228"/>
                  </a:lnTo>
                  <a:lnTo>
                    <a:pt x="113" y="228"/>
                  </a:lnTo>
                  <a:lnTo>
                    <a:pt x="113" y="228"/>
                  </a:lnTo>
                  <a:lnTo>
                    <a:pt x="125" y="228"/>
                  </a:lnTo>
                  <a:lnTo>
                    <a:pt x="137" y="226"/>
                  </a:lnTo>
                  <a:lnTo>
                    <a:pt x="148" y="222"/>
                  </a:lnTo>
                  <a:lnTo>
                    <a:pt x="157" y="219"/>
                  </a:lnTo>
                  <a:lnTo>
                    <a:pt x="168" y="214"/>
                  </a:lnTo>
                  <a:lnTo>
                    <a:pt x="177" y="208"/>
                  </a:lnTo>
                  <a:lnTo>
                    <a:pt x="185" y="202"/>
                  </a:lnTo>
                  <a:lnTo>
                    <a:pt x="194" y="194"/>
                  </a:lnTo>
                  <a:lnTo>
                    <a:pt x="202" y="187"/>
                  </a:lnTo>
                  <a:lnTo>
                    <a:pt x="208" y="177"/>
                  </a:lnTo>
                  <a:lnTo>
                    <a:pt x="213" y="168"/>
                  </a:lnTo>
                  <a:lnTo>
                    <a:pt x="219" y="159"/>
                  </a:lnTo>
                  <a:lnTo>
                    <a:pt x="222" y="148"/>
                  </a:lnTo>
                  <a:lnTo>
                    <a:pt x="225" y="137"/>
                  </a:lnTo>
                  <a:lnTo>
                    <a:pt x="226" y="125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03"/>
                  </a:lnTo>
                  <a:lnTo>
                    <a:pt x="225" y="91"/>
                  </a:lnTo>
                  <a:lnTo>
                    <a:pt x="222" y="80"/>
                  </a:lnTo>
                  <a:lnTo>
                    <a:pt x="219" y="69"/>
                  </a:lnTo>
                  <a:lnTo>
                    <a:pt x="213" y="59"/>
                  </a:lnTo>
                  <a:lnTo>
                    <a:pt x="208" y="51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5" y="26"/>
                  </a:lnTo>
                  <a:lnTo>
                    <a:pt x="177" y="19"/>
                  </a:lnTo>
                  <a:lnTo>
                    <a:pt x="168" y="14"/>
                  </a:lnTo>
                  <a:lnTo>
                    <a:pt x="157" y="9"/>
                  </a:lnTo>
                  <a:lnTo>
                    <a:pt x="148" y="5"/>
                  </a:lnTo>
                  <a:lnTo>
                    <a:pt x="137" y="2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113" y="214"/>
                  </a:moveTo>
                  <a:lnTo>
                    <a:pt x="113" y="214"/>
                  </a:lnTo>
                  <a:lnTo>
                    <a:pt x="103" y="213"/>
                  </a:lnTo>
                  <a:lnTo>
                    <a:pt x="94" y="212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8" y="197"/>
                  </a:lnTo>
                  <a:lnTo>
                    <a:pt x="49" y="191"/>
                  </a:lnTo>
                  <a:lnTo>
                    <a:pt x="43" y="185"/>
                  </a:lnTo>
                  <a:lnTo>
                    <a:pt x="36" y="177"/>
                  </a:lnTo>
                  <a:lnTo>
                    <a:pt x="31" y="170"/>
                  </a:lnTo>
                  <a:lnTo>
                    <a:pt x="25" y="162"/>
                  </a:lnTo>
                  <a:lnTo>
                    <a:pt x="21" y="152"/>
                  </a:lnTo>
                  <a:lnTo>
                    <a:pt x="18" y="144"/>
                  </a:lnTo>
                  <a:lnTo>
                    <a:pt x="16" y="134"/>
                  </a:lnTo>
                  <a:lnTo>
                    <a:pt x="14" y="124"/>
                  </a:lnTo>
                  <a:lnTo>
                    <a:pt x="14" y="113"/>
                  </a:lnTo>
                  <a:lnTo>
                    <a:pt x="14" y="113"/>
                  </a:lnTo>
                  <a:lnTo>
                    <a:pt x="14" y="104"/>
                  </a:lnTo>
                  <a:lnTo>
                    <a:pt x="16" y="94"/>
                  </a:lnTo>
                  <a:lnTo>
                    <a:pt x="18" y="84"/>
                  </a:lnTo>
                  <a:lnTo>
                    <a:pt x="21" y="76"/>
                  </a:lnTo>
                  <a:lnTo>
                    <a:pt x="25" y="66"/>
                  </a:lnTo>
                  <a:lnTo>
                    <a:pt x="31" y="58"/>
                  </a:lnTo>
                  <a:lnTo>
                    <a:pt x="36" y="51"/>
                  </a:lnTo>
                  <a:lnTo>
                    <a:pt x="43" y="43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5" y="26"/>
                  </a:lnTo>
                  <a:lnTo>
                    <a:pt x="74" y="22"/>
                  </a:lnTo>
                  <a:lnTo>
                    <a:pt x="84" y="18"/>
                  </a:lnTo>
                  <a:lnTo>
                    <a:pt x="94" y="16"/>
                  </a:lnTo>
                  <a:lnTo>
                    <a:pt x="103" y="15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24" y="15"/>
                  </a:lnTo>
                  <a:lnTo>
                    <a:pt x="133" y="16"/>
                  </a:lnTo>
                  <a:lnTo>
                    <a:pt x="143" y="18"/>
                  </a:lnTo>
                  <a:lnTo>
                    <a:pt x="152" y="22"/>
                  </a:lnTo>
                  <a:lnTo>
                    <a:pt x="160" y="26"/>
                  </a:lnTo>
                  <a:lnTo>
                    <a:pt x="169" y="31"/>
                  </a:lnTo>
                  <a:lnTo>
                    <a:pt x="177" y="37"/>
                  </a:lnTo>
                  <a:lnTo>
                    <a:pt x="184" y="43"/>
                  </a:lnTo>
                  <a:lnTo>
                    <a:pt x="191" y="51"/>
                  </a:lnTo>
                  <a:lnTo>
                    <a:pt x="196" y="58"/>
                  </a:lnTo>
                  <a:lnTo>
                    <a:pt x="202" y="66"/>
                  </a:lnTo>
                  <a:lnTo>
                    <a:pt x="205" y="76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4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2" y="124"/>
                  </a:lnTo>
                  <a:lnTo>
                    <a:pt x="211" y="134"/>
                  </a:lnTo>
                  <a:lnTo>
                    <a:pt x="209" y="144"/>
                  </a:lnTo>
                  <a:lnTo>
                    <a:pt x="205" y="152"/>
                  </a:lnTo>
                  <a:lnTo>
                    <a:pt x="202" y="162"/>
                  </a:lnTo>
                  <a:lnTo>
                    <a:pt x="196" y="170"/>
                  </a:lnTo>
                  <a:lnTo>
                    <a:pt x="191" y="177"/>
                  </a:lnTo>
                  <a:lnTo>
                    <a:pt x="184" y="185"/>
                  </a:lnTo>
                  <a:lnTo>
                    <a:pt x="177" y="191"/>
                  </a:lnTo>
                  <a:lnTo>
                    <a:pt x="169" y="197"/>
                  </a:lnTo>
                  <a:lnTo>
                    <a:pt x="160" y="202"/>
                  </a:lnTo>
                  <a:lnTo>
                    <a:pt x="152" y="206"/>
                  </a:lnTo>
                  <a:lnTo>
                    <a:pt x="143" y="210"/>
                  </a:lnTo>
                  <a:lnTo>
                    <a:pt x="133" y="212"/>
                  </a:lnTo>
                  <a:lnTo>
                    <a:pt x="124" y="213"/>
                  </a:lnTo>
                  <a:lnTo>
                    <a:pt x="113" y="214"/>
                  </a:lnTo>
                  <a:lnTo>
                    <a:pt x="113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060700" y="4625975"/>
              <a:ext cx="282575" cy="282575"/>
            </a:xfrm>
            <a:custGeom>
              <a:avLst/>
              <a:gdLst>
                <a:gd name="T0" fmla="*/ 80 w 178"/>
                <a:gd name="T1" fmla="*/ 1 h 178"/>
                <a:gd name="T2" fmla="*/ 54 w 178"/>
                <a:gd name="T3" fmla="*/ 7 h 178"/>
                <a:gd name="T4" fmla="*/ 33 w 178"/>
                <a:gd name="T5" fmla="*/ 20 h 178"/>
                <a:gd name="T6" fmla="*/ 16 w 178"/>
                <a:gd name="T7" fmla="*/ 40 h 178"/>
                <a:gd name="T8" fmla="*/ 5 w 178"/>
                <a:gd name="T9" fmla="*/ 62 h 178"/>
                <a:gd name="T10" fmla="*/ 0 w 178"/>
                <a:gd name="T11" fmla="*/ 88 h 178"/>
                <a:gd name="T12" fmla="*/ 3 w 178"/>
                <a:gd name="T13" fmla="*/ 107 h 178"/>
                <a:gd name="T14" fmla="*/ 11 w 178"/>
                <a:gd name="T15" fmla="*/ 132 h 178"/>
                <a:gd name="T16" fmla="*/ 26 w 178"/>
                <a:gd name="T17" fmla="*/ 152 h 178"/>
                <a:gd name="T18" fmla="*/ 47 w 178"/>
                <a:gd name="T19" fmla="*/ 167 h 178"/>
                <a:gd name="T20" fmla="*/ 72 w 178"/>
                <a:gd name="T21" fmla="*/ 176 h 178"/>
                <a:gd name="T22" fmla="*/ 89 w 178"/>
                <a:gd name="T23" fmla="*/ 178 h 178"/>
                <a:gd name="T24" fmla="*/ 116 w 178"/>
                <a:gd name="T25" fmla="*/ 174 h 178"/>
                <a:gd name="T26" fmla="*/ 139 w 178"/>
                <a:gd name="T27" fmla="*/ 163 h 178"/>
                <a:gd name="T28" fmla="*/ 158 w 178"/>
                <a:gd name="T29" fmla="*/ 146 h 178"/>
                <a:gd name="T30" fmla="*/ 171 w 178"/>
                <a:gd name="T31" fmla="*/ 123 h 178"/>
                <a:gd name="T32" fmla="*/ 178 w 178"/>
                <a:gd name="T33" fmla="*/ 98 h 178"/>
                <a:gd name="T34" fmla="*/ 178 w 178"/>
                <a:gd name="T35" fmla="*/ 80 h 178"/>
                <a:gd name="T36" fmla="*/ 171 w 178"/>
                <a:gd name="T37" fmla="*/ 55 h 178"/>
                <a:gd name="T38" fmla="*/ 158 w 178"/>
                <a:gd name="T39" fmla="*/ 32 h 178"/>
                <a:gd name="T40" fmla="*/ 139 w 178"/>
                <a:gd name="T41" fmla="*/ 15 h 178"/>
                <a:gd name="T42" fmla="*/ 116 w 178"/>
                <a:gd name="T43" fmla="*/ 4 h 178"/>
                <a:gd name="T44" fmla="*/ 89 w 178"/>
                <a:gd name="T45" fmla="*/ 0 h 178"/>
                <a:gd name="T46" fmla="*/ 89 w 178"/>
                <a:gd name="T47" fmla="*/ 164 h 178"/>
                <a:gd name="T48" fmla="*/ 67 w 178"/>
                <a:gd name="T49" fmla="*/ 160 h 178"/>
                <a:gd name="T50" fmla="*/ 48 w 178"/>
                <a:gd name="T51" fmla="*/ 151 h 178"/>
                <a:gd name="T52" fmla="*/ 32 w 178"/>
                <a:gd name="T53" fmla="*/ 136 h 178"/>
                <a:gd name="T54" fmla="*/ 21 w 178"/>
                <a:gd name="T55" fmla="*/ 118 h 178"/>
                <a:gd name="T56" fmla="*/ 16 w 178"/>
                <a:gd name="T57" fmla="*/ 97 h 178"/>
                <a:gd name="T58" fmla="*/ 16 w 178"/>
                <a:gd name="T59" fmla="*/ 81 h 178"/>
                <a:gd name="T60" fmla="*/ 21 w 178"/>
                <a:gd name="T61" fmla="*/ 60 h 178"/>
                <a:gd name="T62" fmla="*/ 32 w 178"/>
                <a:gd name="T63" fmla="*/ 42 h 178"/>
                <a:gd name="T64" fmla="*/ 48 w 178"/>
                <a:gd name="T65" fmla="*/ 27 h 178"/>
                <a:gd name="T66" fmla="*/ 67 w 178"/>
                <a:gd name="T67" fmla="*/ 18 h 178"/>
                <a:gd name="T68" fmla="*/ 89 w 178"/>
                <a:gd name="T69" fmla="*/ 14 h 178"/>
                <a:gd name="T70" fmla="*/ 104 w 178"/>
                <a:gd name="T71" fmla="*/ 16 h 178"/>
                <a:gd name="T72" fmla="*/ 125 w 178"/>
                <a:gd name="T73" fmla="*/ 24 h 178"/>
                <a:gd name="T74" fmla="*/ 142 w 178"/>
                <a:gd name="T75" fmla="*/ 37 h 178"/>
                <a:gd name="T76" fmla="*/ 155 w 178"/>
                <a:gd name="T77" fmla="*/ 54 h 178"/>
                <a:gd name="T78" fmla="*/ 162 w 178"/>
                <a:gd name="T79" fmla="*/ 74 h 178"/>
                <a:gd name="T80" fmla="*/ 163 w 178"/>
                <a:gd name="T81" fmla="*/ 88 h 178"/>
                <a:gd name="T82" fmla="*/ 160 w 178"/>
                <a:gd name="T83" fmla="*/ 111 h 178"/>
                <a:gd name="T84" fmla="*/ 152 w 178"/>
                <a:gd name="T85" fmla="*/ 131 h 178"/>
                <a:gd name="T86" fmla="*/ 136 w 178"/>
                <a:gd name="T87" fmla="*/ 147 h 178"/>
                <a:gd name="T88" fmla="*/ 118 w 178"/>
                <a:gd name="T89" fmla="*/ 158 h 178"/>
                <a:gd name="T90" fmla="*/ 97 w 178"/>
                <a:gd name="T91" fmla="*/ 16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lnTo>
                    <a:pt x="89" y="0"/>
                  </a:ln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6" y="40"/>
                  </a:lnTo>
                  <a:lnTo>
                    <a:pt x="11" y="46"/>
                  </a:lnTo>
                  <a:lnTo>
                    <a:pt x="8" y="55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1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8"/>
                  </a:lnTo>
                  <a:lnTo>
                    <a:pt x="3" y="107"/>
                  </a:lnTo>
                  <a:lnTo>
                    <a:pt x="5" y="115"/>
                  </a:lnTo>
                  <a:lnTo>
                    <a:pt x="8" y="123"/>
                  </a:lnTo>
                  <a:lnTo>
                    <a:pt x="11" y="132"/>
                  </a:lnTo>
                  <a:lnTo>
                    <a:pt x="16" y="138"/>
                  </a:lnTo>
                  <a:lnTo>
                    <a:pt x="21" y="146"/>
                  </a:lnTo>
                  <a:lnTo>
                    <a:pt x="26" y="152"/>
                  </a:lnTo>
                  <a:lnTo>
                    <a:pt x="33" y="158"/>
                  </a:lnTo>
                  <a:lnTo>
                    <a:pt x="39" y="163"/>
                  </a:lnTo>
                  <a:lnTo>
                    <a:pt x="47" y="167"/>
                  </a:lnTo>
                  <a:lnTo>
                    <a:pt x="54" y="170"/>
                  </a:lnTo>
                  <a:lnTo>
                    <a:pt x="63" y="174"/>
                  </a:lnTo>
                  <a:lnTo>
                    <a:pt x="72" y="176"/>
                  </a:lnTo>
                  <a:lnTo>
                    <a:pt x="80" y="177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99" y="177"/>
                  </a:lnTo>
                  <a:lnTo>
                    <a:pt x="107" y="176"/>
                  </a:lnTo>
                  <a:lnTo>
                    <a:pt x="116" y="174"/>
                  </a:lnTo>
                  <a:lnTo>
                    <a:pt x="124" y="170"/>
                  </a:lnTo>
                  <a:lnTo>
                    <a:pt x="131" y="167"/>
                  </a:lnTo>
                  <a:lnTo>
                    <a:pt x="139" y="163"/>
                  </a:lnTo>
                  <a:lnTo>
                    <a:pt x="146" y="158"/>
                  </a:lnTo>
                  <a:lnTo>
                    <a:pt x="152" y="152"/>
                  </a:lnTo>
                  <a:lnTo>
                    <a:pt x="158" y="146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71" y="123"/>
                  </a:lnTo>
                  <a:lnTo>
                    <a:pt x="174" y="115"/>
                  </a:lnTo>
                  <a:lnTo>
                    <a:pt x="176" y="107"/>
                  </a:lnTo>
                  <a:lnTo>
                    <a:pt x="178" y="98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78" y="80"/>
                  </a:lnTo>
                  <a:lnTo>
                    <a:pt x="176" y="71"/>
                  </a:lnTo>
                  <a:lnTo>
                    <a:pt x="174" y="62"/>
                  </a:lnTo>
                  <a:lnTo>
                    <a:pt x="171" y="55"/>
                  </a:lnTo>
                  <a:lnTo>
                    <a:pt x="168" y="46"/>
                  </a:lnTo>
                  <a:lnTo>
                    <a:pt x="162" y="40"/>
                  </a:lnTo>
                  <a:lnTo>
                    <a:pt x="158" y="32"/>
                  </a:lnTo>
                  <a:lnTo>
                    <a:pt x="152" y="26"/>
                  </a:lnTo>
                  <a:lnTo>
                    <a:pt x="146" y="20"/>
                  </a:lnTo>
                  <a:lnTo>
                    <a:pt x="139" y="15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6" y="4"/>
                  </a:lnTo>
                  <a:lnTo>
                    <a:pt x="107" y="2"/>
                  </a:lnTo>
                  <a:lnTo>
                    <a:pt x="99" y="1"/>
                  </a:lnTo>
                  <a:lnTo>
                    <a:pt x="89" y="0"/>
                  </a:lnTo>
                  <a:lnTo>
                    <a:pt x="89" y="0"/>
                  </a:lnTo>
                  <a:close/>
                  <a:moveTo>
                    <a:pt x="89" y="164"/>
                  </a:moveTo>
                  <a:lnTo>
                    <a:pt x="89" y="164"/>
                  </a:lnTo>
                  <a:lnTo>
                    <a:pt x="81" y="163"/>
                  </a:lnTo>
                  <a:lnTo>
                    <a:pt x="74" y="162"/>
                  </a:lnTo>
                  <a:lnTo>
                    <a:pt x="67" y="160"/>
                  </a:lnTo>
                  <a:lnTo>
                    <a:pt x="60" y="158"/>
                  </a:lnTo>
                  <a:lnTo>
                    <a:pt x="53" y="154"/>
                  </a:lnTo>
                  <a:lnTo>
                    <a:pt x="48" y="151"/>
                  </a:lnTo>
                  <a:lnTo>
                    <a:pt x="41" y="147"/>
                  </a:lnTo>
                  <a:lnTo>
                    <a:pt x="36" y="141"/>
                  </a:lnTo>
                  <a:lnTo>
                    <a:pt x="32" y="136"/>
                  </a:lnTo>
                  <a:lnTo>
                    <a:pt x="27" y="131"/>
                  </a:lnTo>
                  <a:lnTo>
                    <a:pt x="24" y="124"/>
                  </a:lnTo>
                  <a:lnTo>
                    <a:pt x="21" y="118"/>
                  </a:lnTo>
                  <a:lnTo>
                    <a:pt x="18" y="111"/>
                  </a:lnTo>
                  <a:lnTo>
                    <a:pt x="17" y="104"/>
                  </a:lnTo>
                  <a:lnTo>
                    <a:pt x="16" y="9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1"/>
                  </a:lnTo>
                  <a:lnTo>
                    <a:pt x="17" y="74"/>
                  </a:lnTo>
                  <a:lnTo>
                    <a:pt x="18" y="67"/>
                  </a:lnTo>
                  <a:lnTo>
                    <a:pt x="21" y="60"/>
                  </a:lnTo>
                  <a:lnTo>
                    <a:pt x="24" y="54"/>
                  </a:lnTo>
                  <a:lnTo>
                    <a:pt x="27" y="47"/>
                  </a:lnTo>
                  <a:lnTo>
                    <a:pt x="32" y="42"/>
                  </a:lnTo>
                  <a:lnTo>
                    <a:pt x="36" y="37"/>
                  </a:lnTo>
                  <a:lnTo>
                    <a:pt x="41" y="31"/>
                  </a:lnTo>
                  <a:lnTo>
                    <a:pt x="48" y="27"/>
                  </a:lnTo>
                  <a:lnTo>
                    <a:pt x="53" y="24"/>
                  </a:lnTo>
                  <a:lnTo>
                    <a:pt x="60" y="20"/>
                  </a:lnTo>
                  <a:lnTo>
                    <a:pt x="67" y="18"/>
                  </a:lnTo>
                  <a:lnTo>
                    <a:pt x="74" y="16"/>
                  </a:lnTo>
                  <a:lnTo>
                    <a:pt x="81" y="15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7" y="15"/>
                  </a:lnTo>
                  <a:lnTo>
                    <a:pt x="104" y="16"/>
                  </a:lnTo>
                  <a:lnTo>
                    <a:pt x="112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1" y="27"/>
                  </a:lnTo>
                  <a:lnTo>
                    <a:pt x="136" y="31"/>
                  </a:lnTo>
                  <a:lnTo>
                    <a:pt x="142" y="37"/>
                  </a:lnTo>
                  <a:lnTo>
                    <a:pt x="147" y="42"/>
                  </a:lnTo>
                  <a:lnTo>
                    <a:pt x="152" y="47"/>
                  </a:lnTo>
                  <a:lnTo>
                    <a:pt x="155" y="54"/>
                  </a:lnTo>
                  <a:lnTo>
                    <a:pt x="158" y="60"/>
                  </a:lnTo>
                  <a:lnTo>
                    <a:pt x="160" y="67"/>
                  </a:lnTo>
                  <a:lnTo>
                    <a:pt x="162" y="74"/>
                  </a:lnTo>
                  <a:lnTo>
                    <a:pt x="163" y="81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97"/>
                  </a:lnTo>
                  <a:lnTo>
                    <a:pt x="162" y="104"/>
                  </a:lnTo>
                  <a:lnTo>
                    <a:pt x="160" y="111"/>
                  </a:lnTo>
                  <a:lnTo>
                    <a:pt x="158" y="118"/>
                  </a:lnTo>
                  <a:lnTo>
                    <a:pt x="155" y="124"/>
                  </a:lnTo>
                  <a:lnTo>
                    <a:pt x="152" y="131"/>
                  </a:lnTo>
                  <a:lnTo>
                    <a:pt x="147" y="136"/>
                  </a:lnTo>
                  <a:lnTo>
                    <a:pt x="142" y="141"/>
                  </a:lnTo>
                  <a:lnTo>
                    <a:pt x="136" y="147"/>
                  </a:lnTo>
                  <a:lnTo>
                    <a:pt x="131" y="151"/>
                  </a:lnTo>
                  <a:lnTo>
                    <a:pt x="125" y="154"/>
                  </a:lnTo>
                  <a:lnTo>
                    <a:pt x="118" y="158"/>
                  </a:lnTo>
                  <a:lnTo>
                    <a:pt x="112" y="160"/>
                  </a:lnTo>
                  <a:lnTo>
                    <a:pt x="104" y="162"/>
                  </a:lnTo>
                  <a:lnTo>
                    <a:pt x="97" y="163"/>
                  </a:lnTo>
                  <a:lnTo>
                    <a:pt x="89" y="164"/>
                  </a:lnTo>
                  <a:lnTo>
                    <a:pt x="89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3152775" y="4668838"/>
              <a:ext cx="98425" cy="188913"/>
            </a:xfrm>
            <a:custGeom>
              <a:avLst/>
              <a:gdLst>
                <a:gd name="T0" fmla="*/ 39 w 62"/>
                <a:gd name="T1" fmla="*/ 0 h 119"/>
                <a:gd name="T2" fmla="*/ 24 w 62"/>
                <a:gd name="T3" fmla="*/ 3 h 119"/>
                <a:gd name="T4" fmla="*/ 23 w 62"/>
                <a:gd name="T5" fmla="*/ 3 h 119"/>
                <a:gd name="T6" fmla="*/ 15 w 62"/>
                <a:gd name="T7" fmla="*/ 5 h 119"/>
                <a:gd name="T8" fmla="*/ 6 w 62"/>
                <a:gd name="T9" fmla="*/ 11 h 119"/>
                <a:gd name="T10" fmla="*/ 1 w 62"/>
                <a:gd name="T11" fmla="*/ 18 h 119"/>
                <a:gd name="T12" fmla="*/ 0 w 62"/>
                <a:gd name="T13" fmla="*/ 28 h 119"/>
                <a:gd name="T14" fmla="*/ 0 w 62"/>
                <a:gd name="T15" fmla="*/ 40 h 119"/>
                <a:gd name="T16" fmla="*/ 3 w 62"/>
                <a:gd name="T17" fmla="*/ 51 h 119"/>
                <a:gd name="T18" fmla="*/ 13 w 62"/>
                <a:gd name="T19" fmla="*/ 59 h 119"/>
                <a:gd name="T20" fmla="*/ 17 w 62"/>
                <a:gd name="T21" fmla="*/ 61 h 119"/>
                <a:gd name="T22" fmla="*/ 24 w 62"/>
                <a:gd name="T23" fmla="*/ 100 h 119"/>
                <a:gd name="T24" fmla="*/ 23 w 62"/>
                <a:gd name="T25" fmla="*/ 100 h 119"/>
                <a:gd name="T26" fmla="*/ 17 w 62"/>
                <a:gd name="T27" fmla="*/ 98 h 119"/>
                <a:gd name="T28" fmla="*/ 14 w 62"/>
                <a:gd name="T29" fmla="*/ 91 h 119"/>
                <a:gd name="T30" fmla="*/ 0 w 62"/>
                <a:gd name="T31" fmla="*/ 85 h 119"/>
                <a:gd name="T32" fmla="*/ 0 w 62"/>
                <a:gd name="T33" fmla="*/ 91 h 119"/>
                <a:gd name="T34" fmla="*/ 1 w 62"/>
                <a:gd name="T35" fmla="*/ 100 h 119"/>
                <a:gd name="T36" fmla="*/ 6 w 62"/>
                <a:gd name="T37" fmla="*/ 108 h 119"/>
                <a:gd name="T38" fmla="*/ 15 w 62"/>
                <a:gd name="T39" fmla="*/ 113 h 119"/>
                <a:gd name="T40" fmla="*/ 23 w 62"/>
                <a:gd name="T41" fmla="*/ 115 h 119"/>
                <a:gd name="T42" fmla="*/ 24 w 62"/>
                <a:gd name="T43" fmla="*/ 119 h 119"/>
                <a:gd name="T44" fmla="*/ 39 w 62"/>
                <a:gd name="T45" fmla="*/ 114 h 119"/>
                <a:gd name="T46" fmla="*/ 44 w 62"/>
                <a:gd name="T47" fmla="*/ 114 h 119"/>
                <a:gd name="T48" fmla="*/ 51 w 62"/>
                <a:gd name="T49" fmla="*/ 110 h 119"/>
                <a:gd name="T50" fmla="*/ 58 w 62"/>
                <a:gd name="T51" fmla="*/ 104 h 119"/>
                <a:gd name="T52" fmla="*/ 62 w 62"/>
                <a:gd name="T53" fmla="*/ 95 h 119"/>
                <a:gd name="T54" fmla="*/ 62 w 62"/>
                <a:gd name="T55" fmla="*/ 79 h 119"/>
                <a:gd name="T56" fmla="*/ 61 w 62"/>
                <a:gd name="T57" fmla="*/ 73 h 119"/>
                <a:gd name="T58" fmla="*/ 55 w 62"/>
                <a:gd name="T59" fmla="*/ 64 h 119"/>
                <a:gd name="T60" fmla="*/ 45 w 62"/>
                <a:gd name="T61" fmla="*/ 57 h 119"/>
                <a:gd name="T62" fmla="*/ 39 w 62"/>
                <a:gd name="T63" fmla="*/ 55 h 119"/>
                <a:gd name="T64" fmla="*/ 39 w 62"/>
                <a:gd name="T65" fmla="*/ 18 h 119"/>
                <a:gd name="T66" fmla="*/ 45 w 62"/>
                <a:gd name="T67" fmla="*/ 21 h 119"/>
                <a:gd name="T68" fmla="*/ 48 w 62"/>
                <a:gd name="T69" fmla="*/ 28 h 119"/>
                <a:gd name="T70" fmla="*/ 62 w 62"/>
                <a:gd name="T71" fmla="*/ 33 h 119"/>
                <a:gd name="T72" fmla="*/ 62 w 62"/>
                <a:gd name="T73" fmla="*/ 28 h 119"/>
                <a:gd name="T74" fmla="*/ 60 w 62"/>
                <a:gd name="T75" fmla="*/ 19 h 119"/>
                <a:gd name="T76" fmla="*/ 56 w 62"/>
                <a:gd name="T77" fmla="*/ 11 h 119"/>
                <a:gd name="T78" fmla="*/ 48 w 62"/>
                <a:gd name="T79" fmla="*/ 6 h 119"/>
                <a:gd name="T80" fmla="*/ 39 w 62"/>
                <a:gd name="T81" fmla="*/ 4 h 119"/>
                <a:gd name="T82" fmla="*/ 48 w 62"/>
                <a:gd name="T83" fmla="*/ 79 h 119"/>
                <a:gd name="T84" fmla="*/ 48 w 62"/>
                <a:gd name="T85" fmla="*/ 91 h 119"/>
                <a:gd name="T86" fmla="*/ 45 w 62"/>
                <a:gd name="T87" fmla="*/ 97 h 119"/>
                <a:gd name="T88" fmla="*/ 39 w 62"/>
                <a:gd name="T89" fmla="*/ 100 h 119"/>
                <a:gd name="T90" fmla="*/ 42 w 62"/>
                <a:gd name="T91" fmla="*/ 71 h 119"/>
                <a:gd name="T92" fmla="*/ 46 w 62"/>
                <a:gd name="T93" fmla="*/ 75 h 119"/>
                <a:gd name="T94" fmla="*/ 48 w 62"/>
                <a:gd name="T95" fmla="*/ 79 h 119"/>
                <a:gd name="T96" fmla="*/ 22 w 62"/>
                <a:gd name="T97" fmla="*/ 48 h 119"/>
                <a:gd name="T98" fmla="*/ 22 w 62"/>
                <a:gd name="T99" fmla="*/ 48 h 119"/>
                <a:gd name="T100" fmla="*/ 19 w 62"/>
                <a:gd name="T101" fmla="*/ 47 h 119"/>
                <a:gd name="T102" fmla="*/ 14 w 62"/>
                <a:gd name="T103" fmla="*/ 42 h 119"/>
                <a:gd name="T104" fmla="*/ 14 w 62"/>
                <a:gd name="T105" fmla="*/ 28 h 119"/>
                <a:gd name="T106" fmla="*/ 15 w 62"/>
                <a:gd name="T107" fmla="*/ 24 h 119"/>
                <a:gd name="T108" fmla="*/ 20 w 62"/>
                <a:gd name="T109" fmla="*/ 18 h 119"/>
                <a:gd name="T110" fmla="*/ 24 w 62"/>
                <a:gd name="T111" fmla="*/ 18 h 119"/>
                <a:gd name="T112" fmla="*/ 22 w 62"/>
                <a:gd name="T113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119">
                  <a:moveTo>
                    <a:pt x="39" y="4"/>
                  </a:moveTo>
                  <a:lnTo>
                    <a:pt x="39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9" y="4"/>
                  </a:lnTo>
                  <a:lnTo>
                    <a:pt x="15" y="5"/>
                  </a:lnTo>
                  <a:lnTo>
                    <a:pt x="10" y="7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3" y="59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4" y="65"/>
                  </a:lnTo>
                  <a:lnTo>
                    <a:pt x="24" y="10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20" y="100"/>
                  </a:lnTo>
                  <a:lnTo>
                    <a:pt x="17" y="98"/>
                  </a:lnTo>
                  <a:lnTo>
                    <a:pt x="15" y="95"/>
                  </a:lnTo>
                  <a:lnTo>
                    <a:pt x="14" y="91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1" y="100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10" y="111"/>
                  </a:lnTo>
                  <a:lnTo>
                    <a:pt x="15" y="113"/>
                  </a:lnTo>
                  <a:lnTo>
                    <a:pt x="19" y="114"/>
                  </a:lnTo>
                  <a:lnTo>
                    <a:pt x="23" y="115"/>
                  </a:lnTo>
                  <a:lnTo>
                    <a:pt x="24" y="115"/>
                  </a:lnTo>
                  <a:lnTo>
                    <a:pt x="24" y="119"/>
                  </a:lnTo>
                  <a:lnTo>
                    <a:pt x="39" y="119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4" y="114"/>
                  </a:lnTo>
                  <a:lnTo>
                    <a:pt x="48" y="112"/>
                  </a:lnTo>
                  <a:lnTo>
                    <a:pt x="51" y="110"/>
                  </a:lnTo>
                  <a:lnTo>
                    <a:pt x="56" y="107"/>
                  </a:lnTo>
                  <a:lnTo>
                    <a:pt x="58" y="104"/>
                  </a:lnTo>
                  <a:lnTo>
                    <a:pt x="60" y="99"/>
                  </a:lnTo>
                  <a:lnTo>
                    <a:pt x="62" y="95"/>
                  </a:lnTo>
                  <a:lnTo>
                    <a:pt x="62" y="91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1" y="73"/>
                  </a:lnTo>
                  <a:lnTo>
                    <a:pt x="59" y="68"/>
                  </a:lnTo>
                  <a:lnTo>
                    <a:pt x="55" y="64"/>
                  </a:lnTo>
                  <a:lnTo>
                    <a:pt x="49" y="58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39" y="55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3" y="19"/>
                  </a:lnTo>
                  <a:lnTo>
                    <a:pt x="45" y="21"/>
                  </a:lnTo>
                  <a:lnTo>
                    <a:pt x="47" y="25"/>
                  </a:lnTo>
                  <a:lnTo>
                    <a:pt x="48" y="28"/>
                  </a:lnTo>
                  <a:lnTo>
                    <a:pt x="48" y="33"/>
                  </a:lnTo>
                  <a:lnTo>
                    <a:pt x="62" y="33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0" y="19"/>
                  </a:lnTo>
                  <a:lnTo>
                    <a:pt x="58" y="15"/>
                  </a:lnTo>
                  <a:lnTo>
                    <a:pt x="56" y="11"/>
                  </a:lnTo>
                  <a:lnTo>
                    <a:pt x="51" y="8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9" y="4"/>
                  </a:lnTo>
                  <a:lnTo>
                    <a:pt x="39" y="4"/>
                  </a:lnTo>
                  <a:close/>
                  <a:moveTo>
                    <a:pt x="48" y="79"/>
                  </a:moveTo>
                  <a:lnTo>
                    <a:pt x="48" y="91"/>
                  </a:lnTo>
                  <a:lnTo>
                    <a:pt x="48" y="91"/>
                  </a:lnTo>
                  <a:lnTo>
                    <a:pt x="47" y="94"/>
                  </a:lnTo>
                  <a:lnTo>
                    <a:pt x="45" y="97"/>
                  </a:lnTo>
                  <a:lnTo>
                    <a:pt x="43" y="99"/>
                  </a:lnTo>
                  <a:lnTo>
                    <a:pt x="39" y="100"/>
                  </a:lnTo>
                  <a:lnTo>
                    <a:pt x="39" y="70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6" y="75"/>
                  </a:lnTo>
                  <a:lnTo>
                    <a:pt x="47" y="77"/>
                  </a:lnTo>
                  <a:lnTo>
                    <a:pt x="48" y="79"/>
                  </a:lnTo>
                  <a:lnTo>
                    <a:pt x="48" y="79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2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5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50"/>
                  </a:lnTo>
                  <a:lnTo>
                    <a:pt x="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133385" y="4432218"/>
            <a:ext cx="1162320" cy="1162320"/>
          </a:xfrm>
          <a:prstGeom prst="ellipse">
            <a:avLst/>
          </a:prstGeom>
          <a:solidFill>
            <a:srgbClr val="550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43"/>
          <p:cNvSpPr>
            <a:spLocks noEditPoints="1"/>
          </p:cNvSpPr>
          <p:nvPr/>
        </p:nvSpPr>
        <p:spPr bwMode="auto">
          <a:xfrm>
            <a:off x="6349447" y="4692285"/>
            <a:ext cx="730197" cy="642188"/>
          </a:xfrm>
          <a:custGeom>
            <a:avLst/>
            <a:gdLst>
              <a:gd name="T0" fmla="*/ 448 w 531"/>
              <a:gd name="T1" fmla="*/ 98 h 467"/>
              <a:gd name="T2" fmla="*/ 461 w 531"/>
              <a:gd name="T3" fmla="*/ 75 h 467"/>
              <a:gd name="T4" fmla="*/ 449 w 531"/>
              <a:gd name="T5" fmla="*/ 72 h 467"/>
              <a:gd name="T6" fmla="*/ 442 w 531"/>
              <a:gd name="T7" fmla="*/ 85 h 467"/>
              <a:gd name="T8" fmla="*/ 430 w 531"/>
              <a:gd name="T9" fmla="*/ 78 h 467"/>
              <a:gd name="T10" fmla="*/ 435 w 531"/>
              <a:gd name="T11" fmla="*/ 67 h 467"/>
              <a:gd name="T12" fmla="*/ 429 w 531"/>
              <a:gd name="T13" fmla="*/ 60 h 467"/>
              <a:gd name="T14" fmla="*/ 286 w 531"/>
              <a:gd name="T15" fmla="*/ 36 h 467"/>
              <a:gd name="T16" fmla="*/ 288 w 531"/>
              <a:gd name="T17" fmla="*/ 15 h 467"/>
              <a:gd name="T18" fmla="*/ 266 w 531"/>
              <a:gd name="T19" fmla="*/ 0 h 467"/>
              <a:gd name="T20" fmla="*/ 247 w 531"/>
              <a:gd name="T21" fmla="*/ 11 h 467"/>
              <a:gd name="T22" fmla="*/ 243 w 531"/>
              <a:gd name="T23" fmla="*/ 31 h 467"/>
              <a:gd name="T24" fmla="*/ 135 w 531"/>
              <a:gd name="T25" fmla="*/ 51 h 467"/>
              <a:gd name="T26" fmla="*/ 97 w 531"/>
              <a:gd name="T27" fmla="*/ 65 h 467"/>
              <a:gd name="T28" fmla="*/ 101 w 531"/>
              <a:gd name="T29" fmla="*/ 78 h 467"/>
              <a:gd name="T30" fmla="*/ 92 w 531"/>
              <a:gd name="T31" fmla="*/ 87 h 467"/>
              <a:gd name="T32" fmla="*/ 84 w 531"/>
              <a:gd name="T33" fmla="*/ 75 h 467"/>
              <a:gd name="T34" fmla="*/ 72 w 531"/>
              <a:gd name="T35" fmla="*/ 72 h 467"/>
              <a:gd name="T36" fmla="*/ 78 w 531"/>
              <a:gd name="T37" fmla="*/ 95 h 467"/>
              <a:gd name="T38" fmla="*/ 0 w 531"/>
              <a:gd name="T39" fmla="*/ 304 h 467"/>
              <a:gd name="T40" fmla="*/ 24 w 531"/>
              <a:gd name="T41" fmla="*/ 328 h 467"/>
              <a:gd name="T42" fmla="*/ 138 w 531"/>
              <a:gd name="T43" fmla="*/ 339 h 467"/>
              <a:gd name="T44" fmla="*/ 173 w 531"/>
              <a:gd name="T45" fmla="*/ 320 h 467"/>
              <a:gd name="T46" fmla="*/ 185 w 531"/>
              <a:gd name="T47" fmla="*/ 300 h 467"/>
              <a:gd name="T48" fmla="*/ 114 w 531"/>
              <a:gd name="T49" fmla="*/ 84 h 467"/>
              <a:gd name="T50" fmla="*/ 178 w 531"/>
              <a:gd name="T51" fmla="*/ 58 h 467"/>
              <a:gd name="T52" fmla="*/ 243 w 531"/>
              <a:gd name="T53" fmla="*/ 233 h 467"/>
              <a:gd name="T54" fmla="*/ 249 w 531"/>
              <a:gd name="T55" fmla="*/ 299 h 467"/>
              <a:gd name="T56" fmla="*/ 248 w 531"/>
              <a:gd name="T57" fmla="*/ 352 h 467"/>
              <a:gd name="T58" fmla="*/ 210 w 531"/>
              <a:gd name="T59" fmla="*/ 385 h 467"/>
              <a:gd name="T60" fmla="*/ 186 w 531"/>
              <a:gd name="T61" fmla="*/ 467 h 467"/>
              <a:gd name="T62" fmla="*/ 327 w 531"/>
              <a:gd name="T63" fmla="*/ 386 h 467"/>
              <a:gd name="T64" fmla="*/ 292 w 531"/>
              <a:gd name="T65" fmla="*/ 371 h 467"/>
              <a:gd name="T66" fmla="*/ 282 w 531"/>
              <a:gd name="T67" fmla="*/ 299 h 467"/>
              <a:gd name="T68" fmla="*/ 289 w 531"/>
              <a:gd name="T69" fmla="*/ 233 h 467"/>
              <a:gd name="T70" fmla="*/ 354 w 531"/>
              <a:gd name="T71" fmla="*/ 58 h 467"/>
              <a:gd name="T72" fmla="*/ 417 w 531"/>
              <a:gd name="T73" fmla="*/ 84 h 467"/>
              <a:gd name="T74" fmla="*/ 346 w 531"/>
              <a:gd name="T75" fmla="*/ 300 h 467"/>
              <a:gd name="T76" fmla="*/ 358 w 531"/>
              <a:gd name="T77" fmla="*/ 320 h 467"/>
              <a:gd name="T78" fmla="*/ 396 w 531"/>
              <a:gd name="T79" fmla="*/ 339 h 467"/>
              <a:gd name="T80" fmla="*/ 507 w 531"/>
              <a:gd name="T81" fmla="*/ 328 h 467"/>
              <a:gd name="T82" fmla="*/ 531 w 531"/>
              <a:gd name="T83" fmla="*/ 303 h 467"/>
              <a:gd name="T84" fmla="*/ 275 w 531"/>
              <a:gd name="T85" fmla="*/ 24 h 467"/>
              <a:gd name="T86" fmla="*/ 266 w 531"/>
              <a:gd name="T87" fmla="*/ 34 h 467"/>
              <a:gd name="T88" fmla="*/ 257 w 531"/>
              <a:gd name="T89" fmla="*/ 21 h 467"/>
              <a:gd name="T90" fmla="*/ 51 w 531"/>
              <a:gd name="T91" fmla="*/ 325 h 467"/>
              <a:gd name="T92" fmla="*/ 166 w 531"/>
              <a:gd name="T93" fmla="*/ 308 h 467"/>
              <a:gd name="T94" fmla="*/ 134 w 531"/>
              <a:gd name="T95" fmla="*/ 325 h 467"/>
              <a:gd name="T96" fmla="*/ 270 w 531"/>
              <a:gd name="T97" fmla="*/ 217 h 467"/>
              <a:gd name="T98" fmla="*/ 275 w 531"/>
              <a:gd name="T99" fmla="*/ 274 h 467"/>
              <a:gd name="T100" fmla="*/ 256 w 531"/>
              <a:gd name="T101" fmla="*/ 274 h 467"/>
              <a:gd name="T102" fmla="*/ 262 w 531"/>
              <a:gd name="T103" fmla="*/ 217 h 467"/>
              <a:gd name="T104" fmla="*/ 331 w 531"/>
              <a:gd name="T105" fmla="*/ 453 h 467"/>
              <a:gd name="T106" fmla="*/ 296 w 531"/>
              <a:gd name="T107" fmla="*/ 391 h 467"/>
              <a:gd name="T108" fmla="*/ 256 w 531"/>
              <a:gd name="T109" fmla="*/ 368 h 467"/>
              <a:gd name="T110" fmla="*/ 268 w 531"/>
              <a:gd name="T111" fmla="*/ 307 h 467"/>
              <a:gd name="T112" fmla="*/ 274 w 531"/>
              <a:gd name="T113" fmla="*/ 368 h 467"/>
              <a:gd name="T114" fmla="*/ 268 w 531"/>
              <a:gd name="T115" fmla="*/ 203 h 467"/>
              <a:gd name="T116" fmla="*/ 268 w 531"/>
              <a:gd name="T117" fmla="*/ 53 h 467"/>
              <a:gd name="T118" fmla="*/ 480 w 531"/>
              <a:gd name="T119" fmla="*/ 325 h 467"/>
              <a:gd name="T120" fmla="*/ 367 w 531"/>
              <a:gd name="T121" fmla="*/ 308 h 467"/>
              <a:gd name="T122" fmla="*/ 480 w 531"/>
              <a:gd name="T123" fmla="*/ 325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467">
                <a:moveTo>
                  <a:pt x="531" y="303"/>
                </a:moveTo>
                <a:lnTo>
                  <a:pt x="531" y="303"/>
                </a:lnTo>
                <a:lnTo>
                  <a:pt x="531" y="300"/>
                </a:lnTo>
                <a:lnTo>
                  <a:pt x="530" y="298"/>
                </a:lnTo>
                <a:lnTo>
                  <a:pt x="448" y="98"/>
                </a:lnTo>
                <a:lnTo>
                  <a:pt x="448" y="98"/>
                </a:lnTo>
                <a:lnTo>
                  <a:pt x="453" y="95"/>
                </a:lnTo>
                <a:lnTo>
                  <a:pt x="457" y="91"/>
                </a:lnTo>
                <a:lnTo>
                  <a:pt x="461" y="84"/>
                </a:lnTo>
                <a:lnTo>
                  <a:pt x="462" y="78"/>
                </a:lnTo>
                <a:lnTo>
                  <a:pt x="462" y="78"/>
                </a:lnTo>
                <a:lnTo>
                  <a:pt x="461" y="75"/>
                </a:lnTo>
                <a:lnTo>
                  <a:pt x="459" y="72"/>
                </a:lnTo>
                <a:lnTo>
                  <a:pt x="457" y="71"/>
                </a:lnTo>
                <a:lnTo>
                  <a:pt x="454" y="70"/>
                </a:lnTo>
                <a:lnTo>
                  <a:pt x="454" y="70"/>
                </a:lnTo>
                <a:lnTo>
                  <a:pt x="452" y="71"/>
                </a:lnTo>
                <a:lnTo>
                  <a:pt x="449" y="72"/>
                </a:lnTo>
                <a:lnTo>
                  <a:pt x="448" y="75"/>
                </a:lnTo>
                <a:lnTo>
                  <a:pt x="448" y="78"/>
                </a:lnTo>
                <a:lnTo>
                  <a:pt x="448" y="78"/>
                </a:lnTo>
                <a:lnTo>
                  <a:pt x="446" y="81"/>
                </a:lnTo>
                <a:lnTo>
                  <a:pt x="444" y="83"/>
                </a:lnTo>
                <a:lnTo>
                  <a:pt x="442" y="85"/>
                </a:lnTo>
                <a:lnTo>
                  <a:pt x="439" y="87"/>
                </a:lnTo>
                <a:lnTo>
                  <a:pt x="439" y="87"/>
                </a:lnTo>
                <a:lnTo>
                  <a:pt x="436" y="85"/>
                </a:lnTo>
                <a:lnTo>
                  <a:pt x="434" y="83"/>
                </a:lnTo>
                <a:lnTo>
                  <a:pt x="431" y="81"/>
                </a:lnTo>
                <a:lnTo>
                  <a:pt x="430" y="78"/>
                </a:lnTo>
                <a:lnTo>
                  <a:pt x="430" y="78"/>
                </a:lnTo>
                <a:lnTo>
                  <a:pt x="431" y="75"/>
                </a:lnTo>
                <a:lnTo>
                  <a:pt x="434" y="72"/>
                </a:lnTo>
                <a:lnTo>
                  <a:pt x="434" y="72"/>
                </a:lnTo>
                <a:lnTo>
                  <a:pt x="435" y="70"/>
                </a:lnTo>
                <a:lnTo>
                  <a:pt x="435" y="67"/>
                </a:lnTo>
                <a:lnTo>
                  <a:pt x="435" y="65"/>
                </a:lnTo>
                <a:lnTo>
                  <a:pt x="434" y="63"/>
                </a:lnTo>
                <a:lnTo>
                  <a:pt x="434" y="63"/>
                </a:lnTo>
                <a:lnTo>
                  <a:pt x="431" y="61"/>
                </a:lnTo>
                <a:lnTo>
                  <a:pt x="429" y="60"/>
                </a:lnTo>
                <a:lnTo>
                  <a:pt x="429" y="60"/>
                </a:lnTo>
                <a:lnTo>
                  <a:pt x="396" y="51"/>
                </a:lnTo>
                <a:lnTo>
                  <a:pt x="360" y="44"/>
                </a:lnTo>
                <a:lnTo>
                  <a:pt x="323" y="41"/>
                </a:lnTo>
                <a:lnTo>
                  <a:pt x="283" y="39"/>
                </a:lnTo>
                <a:lnTo>
                  <a:pt x="283" y="39"/>
                </a:lnTo>
                <a:lnTo>
                  <a:pt x="286" y="36"/>
                </a:lnTo>
                <a:lnTo>
                  <a:pt x="288" y="31"/>
                </a:lnTo>
                <a:lnTo>
                  <a:pt x="289" y="28"/>
                </a:lnTo>
                <a:lnTo>
                  <a:pt x="289" y="24"/>
                </a:lnTo>
                <a:lnTo>
                  <a:pt x="289" y="24"/>
                </a:lnTo>
                <a:lnTo>
                  <a:pt x="289" y="20"/>
                </a:lnTo>
                <a:lnTo>
                  <a:pt x="288" y="15"/>
                </a:lnTo>
                <a:lnTo>
                  <a:pt x="286" y="11"/>
                </a:lnTo>
                <a:lnTo>
                  <a:pt x="282" y="8"/>
                </a:lnTo>
                <a:lnTo>
                  <a:pt x="279" y="4"/>
                </a:lnTo>
                <a:lnTo>
                  <a:pt x="275" y="2"/>
                </a:lnTo>
                <a:lnTo>
                  <a:pt x="270" y="1"/>
                </a:lnTo>
                <a:lnTo>
                  <a:pt x="266" y="0"/>
                </a:lnTo>
                <a:lnTo>
                  <a:pt x="266" y="0"/>
                </a:lnTo>
                <a:lnTo>
                  <a:pt x="261" y="1"/>
                </a:lnTo>
                <a:lnTo>
                  <a:pt x="256" y="2"/>
                </a:lnTo>
                <a:lnTo>
                  <a:pt x="253" y="4"/>
                </a:lnTo>
                <a:lnTo>
                  <a:pt x="249" y="8"/>
                </a:lnTo>
                <a:lnTo>
                  <a:pt x="247" y="11"/>
                </a:lnTo>
                <a:lnTo>
                  <a:pt x="245" y="15"/>
                </a:lnTo>
                <a:lnTo>
                  <a:pt x="242" y="20"/>
                </a:lnTo>
                <a:lnTo>
                  <a:pt x="242" y="24"/>
                </a:lnTo>
                <a:lnTo>
                  <a:pt x="242" y="24"/>
                </a:lnTo>
                <a:lnTo>
                  <a:pt x="242" y="28"/>
                </a:lnTo>
                <a:lnTo>
                  <a:pt x="243" y="31"/>
                </a:lnTo>
                <a:lnTo>
                  <a:pt x="246" y="36"/>
                </a:lnTo>
                <a:lnTo>
                  <a:pt x="248" y="39"/>
                </a:lnTo>
                <a:lnTo>
                  <a:pt x="248" y="39"/>
                </a:lnTo>
                <a:lnTo>
                  <a:pt x="209" y="41"/>
                </a:lnTo>
                <a:lnTo>
                  <a:pt x="171" y="44"/>
                </a:lnTo>
                <a:lnTo>
                  <a:pt x="135" y="51"/>
                </a:lnTo>
                <a:lnTo>
                  <a:pt x="102" y="60"/>
                </a:lnTo>
                <a:lnTo>
                  <a:pt x="102" y="60"/>
                </a:lnTo>
                <a:lnTo>
                  <a:pt x="100" y="61"/>
                </a:lnTo>
                <a:lnTo>
                  <a:pt x="98" y="63"/>
                </a:lnTo>
                <a:lnTo>
                  <a:pt x="98" y="63"/>
                </a:lnTo>
                <a:lnTo>
                  <a:pt x="97" y="65"/>
                </a:lnTo>
                <a:lnTo>
                  <a:pt x="97" y="67"/>
                </a:lnTo>
                <a:lnTo>
                  <a:pt x="97" y="70"/>
                </a:lnTo>
                <a:lnTo>
                  <a:pt x="99" y="72"/>
                </a:lnTo>
                <a:lnTo>
                  <a:pt x="99" y="72"/>
                </a:lnTo>
                <a:lnTo>
                  <a:pt x="100" y="75"/>
                </a:lnTo>
                <a:lnTo>
                  <a:pt x="101" y="78"/>
                </a:lnTo>
                <a:lnTo>
                  <a:pt x="101" y="78"/>
                </a:lnTo>
                <a:lnTo>
                  <a:pt x="100" y="81"/>
                </a:lnTo>
                <a:lnTo>
                  <a:pt x="99" y="83"/>
                </a:lnTo>
                <a:lnTo>
                  <a:pt x="95" y="85"/>
                </a:lnTo>
                <a:lnTo>
                  <a:pt x="92" y="87"/>
                </a:lnTo>
                <a:lnTo>
                  <a:pt x="92" y="87"/>
                </a:lnTo>
                <a:lnTo>
                  <a:pt x="89" y="85"/>
                </a:lnTo>
                <a:lnTo>
                  <a:pt x="87" y="83"/>
                </a:lnTo>
                <a:lnTo>
                  <a:pt x="85" y="81"/>
                </a:lnTo>
                <a:lnTo>
                  <a:pt x="85" y="78"/>
                </a:lnTo>
                <a:lnTo>
                  <a:pt x="85" y="78"/>
                </a:lnTo>
                <a:lnTo>
                  <a:pt x="84" y="75"/>
                </a:lnTo>
                <a:lnTo>
                  <a:pt x="83" y="72"/>
                </a:lnTo>
                <a:lnTo>
                  <a:pt x="80" y="71"/>
                </a:lnTo>
                <a:lnTo>
                  <a:pt x="77" y="70"/>
                </a:lnTo>
                <a:lnTo>
                  <a:pt x="77" y="70"/>
                </a:lnTo>
                <a:lnTo>
                  <a:pt x="75" y="71"/>
                </a:lnTo>
                <a:lnTo>
                  <a:pt x="72" y="72"/>
                </a:lnTo>
                <a:lnTo>
                  <a:pt x="71" y="75"/>
                </a:lnTo>
                <a:lnTo>
                  <a:pt x="71" y="78"/>
                </a:lnTo>
                <a:lnTo>
                  <a:pt x="71" y="78"/>
                </a:lnTo>
                <a:lnTo>
                  <a:pt x="71" y="84"/>
                </a:lnTo>
                <a:lnTo>
                  <a:pt x="74" y="91"/>
                </a:lnTo>
                <a:lnTo>
                  <a:pt x="78" y="95"/>
                </a:lnTo>
                <a:lnTo>
                  <a:pt x="84" y="98"/>
                </a:lnTo>
                <a:lnTo>
                  <a:pt x="2" y="298"/>
                </a:lnTo>
                <a:lnTo>
                  <a:pt x="2" y="298"/>
                </a:lnTo>
                <a:lnTo>
                  <a:pt x="2" y="300"/>
                </a:lnTo>
                <a:lnTo>
                  <a:pt x="2" y="303"/>
                </a:lnTo>
                <a:lnTo>
                  <a:pt x="0" y="304"/>
                </a:lnTo>
                <a:lnTo>
                  <a:pt x="0" y="304"/>
                </a:lnTo>
                <a:lnTo>
                  <a:pt x="4" y="310"/>
                </a:lnTo>
                <a:lnTo>
                  <a:pt x="8" y="314"/>
                </a:lnTo>
                <a:lnTo>
                  <a:pt x="12" y="320"/>
                </a:lnTo>
                <a:lnTo>
                  <a:pt x="18" y="324"/>
                </a:lnTo>
                <a:lnTo>
                  <a:pt x="24" y="328"/>
                </a:lnTo>
                <a:lnTo>
                  <a:pt x="32" y="333"/>
                </a:lnTo>
                <a:lnTo>
                  <a:pt x="39" y="336"/>
                </a:lnTo>
                <a:lnTo>
                  <a:pt x="48" y="339"/>
                </a:lnTo>
                <a:lnTo>
                  <a:pt x="50" y="339"/>
                </a:lnTo>
                <a:lnTo>
                  <a:pt x="135" y="339"/>
                </a:lnTo>
                <a:lnTo>
                  <a:pt x="138" y="339"/>
                </a:lnTo>
                <a:lnTo>
                  <a:pt x="138" y="339"/>
                </a:lnTo>
                <a:lnTo>
                  <a:pt x="146" y="336"/>
                </a:lnTo>
                <a:lnTo>
                  <a:pt x="154" y="333"/>
                </a:lnTo>
                <a:lnTo>
                  <a:pt x="161" y="328"/>
                </a:lnTo>
                <a:lnTo>
                  <a:pt x="168" y="324"/>
                </a:lnTo>
                <a:lnTo>
                  <a:pt x="173" y="320"/>
                </a:lnTo>
                <a:lnTo>
                  <a:pt x="179" y="314"/>
                </a:lnTo>
                <a:lnTo>
                  <a:pt x="183" y="310"/>
                </a:lnTo>
                <a:lnTo>
                  <a:pt x="186" y="304"/>
                </a:lnTo>
                <a:lnTo>
                  <a:pt x="185" y="303"/>
                </a:lnTo>
                <a:lnTo>
                  <a:pt x="185" y="303"/>
                </a:lnTo>
                <a:lnTo>
                  <a:pt x="185" y="300"/>
                </a:lnTo>
                <a:lnTo>
                  <a:pt x="184" y="298"/>
                </a:lnTo>
                <a:lnTo>
                  <a:pt x="102" y="98"/>
                </a:lnTo>
                <a:lnTo>
                  <a:pt x="102" y="98"/>
                </a:lnTo>
                <a:lnTo>
                  <a:pt x="107" y="95"/>
                </a:lnTo>
                <a:lnTo>
                  <a:pt x="112" y="90"/>
                </a:lnTo>
                <a:lnTo>
                  <a:pt x="114" y="84"/>
                </a:lnTo>
                <a:lnTo>
                  <a:pt x="115" y="78"/>
                </a:lnTo>
                <a:lnTo>
                  <a:pt x="115" y="78"/>
                </a:lnTo>
                <a:lnTo>
                  <a:pt x="114" y="70"/>
                </a:lnTo>
                <a:lnTo>
                  <a:pt x="114" y="70"/>
                </a:lnTo>
                <a:lnTo>
                  <a:pt x="145" y="64"/>
                </a:lnTo>
                <a:lnTo>
                  <a:pt x="178" y="58"/>
                </a:lnTo>
                <a:lnTo>
                  <a:pt x="212" y="54"/>
                </a:lnTo>
                <a:lnTo>
                  <a:pt x="249" y="53"/>
                </a:lnTo>
                <a:lnTo>
                  <a:pt x="249" y="211"/>
                </a:lnTo>
                <a:lnTo>
                  <a:pt x="249" y="211"/>
                </a:lnTo>
                <a:lnTo>
                  <a:pt x="246" y="222"/>
                </a:lnTo>
                <a:lnTo>
                  <a:pt x="243" y="233"/>
                </a:lnTo>
                <a:lnTo>
                  <a:pt x="241" y="244"/>
                </a:lnTo>
                <a:lnTo>
                  <a:pt x="241" y="255"/>
                </a:lnTo>
                <a:lnTo>
                  <a:pt x="241" y="267"/>
                </a:lnTo>
                <a:lnTo>
                  <a:pt x="243" y="278"/>
                </a:lnTo>
                <a:lnTo>
                  <a:pt x="246" y="288"/>
                </a:lnTo>
                <a:lnTo>
                  <a:pt x="249" y="299"/>
                </a:lnTo>
                <a:lnTo>
                  <a:pt x="249" y="299"/>
                </a:lnTo>
                <a:lnTo>
                  <a:pt x="249" y="300"/>
                </a:lnTo>
                <a:lnTo>
                  <a:pt x="249" y="341"/>
                </a:lnTo>
                <a:lnTo>
                  <a:pt x="249" y="341"/>
                </a:lnTo>
                <a:lnTo>
                  <a:pt x="249" y="346"/>
                </a:lnTo>
                <a:lnTo>
                  <a:pt x="248" y="352"/>
                </a:lnTo>
                <a:lnTo>
                  <a:pt x="246" y="358"/>
                </a:lnTo>
                <a:lnTo>
                  <a:pt x="242" y="364"/>
                </a:lnTo>
                <a:lnTo>
                  <a:pt x="238" y="371"/>
                </a:lnTo>
                <a:lnTo>
                  <a:pt x="230" y="376"/>
                </a:lnTo>
                <a:lnTo>
                  <a:pt x="222" y="381"/>
                </a:lnTo>
                <a:lnTo>
                  <a:pt x="210" y="385"/>
                </a:lnTo>
                <a:lnTo>
                  <a:pt x="206" y="386"/>
                </a:lnTo>
                <a:lnTo>
                  <a:pt x="205" y="391"/>
                </a:lnTo>
                <a:lnTo>
                  <a:pt x="192" y="391"/>
                </a:lnTo>
                <a:lnTo>
                  <a:pt x="192" y="429"/>
                </a:lnTo>
                <a:lnTo>
                  <a:pt x="186" y="429"/>
                </a:lnTo>
                <a:lnTo>
                  <a:pt x="186" y="467"/>
                </a:lnTo>
                <a:lnTo>
                  <a:pt x="345" y="467"/>
                </a:lnTo>
                <a:lnTo>
                  <a:pt x="345" y="429"/>
                </a:lnTo>
                <a:lnTo>
                  <a:pt x="340" y="429"/>
                </a:lnTo>
                <a:lnTo>
                  <a:pt x="340" y="391"/>
                </a:lnTo>
                <a:lnTo>
                  <a:pt x="327" y="391"/>
                </a:lnTo>
                <a:lnTo>
                  <a:pt x="327" y="386"/>
                </a:lnTo>
                <a:lnTo>
                  <a:pt x="321" y="385"/>
                </a:lnTo>
                <a:lnTo>
                  <a:pt x="321" y="385"/>
                </a:lnTo>
                <a:lnTo>
                  <a:pt x="311" y="382"/>
                </a:lnTo>
                <a:lnTo>
                  <a:pt x="304" y="379"/>
                </a:lnTo>
                <a:lnTo>
                  <a:pt x="297" y="375"/>
                </a:lnTo>
                <a:lnTo>
                  <a:pt x="292" y="371"/>
                </a:lnTo>
                <a:lnTo>
                  <a:pt x="288" y="364"/>
                </a:lnTo>
                <a:lnTo>
                  <a:pt x="286" y="358"/>
                </a:lnTo>
                <a:lnTo>
                  <a:pt x="283" y="350"/>
                </a:lnTo>
                <a:lnTo>
                  <a:pt x="282" y="341"/>
                </a:lnTo>
                <a:lnTo>
                  <a:pt x="282" y="299"/>
                </a:lnTo>
                <a:lnTo>
                  <a:pt x="282" y="299"/>
                </a:lnTo>
                <a:lnTo>
                  <a:pt x="286" y="288"/>
                </a:lnTo>
                <a:lnTo>
                  <a:pt x="289" y="278"/>
                </a:lnTo>
                <a:lnTo>
                  <a:pt x="290" y="266"/>
                </a:lnTo>
                <a:lnTo>
                  <a:pt x="290" y="255"/>
                </a:lnTo>
                <a:lnTo>
                  <a:pt x="290" y="244"/>
                </a:lnTo>
                <a:lnTo>
                  <a:pt x="289" y="233"/>
                </a:lnTo>
                <a:lnTo>
                  <a:pt x="286" y="222"/>
                </a:lnTo>
                <a:lnTo>
                  <a:pt x="282" y="211"/>
                </a:lnTo>
                <a:lnTo>
                  <a:pt x="282" y="53"/>
                </a:lnTo>
                <a:lnTo>
                  <a:pt x="282" y="53"/>
                </a:lnTo>
                <a:lnTo>
                  <a:pt x="319" y="54"/>
                </a:lnTo>
                <a:lnTo>
                  <a:pt x="354" y="58"/>
                </a:lnTo>
                <a:lnTo>
                  <a:pt x="387" y="64"/>
                </a:lnTo>
                <a:lnTo>
                  <a:pt x="417" y="70"/>
                </a:lnTo>
                <a:lnTo>
                  <a:pt x="417" y="70"/>
                </a:lnTo>
                <a:lnTo>
                  <a:pt x="416" y="78"/>
                </a:lnTo>
                <a:lnTo>
                  <a:pt x="416" y="78"/>
                </a:lnTo>
                <a:lnTo>
                  <a:pt x="417" y="84"/>
                </a:lnTo>
                <a:lnTo>
                  <a:pt x="421" y="90"/>
                </a:lnTo>
                <a:lnTo>
                  <a:pt x="424" y="95"/>
                </a:lnTo>
                <a:lnTo>
                  <a:pt x="429" y="98"/>
                </a:lnTo>
                <a:lnTo>
                  <a:pt x="347" y="298"/>
                </a:lnTo>
                <a:lnTo>
                  <a:pt x="347" y="298"/>
                </a:lnTo>
                <a:lnTo>
                  <a:pt x="346" y="300"/>
                </a:lnTo>
                <a:lnTo>
                  <a:pt x="347" y="303"/>
                </a:lnTo>
                <a:lnTo>
                  <a:pt x="346" y="304"/>
                </a:lnTo>
                <a:lnTo>
                  <a:pt x="346" y="304"/>
                </a:lnTo>
                <a:lnTo>
                  <a:pt x="349" y="310"/>
                </a:lnTo>
                <a:lnTo>
                  <a:pt x="354" y="314"/>
                </a:lnTo>
                <a:lnTo>
                  <a:pt x="358" y="320"/>
                </a:lnTo>
                <a:lnTo>
                  <a:pt x="363" y="324"/>
                </a:lnTo>
                <a:lnTo>
                  <a:pt x="370" y="328"/>
                </a:lnTo>
                <a:lnTo>
                  <a:pt x="377" y="333"/>
                </a:lnTo>
                <a:lnTo>
                  <a:pt x="385" y="336"/>
                </a:lnTo>
                <a:lnTo>
                  <a:pt x="394" y="339"/>
                </a:lnTo>
                <a:lnTo>
                  <a:pt x="396" y="339"/>
                </a:lnTo>
                <a:lnTo>
                  <a:pt x="481" y="339"/>
                </a:lnTo>
                <a:lnTo>
                  <a:pt x="483" y="339"/>
                </a:lnTo>
                <a:lnTo>
                  <a:pt x="483" y="339"/>
                </a:lnTo>
                <a:lnTo>
                  <a:pt x="492" y="336"/>
                </a:lnTo>
                <a:lnTo>
                  <a:pt x="499" y="333"/>
                </a:lnTo>
                <a:lnTo>
                  <a:pt x="507" y="328"/>
                </a:lnTo>
                <a:lnTo>
                  <a:pt x="513" y="324"/>
                </a:lnTo>
                <a:lnTo>
                  <a:pt x="519" y="320"/>
                </a:lnTo>
                <a:lnTo>
                  <a:pt x="524" y="314"/>
                </a:lnTo>
                <a:lnTo>
                  <a:pt x="527" y="310"/>
                </a:lnTo>
                <a:lnTo>
                  <a:pt x="531" y="304"/>
                </a:lnTo>
                <a:lnTo>
                  <a:pt x="531" y="303"/>
                </a:lnTo>
                <a:close/>
                <a:moveTo>
                  <a:pt x="266" y="15"/>
                </a:moveTo>
                <a:lnTo>
                  <a:pt x="266" y="15"/>
                </a:lnTo>
                <a:lnTo>
                  <a:pt x="269" y="15"/>
                </a:lnTo>
                <a:lnTo>
                  <a:pt x="273" y="17"/>
                </a:lnTo>
                <a:lnTo>
                  <a:pt x="275" y="21"/>
                </a:lnTo>
                <a:lnTo>
                  <a:pt x="275" y="24"/>
                </a:lnTo>
                <a:lnTo>
                  <a:pt x="275" y="24"/>
                </a:lnTo>
                <a:lnTo>
                  <a:pt x="275" y="27"/>
                </a:lnTo>
                <a:lnTo>
                  <a:pt x="273" y="30"/>
                </a:lnTo>
                <a:lnTo>
                  <a:pt x="269" y="33"/>
                </a:lnTo>
                <a:lnTo>
                  <a:pt x="266" y="34"/>
                </a:lnTo>
                <a:lnTo>
                  <a:pt x="266" y="34"/>
                </a:lnTo>
                <a:lnTo>
                  <a:pt x="262" y="33"/>
                </a:lnTo>
                <a:lnTo>
                  <a:pt x="260" y="30"/>
                </a:lnTo>
                <a:lnTo>
                  <a:pt x="257" y="27"/>
                </a:lnTo>
                <a:lnTo>
                  <a:pt x="256" y="24"/>
                </a:lnTo>
                <a:lnTo>
                  <a:pt x="256" y="24"/>
                </a:lnTo>
                <a:lnTo>
                  <a:pt x="257" y="21"/>
                </a:lnTo>
                <a:lnTo>
                  <a:pt x="260" y="17"/>
                </a:lnTo>
                <a:lnTo>
                  <a:pt x="262" y="15"/>
                </a:lnTo>
                <a:lnTo>
                  <a:pt x="266" y="15"/>
                </a:lnTo>
                <a:lnTo>
                  <a:pt x="266" y="15"/>
                </a:lnTo>
                <a:close/>
                <a:moveTo>
                  <a:pt x="134" y="325"/>
                </a:moveTo>
                <a:lnTo>
                  <a:pt x="51" y="325"/>
                </a:lnTo>
                <a:lnTo>
                  <a:pt x="51" y="325"/>
                </a:lnTo>
                <a:lnTo>
                  <a:pt x="41" y="322"/>
                </a:lnTo>
                <a:lnTo>
                  <a:pt x="34" y="318"/>
                </a:lnTo>
                <a:lnTo>
                  <a:pt x="26" y="313"/>
                </a:lnTo>
                <a:lnTo>
                  <a:pt x="21" y="308"/>
                </a:lnTo>
                <a:lnTo>
                  <a:pt x="166" y="308"/>
                </a:lnTo>
                <a:lnTo>
                  <a:pt x="166" y="308"/>
                </a:lnTo>
                <a:lnTo>
                  <a:pt x="159" y="313"/>
                </a:lnTo>
                <a:lnTo>
                  <a:pt x="152" y="318"/>
                </a:lnTo>
                <a:lnTo>
                  <a:pt x="144" y="322"/>
                </a:lnTo>
                <a:lnTo>
                  <a:pt x="134" y="325"/>
                </a:lnTo>
                <a:lnTo>
                  <a:pt x="134" y="325"/>
                </a:lnTo>
                <a:close/>
                <a:moveTo>
                  <a:pt x="19" y="294"/>
                </a:moveTo>
                <a:lnTo>
                  <a:pt x="93" y="114"/>
                </a:lnTo>
                <a:lnTo>
                  <a:pt x="167" y="294"/>
                </a:lnTo>
                <a:lnTo>
                  <a:pt x="19" y="294"/>
                </a:lnTo>
                <a:close/>
                <a:moveTo>
                  <a:pt x="270" y="217"/>
                </a:moveTo>
                <a:lnTo>
                  <a:pt x="270" y="217"/>
                </a:lnTo>
                <a:lnTo>
                  <a:pt x="273" y="227"/>
                </a:lnTo>
                <a:lnTo>
                  <a:pt x="275" y="237"/>
                </a:lnTo>
                <a:lnTo>
                  <a:pt x="276" y="245"/>
                </a:lnTo>
                <a:lnTo>
                  <a:pt x="276" y="255"/>
                </a:lnTo>
                <a:lnTo>
                  <a:pt x="276" y="265"/>
                </a:lnTo>
                <a:lnTo>
                  <a:pt x="275" y="274"/>
                </a:lnTo>
                <a:lnTo>
                  <a:pt x="273" y="283"/>
                </a:lnTo>
                <a:lnTo>
                  <a:pt x="270" y="293"/>
                </a:lnTo>
                <a:lnTo>
                  <a:pt x="262" y="293"/>
                </a:lnTo>
                <a:lnTo>
                  <a:pt x="262" y="293"/>
                </a:lnTo>
                <a:lnTo>
                  <a:pt x="259" y="283"/>
                </a:lnTo>
                <a:lnTo>
                  <a:pt x="256" y="274"/>
                </a:lnTo>
                <a:lnTo>
                  <a:pt x="255" y="265"/>
                </a:lnTo>
                <a:lnTo>
                  <a:pt x="255" y="255"/>
                </a:lnTo>
                <a:lnTo>
                  <a:pt x="255" y="245"/>
                </a:lnTo>
                <a:lnTo>
                  <a:pt x="256" y="237"/>
                </a:lnTo>
                <a:lnTo>
                  <a:pt x="259" y="227"/>
                </a:lnTo>
                <a:lnTo>
                  <a:pt x="262" y="217"/>
                </a:lnTo>
                <a:lnTo>
                  <a:pt x="270" y="217"/>
                </a:lnTo>
                <a:close/>
                <a:moveTo>
                  <a:pt x="331" y="453"/>
                </a:moveTo>
                <a:lnTo>
                  <a:pt x="200" y="453"/>
                </a:lnTo>
                <a:lnTo>
                  <a:pt x="200" y="443"/>
                </a:lnTo>
                <a:lnTo>
                  <a:pt x="331" y="443"/>
                </a:lnTo>
                <a:lnTo>
                  <a:pt x="331" y="453"/>
                </a:lnTo>
                <a:close/>
                <a:moveTo>
                  <a:pt x="207" y="429"/>
                </a:moveTo>
                <a:lnTo>
                  <a:pt x="207" y="406"/>
                </a:lnTo>
                <a:lnTo>
                  <a:pt x="326" y="406"/>
                </a:lnTo>
                <a:lnTo>
                  <a:pt x="326" y="429"/>
                </a:lnTo>
                <a:lnTo>
                  <a:pt x="207" y="429"/>
                </a:lnTo>
                <a:close/>
                <a:moveTo>
                  <a:pt x="296" y="391"/>
                </a:moveTo>
                <a:lnTo>
                  <a:pt x="235" y="391"/>
                </a:lnTo>
                <a:lnTo>
                  <a:pt x="235" y="391"/>
                </a:lnTo>
                <a:lnTo>
                  <a:pt x="241" y="386"/>
                </a:lnTo>
                <a:lnTo>
                  <a:pt x="248" y="380"/>
                </a:lnTo>
                <a:lnTo>
                  <a:pt x="252" y="375"/>
                </a:lnTo>
                <a:lnTo>
                  <a:pt x="256" y="368"/>
                </a:lnTo>
                <a:lnTo>
                  <a:pt x="260" y="362"/>
                </a:lnTo>
                <a:lnTo>
                  <a:pt x="262" y="355"/>
                </a:lnTo>
                <a:lnTo>
                  <a:pt x="263" y="348"/>
                </a:lnTo>
                <a:lnTo>
                  <a:pt x="263" y="341"/>
                </a:lnTo>
                <a:lnTo>
                  <a:pt x="263" y="307"/>
                </a:lnTo>
                <a:lnTo>
                  <a:pt x="268" y="307"/>
                </a:lnTo>
                <a:lnTo>
                  <a:pt x="268" y="341"/>
                </a:lnTo>
                <a:lnTo>
                  <a:pt x="268" y="341"/>
                </a:lnTo>
                <a:lnTo>
                  <a:pt x="269" y="348"/>
                </a:lnTo>
                <a:lnTo>
                  <a:pt x="269" y="354"/>
                </a:lnTo>
                <a:lnTo>
                  <a:pt x="272" y="362"/>
                </a:lnTo>
                <a:lnTo>
                  <a:pt x="274" y="368"/>
                </a:lnTo>
                <a:lnTo>
                  <a:pt x="278" y="375"/>
                </a:lnTo>
                <a:lnTo>
                  <a:pt x="282" y="380"/>
                </a:lnTo>
                <a:lnTo>
                  <a:pt x="289" y="386"/>
                </a:lnTo>
                <a:lnTo>
                  <a:pt x="296" y="391"/>
                </a:lnTo>
                <a:lnTo>
                  <a:pt x="296" y="391"/>
                </a:lnTo>
                <a:close/>
                <a:moveTo>
                  <a:pt x="268" y="203"/>
                </a:moveTo>
                <a:lnTo>
                  <a:pt x="263" y="203"/>
                </a:lnTo>
                <a:lnTo>
                  <a:pt x="263" y="53"/>
                </a:lnTo>
                <a:lnTo>
                  <a:pt x="263" y="53"/>
                </a:lnTo>
                <a:lnTo>
                  <a:pt x="266" y="53"/>
                </a:lnTo>
                <a:lnTo>
                  <a:pt x="266" y="53"/>
                </a:lnTo>
                <a:lnTo>
                  <a:pt x="268" y="53"/>
                </a:lnTo>
                <a:lnTo>
                  <a:pt x="268" y="203"/>
                </a:lnTo>
                <a:close/>
                <a:moveTo>
                  <a:pt x="512" y="294"/>
                </a:moveTo>
                <a:lnTo>
                  <a:pt x="364" y="294"/>
                </a:lnTo>
                <a:lnTo>
                  <a:pt x="439" y="114"/>
                </a:lnTo>
                <a:lnTo>
                  <a:pt x="512" y="294"/>
                </a:lnTo>
                <a:close/>
                <a:moveTo>
                  <a:pt x="480" y="325"/>
                </a:moveTo>
                <a:lnTo>
                  <a:pt x="397" y="325"/>
                </a:lnTo>
                <a:lnTo>
                  <a:pt x="397" y="325"/>
                </a:lnTo>
                <a:lnTo>
                  <a:pt x="387" y="322"/>
                </a:lnTo>
                <a:lnTo>
                  <a:pt x="380" y="318"/>
                </a:lnTo>
                <a:lnTo>
                  <a:pt x="372" y="313"/>
                </a:lnTo>
                <a:lnTo>
                  <a:pt x="367" y="308"/>
                </a:lnTo>
                <a:lnTo>
                  <a:pt x="511" y="308"/>
                </a:lnTo>
                <a:lnTo>
                  <a:pt x="511" y="308"/>
                </a:lnTo>
                <a:lnTo>
                  <a:pt x="505" y="313"/>
                </a:lnTo>
                <a:lnTo>
                  <a:pt x="497" y="318"/>
                </a:lnTo>
                <a:lnTo>
                  <a:pt x="490" y="322"/>
                </a:lnTo>
                <a:lnTo>
                  <a:pt x="480" y="325"/>
                </a:lnTo>
                <a:lnTo>
                  <a:pt x="480" y="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anchor="t" anchorCtr="0" compatLnSpc="1"/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8770725" y="4432151"/>
            <a:ext cx="1163946" cy="1163946"/>
          </a:xfrm>
          <a:prstGeom prst="ellipse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094172" y="4668448"/>
            <a:ext cx="517051" cy="666940"/>
            <a:chOff x="8693150" y="3081338"/>
            <a:chExt cx="596901" cy="769938"/>
          </a:xfrm>
          <a:solidFill>
            <a:schemeClr val="bg1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693150" y="3081338"/>
              <a:ext cx="508000" cy="769938"/>
            </a:xfrm>
            <a:custGeom>
              <a:avLst/>
              <a:gdLst>
                <a:gd name="T0" fmla="*/ 217 w 320"/>
                <a:gd name="T1" fmla="*/ 57 h 485"/>
                <a:gd name="T2" fmla="*/ 181 w 320"/>
                <a:gd name="T3" fmla="*/ 43 h 485"/>
                <a:gd name="T4" fmla="*/ 182 w 320"/>
                <a:gd name="T5" fmla="*/ 34 h 485"/>
                <a:gd name="T6" fmla="*/ 182 w 320"/>
                <a:gd name="T7" fmla="*/ 24 h 485"/>
                <a:gd name="T8" fmla="*/ 173 w 320"/>
                <a:gd name="T9" fmla="*/ 8 h 485"/>
                <a:gd name="T10" fmla="*/ 159 w 320"/>
                <a:gd name="T11" fmla="*/ 1 h 485"/>
                <a:gd name="T12" fmla="*/ 154 w 320"/>
                <a:gd name="T13" fmla="*/ 0 h 485"/>
                <a:gd name="T14" fmla="*/ 147 w 320"/>
                <a:gd name="T15" fmla="*/ 1 h 485"/>
                <a:gd name="T16" fmla="*/ 133 w 320"/>
                <a:gd name="T17" fmla="*/ 8 h 485"/>
                <a:gd name="T18" fmla="*/ 125 w 320"/>
                <a:gd name="T19" fmla="*/ 24 h 485"/>
                <a:gd name="T20" fmla="*/ 125 w 320"/>
                <a:gd name="T21" fmla="*/ 34 h 485"/>
                <a:gd name="T22" fmla="*/ 106 w 320"/>
                <a:gd name="T23" fmla="*/ 43 h 485"/>
                <a:gd name="T24" fmla="*/ 92 w 320"/>
                <a:gd name="T25" fmla="*/ 63 h 485"/>
                <a:gd name="T26" fmla="*/ 16 w 320"/>
                <a:gd name="T27" fmla="*/ 63 h 485"/>
                <a:gd name="T28" fmla="*/ 6 w 320"/>
                <a:gd name="T29" fmla="*/ 68 h 485"/>
                <a:gd name="T30" fmla="*/ 0 w 320"/>
                <a:gd name="T31" fmla="*/ 79 h 485"/>
                <a:gd name="T32" fmla="*/ 1 w 320"/>
                <a:gd name="T33" fmla="*/ 475 h 485"/>
                <a:gd name="T34" fmla="*/ 16 w 320"/>
                <a:gd name="T35" fmla="*/ 485 h 485"/>
                <a:gd name="T36" fmla="*/ 310 w 320"/>
                <a:gd name="T37" fmla="*/ 484 h 485"/>
                <a:gd name="T38" fmla="*/ 320 w 320"/>
                <a:gd name="T39" fmla="*/ 470 h 485"/>
                <a:gd name="T40" fmla="*/ 319 w 320"/>
                <a:gd name="T41" fmla="*/ 73 h 485"/>
                <a:gd name="T42" fmla="*/ 305 w 320"/>
                <a:gd name="T43" fmla="*/ 63 h 485"/>
                <a:gd name="T44" fmla="*/ 134 w 320"/>
                <a:gd name="T45" fmla="*/ 57 h 485"/>
                <a:gd name="T46" fmla="*/ 144 w 320"/>
                <a:gd name="T47" fmla="*/ 40 h 485"/>
                <a:gd name="T48" fmla="*/ 138 w 320"/>
                <a:gd name="T49" fmla="*/ 29 h 485"/>
                <a:gd name="T50" fmla="*/ 143 w 320"/>
                <a:gd name="T51" fmla="*/ 18 h 485"/>
                <a:gd name="T52" fmla="*/ 154 w 320"/>
                <a:gd name="T53" fmla="*/ 15 h 485"/>
                <a:gd name="T54" fmla="*/ 163 w 320"/>
                <a:gd name="T55" fmla="*/ 18 h 485"/>
                <a:gd name="T56" fmla="*/ 168 w 320"/>
                <a:gd name="T57" fmla="*/ 29 h 485"/>
                <a:gd name="T58" fmla="*/ 162 w 320"/>
                <a:gd name="T59" fmla="*/ 40 h 485"/>
                <a:gd name="T60" fmla="*/ 203 w 320"/>
                <a:gd name="T61" fmla="*/ 57 h 485"/>
                <a:gd name="T62" fmla="*/ 106 w 320"/>
                <a:gd name="T63" fmla="*/ 57 h 485"/>
                <a:gd name="T64" fmla="*/ 217 w 320"/>
                <a:gd name="T65" fmla="*/ 113 h 485"/>
                <a:gd name="T66" fmla="*/ 279 w 320"/>
                <a:gd name="T67" fmla="*/ 440 h 485"/>
                <a:gd name="T68" fmla="*/ 92 w 320"/>
                <a:gd name="T69" fmla="*/ 102 h 485"/>
                <a:gd name="T70" fmla="*/ 306 w 320"/>
                <a:gd name="T71" fmla="*/ 470 h 485"/>
                <a:gd name="T72" fmla="*/ 304 w 320"/>
                <a:gd name="T73" fmla="*/ 471 h 485"/>
                <a:gd name="T74" fmla="*/ 15 w 320"/>
                <a:gd name="T75" fmla="*/ 471 h 485"/>
                <a:gd name="T76" fmla="*/ 15 w 320"/>
                <a:gd name="T77" fmla="*/ 79 h 485"/>
                <a:gd name="T78" fmla="*/ 16 w 320"/>
                <a:gd name="T79" fmla="*/ 78 h 485"/>
                <a:gd name="T80" fmla="*/ 92 w 320"/>
                <a:gd name="T81" fmla="*/ 88 h 485"/>
                <a:gd name="T82" fmla="*/ 293 w 320"/>
                <a:gd name="T83" fmla="*/ 454 h 485"/>
                <a:gd name="T84" fmla="*/ 217 w 320"/>
                <a:gd name="T85" fmla="*/ 78 h 485"/>
                <a:gd name="T86" fmla="*/ 306 w 320"/>
                <a:gd name="T87" fmla="*/ 78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0" h="485">
                  <a:moveTo>
                    <a:pt x="305" y="63"/>
                  </a:moveTo>
                  <a:lnTo>
                    <a:pt x="217" y="63"/>
                  </a:lnTo>
                  <a:lnTo>
                    <a:pt x="217" y="57"/>
                  </a:lnTo>
                  <a:lnTo>
                    <a:pt x="217" y="43"/>
                  </a:lnTo>
                  <a:lnTo>
                    <a:pt x="203" y="43"/>
                  </a:lnTo>
                  <a:lnTo>
                    <a:pt x="181" y="43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82" y="34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2" y="24"/>
                  </a:lnTo>
                  <a:lnTo>
                    <a:pt x="179" y="18"/>
                  </a:lnTo>
                  <a:lnTo>
                    <a:pt x="177" y="13"/>
                  </a:lnTo>
                  <a:lnTo>
                    <a:pt x="173" y="8"/>
                  </a:lnTo>
                  <a:lnTo>
                    <a:pt x="169" y="5"/>
                  </a:lnTo>
                  <a:lnTo>
                    <a:pt x="164" y="3"/>
                  </a:lnTo>
                  <a:lnTo>
                    <a:pt x="159" y="1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47" y="1"/>
                  </a:lnTo>
                  <a:lnTo>
                    <a:pt x="142" y="3"/>
                  </a:lnTo>
                  <a:lnTo>
                    <a:pt x="137" y="5"/>
                  </a:lnTo>
                  <a:lnTo>
                    <a:pt x="133" y="8"/>
                  </a:lnTo>
                  <a:lnTo>
                    <a:pt x="130" y="13"/>
                  </a:lnTo>
                  <a:lnTo>
                    <a:pt x="127" y="18"/>
                  </a:lnTo>
                  <a:lnTo>
                    <a:pt x="125" y="24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5" y="34"/>
                  </a:lnTo>
                  <a:lnTo>
                    <a:pt x="127" y="40"/>
                  </a:lnTo>
                  <a:lnTo>
                    <a:pt x="125" y="43"/>
                  </a:lnTo>
                  <a:lnTo>
                    <a:pt x="106" y="43"/>
                  </a:lnTo>
                  <a:lnTo>
                    <a:pt x="92" y="43"/>
                  </a:lnTo>
                  <a:lnTo>
                    <a:pt x="92" y="57"/>
                  </a:lnTo>
                  <a:lnTo>
                    <a:pt x="92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0" y="65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2" y="72"/>
                  </a:lnTo>
                  <a:lnTo>
                    <a:pt x="0" y="79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75"/>
                  </a:lnTo>
                  <a:lnTo>
                    <a:pt x="5" y="480"/>
                  </a:lnTo>
                  <a:lnTo>
                    <a:pt x="10" y="484"/>
                  </a:lnTo>
                  <a:lnTo>
                    <a:pt x="16" y="485"/>
                  </a:lnTo>
                  <a:lnTo>
                    <a:pt x="304" y="485"/>
                  </a:lnTo>
                  <a:lnTo>
                    <a:pt x="304" y="485"/>
                  </a:lnTo>
                  <a:lnTo>
                    <a:pt x="310" y="484"/>
                  </a:lnTo>
                  <a:lnTo>
                    <a:pt x="316" y="480"/>
                  </a:lnTo>
                  <a:lnTo>
                    <a:pt x="319" y="476"/>
                  </a:lnTo>
                  <a:lnTo>
                    <a:pt x="320" y="47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319" y="73"/>
                  </a:lnTo>
                  <a:lnTo>
                    <a:pt x="316" y="68"/>
                  </a:lnTo>
                  <a:lnTo>
                    <a:pt x="310" y="65"/>
                  </a:lnTo>
                  <a:lnTo>
                    <a:pt x="305" y="63"/>
                  </a:lnTo>
                  <a:lnTo>
                    <a:pt x="305" y="63"/>
                  </a:lnTo>
                  <a:close/>
                  <a:moveTo>
                    <a:pt x="106" y="57"/>
                  </a:moveTo>
                  <a:lnTo>
                    <a:pt x="134" y="57"/>
                  </a:lnTo>
                  <a:lnTo>
                    <a:pt x="137" y="52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1" y="34"/>
                  </a:lnTo>
                  <a:lnTo>
                    <a:pt x="140" y="32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40" y="24"/>
                  </a:lnTo>
                  <a:lnTo>
                    <a:pt x="143" y="18"/>
                  </a:lnTo>
                  <a:lnTo>
                    <a:pt x="147" y="16"/>
                  </a:lnTo>
                  <a:lnTo>
                    <a:pt x="154" y="15"/>
                  </a:lnTo>
                  <a:lnTo>
                    <a:pt x="154" y="15"/>
                  </a:lnTo>
                  <a:lnTo>
                    <a:pt x="154" y="15"/>
                  </a:lnTo>
                  <a:lnTo>
                    <a:pt x="159" y="16"/>
                  </a:lnTo>
                  <a:lnTo>
                    <a:pt x="163" y="18"/>
                  </a:lnTo>
                  <a:lnTo>
                    <a:pt x="167" y="24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68" y="32"/>
                  </a:lnTo>
                  <a:lnTo>
                    <a:pt x="167" y="34"/>
                  </a:lnTo>
                  <a:lnTo>
                    <a:pt x="162" y="40"/>
                  </a:lnTo>
                  <a:lnTo>
                    <a:pt x="170" y="52"/>
                  </a:lnTo>
                  <a:lnTo>
                    <a:pt x="173" y="57"/>
                  </a:lnTo>
                  <a:lnTo>
                    <a:pt x="203" y="57"/>
                  </a:lnTo>
                  <a:lnTo>
                    <a:pt x="203" y="98"/>
                  </a:lnTo>
                  <a:lnTo>
                    <a:pt x="106" y="98"/>
                  </a:lnTo>
                  <a:lnTo>
                    <a:pt x="106" y="57"/>
                  </a:lnTo>
                  <a:close/>
                  <a:moveTo>
                    <a:pt x="106" y="113"/>
                  </a:moveTo>
                  <a:lnTo>
                    <a:pt x="203" y="113"/>
                  </a:lnTo>
                  <a:lnTo>
                    <a:pt x="217" y="113"/>
                  </a:lnTo>
                  <a:lnTo>
                    <a:pt x="217" y="102"/>
                  </a:lnTo>
                  <a:lnTo>
                    <a:pt x="279" y="102"/>
                  </a:lnTo>
                  <a:lnTo>
                    <a:pt x="279" y="440"/>
                  </a:lnTo>
                  <a:lnTo>
                    <a:pt x="44" y="440"/>
                  </a:lnTo>
                  <a:lnTo>
                    <a:pt x="44" y="102"/>
                  </a:lnTo>
                  <a:lnTo>
                    <a:pt x="92" y="102"/>
                  </a:lnTo>
                  <a:lnTo>
                    <a:pt x="92" y="113"/>
                  </a:lnTo>
                  <a:lnTo>
                    <a:pt x="106" y="113"/>
                  </a:lnTo>
                  <a:close/>
                  <a:moveTo>
                    <a:pt x="306" y="470"/>
                  </a:moveTo>
                  <a:lnTo>
                    <a:pt x="306" y="470"/>
                  </a:lnTo>
                  <a:lnTo>
                    <a:pt x="305" y="471"/>
                  </a:lnTo>
                  <a:lnTo>
                    <a:pt x="304" y="471"/>
                  </a:lnTo>
                  <a:lnTo>
                    <a:pt x="16" y="471"/>
                  </a:lnTo>
                  <a:lnTo>
                    <a:pt x="16" y="471"/>
                  </a:lnTo>
                  <a:lnTo>
                    <a:pt x="15" y="471"/>
                  </a:lnTo>
                  <a:lnTo>
                    <a:pt x="14" y="470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92" y="78"/>
                  </a:lnTo>
                  <a:lnTo>
                    <a:pt x="92" y="88"/>
                  </a:lnTo>
                  <a:lnTo>
                    <a:pt x="30" y="88"/>
                  </a:lnTo>
                  <a:lnTo>
                    <a:pt x="29" y="454"/>
                  </a:lnTo>
                  <a:lnTo>
                    <a:pt x="293" y="454"/>
                  </a:lnTo>
                  <a:lnTo>
                    <a:pt x="293" y="88"/>
                  </a:lnTo>
                  <a:lnTo>
                    <a:pt x="217" y="88"/>
                  </a:lnTo>
                  <a:lnTo>
                    <a:pt x="217" y="78"/>
                  </a:lnTo>
                  <a:lnTo>
                    <a:pt x="305" y="78"/>
                  </a:lnTo>
                  <a:lnTo>
                    <a:pt x="305" y="78"/>
                  </a:lnTo>
                  <a:lnTo>
                    <a:pt x="306" y="78"/>
                  </a:lnTo>
                  <a:lnTo>
                    <a:pt x="306" y="79"/>
                  </a:lnTo>
                  <a:lnTo>
                    <a:pt x="306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924925" y="3116263"/>
              <a:ext cx="22225" cy="20638"/>
            </a:xfrm>
            <a:custGeom>
              <a:avLst/>
              <a:gdLst>
                <a:gd name="T0" fmla="*/ 8 w 14"/>
                <a:gd name="T1" fmla="*/ 0 h 13"/>
                <a:gd name="T2" fmla="*/ 8 w 14"/>
                <a:gd name="T3" fmla="*/ 0 h 13"/>
                <a:gd name="T4" fmla="*/ 4 w 14"/>
                <a:gd name="T5" fmla="*/ 0 h 13"/>
                <a:gd name="T6" fmla="*/ 2 w 14"/>
                <a:gd name="T7" fmla="*/ 2 h 13"/>
                <a:gd name="T8" fmla="*/ 1 w 14"/>
                <a:gd name="T9" fmla="*/ 4 h 13"/>
                <a:gd name="T10" fmla="*/ 0 w 14"/>
                <a:gd name="T11" fmla="*/ 7 h 13"/>
                <a:gd name="T12" fmla="*/ 0 w 14"/>
                <a:gd name="T13" fmla="*/ 7 h 13"/>
                <a:gd name="T14" fmla="*/ 1 w 14"/>
                <a:gd name="T15" fmla="*/ 9 h 13"/>
                <a:gd name="T16" fmla="*/ 2 w 14"/>
                <a:gd name="T17" fmla="*/ 11 h 13"/>
                <a:gd name="T18" fmla="*/ 4 w 14"/>
                <a:gd name="T19" fmla="*/ 13 h 13"/>
                <a:gd name="T20" fmla="*/ 8 w 14"/>
                <a:gd name="T21" fmla="*/ 13 h 13"/>
                <a:gd name="T22" fmla="*/ 8 w 14"/>
                <a:gd name="T23" fmla="*/ 13 h 13"/>
                <a:gd name="T24" fmla="*/ 8 w 14"/>
                <a:gd name="T25" fmla="*/ 13 h 13"/>
                <a:gd name="T26" fmla="*/ 8 w 14"/>
                <a:gd name="T27" fmla="*/ 13 h 13"/>
                <a:gd name="T28" fmla="*/ 10 w 14"/>
                <a:gd name="T29" fmla="*/ 13 h 13"/>
                <a:gd name="T30" fmla="*/ 12 w 14"/>
                <a:gd name="T31" fmla="*/ 11 h 13"/>
                <a:gd name="T32" fmla="*/ 13 w 14"/>
                <a:gd name="T33" fmla="*/ 9 h 13"/>
                <a:gd name="T34" fmla="*/ 14 w 14"/>
                <a:gd name="T35" fmla="*/ 7 h 13"/>
                <a:gd name="T36" fmla="*/ 14 w 14"/>
                <a:gd name="T37" fmla="*/ 7 h 13"/>
                <a:gd name="T38" fmla="*/ 13 w 14"/>
                <a:gd name="T39" fmla="*/ 4 h 13"/>
                <a:gd name="T40" fmla="*/ 12 w 14"/>
                <a:gd name="T41" fmla="*/ 2 h 13"/>
                <a:gd name="T42" fmla="*/ 10 w 14"/>
                <a:gd name="T43" fmla="*/ 0 h 13"/>
                <a:gd name="T44" fmla="*/ 8 w 14"/>
                <a:gd name="T45" fmla="*/ 0 h 13"/>
                <a:gd name="T46" fmla="*/ 8 w 14"/>
                <a:gd name="T4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9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10" y="13"/>
                  </a:lnTo>
                  <a:lnTo>
                    <a:pt x="12" y="11"/>
                  </a:lnTo>
                  <a:lnTo>
                    <a:pt x="13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8866188" y="3378200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8797925" y="3362325"/>
              <a:ext cx="53975" cy="52388"/>
            </a:xfrm>
            <a:custGeom>
              <a:avLst/>
              <a:gdLst>
                <a:gd name="T0" fmla="*/ 0 w 34"/>
                <a:gd name="T1" fmla="*/ 33 h 33"/>
                <a:gd name="T2" fmla="*/ 34 w 34"/>
                <a:gd name="T3" fmla="*/ 33 h 33"/>
                <a:gd name="T4" fmla="*/ 34 w 34"/>
                <a:gd name="T5" fmla="*/ 0 h 33"/>
                <a:gd name="T6" fmla="*/ 0 w 34"/>
                <a:gd name="T7" fmla="*/ 0 h 33"/>
                <a:gd name="T8" fmla="*/ 0 w 34"/>
                <a:gd name="T9" fmla="*/ 33 h 33"/>
                <a:gd name="T10" fmla="*/ 14 w 34"/>
                <a:gd name="T11" fmla="*/ 14 h 33"/>
                <a:gd name="T12" fmla="*/ 20 w 34"/>
                <a:gd name="T13" fmla="*/ 14 h 33"/>
                <a:gd name="T14" fmla="*/ 20 w 34"/>
                <a:gd name="T15" fmla="*/ 19 h 33"/>
                <a:gd name="T16" fmla="*/ 14 w 34"/>
                <a:gd name="T17" fmla="*/ 19 h 33"/>
                <a:gd name="T18" fmla="*/ 14 w 34"/>
                <a:gd name="T1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3">
                  <a:moveTo>
                    <a:pt x="0" y="33"/>
                  </a:moveTo>
                  <a:lnTo>
                    <a:pt x="34" y="33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3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9"/>
                  </a:lnTo>
                  <a:lnTo>
                    <a:pt x="14" y="19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8866188" y="3452813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8797925" y="3436938"/>
              <a:ext cx="53975" cy="53975"/>
            </a:xfrm>
            <a:custGeom>
              <a:avLst/>
              <a:gdLst>
                <a:gd name="T0" fmla="*/ 0 w 34"/>
                <a:gd name="T1" fmla="*/ 34 h 34"/>
                <a:gd name="T2" fmla="*/ 34 w 34"/>
                <a:gd name="T3" fmla="*/ 34 h 34"/>
                <a:gd name="T4" fmla="*/ 34 w 34"/>
                <a:gd name="T5" fmla="*/ 0 h 34"/>
                <a:gd name="T6" fmla="*/ 0 w 34"/>
                <a:gd name="T7" fmla="*/ 0 h 34"/>
                <a:gd name="T8" fmla="*/ 0 w 34"/>
                <a:gd name="T9" fmla="*/ 34 h 34"/>
                <a:gd name="T10" fmla="*/ 14 w 34"/>
                <a:gd name="T11" fmla="*/ 14 h 34"/>
                <a:gd name="T12" fmla="*/ 20 w 34"/>
                <a:gd name="T13" fmla="*/ 14 h 34"/>
                <a:gd name="T14" fmla="*/ 20 w 34"/>
                <a:gd name="T15" fmla="*/ 19 h 34"/>
                <a:gd name="T16" fmla="*/ 14 w 34"/>
                <a:gd name="T17" fmla="*/ 19 h 34"/>
                <a:gd name="T18" fmla="*/ 14 w 34"/>
                <a:gd name="T1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lnTo>
                    <a:pt x="34" y="3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4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9"/>
                  </a:lnTo>
                  <a:lnTo>
                    <a:pt x="14" y="19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8866188" y="3527425"/>
              <a:ext cx="2222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797925" y="3513138"/>
              <a:ext cx="53975" cy="50800"/>
            </a:xfrm>
            <a:custGeom>
              <a:avLst/>
              <a:gdLst>
                <a:gd name="T0" fmla="*/ 0 w 34"/>
                <a:gd name="T1" fmla="*/ 32 h 32"/>
                <a:gd name="T2" fmla="*/ 34 w 34"/>
                <a:gd name="T3" fmla="*/ 32 h 32"/>
                <a:gd name="T4" fmla="*/ 34 w 34"/>
                <a:gd name="T5" fmla="*/ 0 h 32"/>
                <a:gd name="T6" fmla="*/ 0 w 34"/>
                <a:gd name="T7" fmla="*/ 0 h 32"/>
                <a:gd name="T8" fmla="*/ 0 w 34"/>
                <a:gd name="T9" fmla="*/ 32 h 32"/>
                <a:gd name="T10" fmla="*/ 14 w 34"/>
                <a:gd name="T11" fmla="*/ 14 h 32"/>
                <a:gd name="T12" fmla="*/ 20 w 34"/>
                <a:gd name="T13" fmla="*/ 14 h 32"/>
                <a:gd name="T14" fmla="*/ 20 w 34"/>
                <a:gd name="T15" fmla="*/ 18 h 32"/>
                <a:gd name="T16" fmla="*/ 14 w 34"/>
                <a:gd name="T17" fmla="*/ 18 h 32"/>
                <a:gd name="T18" fmla="*/ 14 w 34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2">
                  <a:moveTo>
                    <a:pt x="0" y="32"/>
                  </a:moveTo>
                  <a:lnTo>
                    <a:pt x="34" y="32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2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8"/>
                  </a:lnTo>
                  <a:lnTo>
                    <a:pt x="14" y="18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8866188" y="3602038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8797925" y="3586163"/>
              <a:ext cx="53975" cy="53975"/>
            </a:xfrm>
            <a:custGeom>
              <a:avLst/>
              <a:gdLst>
                <a:gd name="T0" fmla="*/ 0 w 34"/>
                <a:gd name="T1" fmla="*/ 34 h 34"/>
                <a:gd name="T2" fmla="*/ 34 w 34"/>
                <a:gd name="T3" fmla="*/ 34 h 34"/>
                <a:gd name="T4" fmla="*/ 34 w 34"/>
                <a:gd name="T5" fmla="*/ 0 h 34"/>
                <a:gd name="T6" fmla="*/ 0 w 34"/>
                <a:gd name="T7" fmla="*/ 0 h 34"/>
                <a:gd name="T8" fmla="*/ 0 w 34"/>
                <a:gd name="T9" fmla="*/ 34 h 34"/>
                <a:gd name="T10" fmla="*/ 14 w 34"/>
                <a:gd name="T11" fmla="*/ 14 h 34"/>
                <a:gd name="T12" fmla="*/ 20 w 34"/>
                <a:gd name="T13" fmla="*/ 14 h 34"/>
                <a:gd name="T14" fmla="*/ 20 w 34"/>
                <a:gd name="T15" fmla="*/ 20 h 34"/>
                <a:gd name="T16" fmla="*/ 14 w 34"/>
                <a:gd name="T17" fmla="*/ 20 h 34"/>
                <a:gd name="T18" fmla="*/ 14 w 34"/>
                <a:gd name="T1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lnTo>
                    <a:pt x="34" y="3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4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20"/>
                  </a:lnTo>
                  <a:lnTo>
                    <a:pt x="14" y="20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9231313" y="3211513"/>
              <a:ext cx="58738" cy="620713"/>
            </a:xfrm>
            <a:custGeom>
              <a:avLst/>
              <a:gdLst>
                <a:gd name="T0" fmla="*/ 37 w 37"/>
                <a:gd name="T1" fmla="*/ 29 h 391"/>
                <a:gd name="T2" fmla="*/ 37 w 37"/>
                <a:gd name="T3" fmla="*/ 10 h 391"/>
                <a:gd name="T4" fmla="*/ 37 w 37"/>
                <a:gd name="T5" fmla="*/ 10 h 391"/>
                <a:gd name="T6" fmla="*/ 36 w 37"/>
                <a:gd name="T7" fmla="*/ 6 h 391"/>
                <a:gd name="T8" fmla="*/ 34 w 37"/>
                <a:gd name="T9" fmla="*/ 3 h 391"/>
                <a:gd name="T10" fmla="*/ 31 w 37"/>
                <a:gd name="T11" fmla="*/ 1 h 391"/>
                <a:gd name="T12" fmla="*/ 27 w 37"/>
                <a:gd name="T13" fmla="*/ 0 h 391"/>
                <a:gd name="T14" fmla="*/ 10 w 37"/>
                <a:gd name="T15" fmla="*/ 0 h 391"/>
                <a:gd name="T16" fmla="*/ 10 w 37"/>
                <a:gd name="T17" fmla="*/ 0 h 391"/>
                <a:gd name="T18" fmla="*/ 7 w 37"/>
                <a:gd name="T19" fmla="*/ 1 h 391"/>
                <a:gd name="T20" fmla="*/ 4 w 37"/>
                <a:gd name="T21" fmla="*/ 3 h 391"/>
                <a:gd name="T22" fmla="*/ 1 w 37"/>
                <a:gd name="T23" fmla="*/ 6 h 391"/>
                <a:gd name="T24" fmla="*/ 0 w 37"/>
                <a:gd name="T25" fmla="*/ 10 h 391"/>
                <a:gd name="T26" fmla="*/ 0 w 37"/>
                <a:gd name="T27" fmla="*/ 30 h 391"/>
                <a:gd name="T28" fmla="*/ 0 w 37"/>
                <a:gd name="T29" fmla="*/ 30 h 391"/>
                <a:gd name="T30" fmla="*/ 0 w 37"/>
                <a:gd name="T31" fmla="*/ 31 h 391"/>
                <a:gd name="T32" fmla="*/ 0 w 37"/>
                <a:gd name="T33" fmla="*/ 57 h 391"/>
                <a:gd name="T34" fmla="*/ 0 w 37"/>
                <a:gd name="T35" fmla="*/ 57 h 391"/>
                <a:gd name="T36" fmla="*/ 0 w 37"/>
                <a:gd name="T37" fmla="*/ 57 h 391"/>
                <a:gd name="T38" fmla="*/ 0 w 37"/>
                <a:gd name="T39" fmla="*/ 341 h 391"/>
                <a:gd name="T40" fmla="*/ 0 w 37"/>
                <a:gd name="T41" fmla="*/ 341 h 391"/>
                <a:gd name="T42" fmla="*/ 1 w 37"/>
                <a:gd name="T43" fmla="*/ 344 h 391"/>
                <a:gd name="T44" fmla="*/ 1 w 37"/>
                <a:gd name="T45" fmla="*/ 344 h 391"/>
                <a:gd name="T46" fmla="*/ 11 w 37"/>
                <a:gd name="T47" fmla="*/ 391 h 391"/>
                <a:gd name="T48" fmla="*/ 25 w 37"/>
                <a:gd name="T49" fmla="*/ 391 h 391"/>
                <a:gd name="T50" fmla="*/ 36 w 37"/>
                <a:gd name="T51" fmla="*/ 344 h 391"/>
                <a:gd name="T52" fmla="*/ 36 w 37"/>
                <a:gd name="T53" fmla="*/ 344 h 391"/>
                <a:gd name="T54" fmla="*/ 37 w 37"/>
                <a:gd name="T55" fmla="*/ 341 h 391"/>
                <a:gd name="T56" fmla="*/ 37 w 37"/>
                <a:gd name="T57" fmla="*/ 58 h 391"/>
                <a:gd name="T58" fmla="*/ 37 w 37"/>
                <a:gd name="T59" fmla="*/ 58 h 391"/>
                <a:gd name="T60" fmla="*/ 37 w 37"/>
                <a:gd name="T61" fmla="*/ 57 h 391"/>
                <a:gd name="T62" fmla="*/ 37 w 37"/>
                <a:gd name="T63" fmla="*/ 31 h 391"/>
                <a:gd name="T64" fmla="*/ 37 w 37"/>
                <a:gd name="T65" fmla="*/ 31 h 391"/>
                <a:gd name="T66" fmla="*/ 37 w 37"/>
                <a:gd name="T67" fmla="*/ 29 h 391"/>
                <a:gd name="T68" fmla="*/ 37 w 37"/>
                <a:gd name="T69" fmla="*/ 29 h 391"/>
                <a:gd name="T70" fmla="*/ 19 w 37"/>
                <a:gd name="T71" fmla="*/ 356 h 391"/>
                <a:gd name="T72" fmla="*/ 17 w 37"/>
                <a:gd name="T73" fmla="*/ 350 h 391"/>
                <a:gd name="T74" fmla="*/ 20 w 37"/>
                <a:gd name="T75" fmla="*/ 350 h 391"/>
                <a:gd name="T76" fmla="*/ 19 w 37"/>
                <a:gd name="T77" fmla="*/ 356 h 391"/>
                <a:gd name="T78" fmla="*/ 22 w 37"/>
                <a:gd name="T79" fmla="*/ 334 h 391"/>
                <a:gd name="T80" fmla="*/ 14 w 37"/>
                <a:gd name="T81" fmla="*/ 334 h 391"/>
                <a:gd name="T82" fmla="*/ 14 w 37"/>
                <a:gd name="T83" fmla="*/ 64 h 391"/>
                <a:gd name="T84" fmla="*/ 22 w 37"/>
                <a:gd name="T85" fmla="*/ 64 h 391"/>
                <a:gd name="T86" fmla="*/ 22 w 37"/>
                <a:gd name="T87" fmla="*/ 334 h 391"/>
                <a:gd name="T88" fmla="*/ 22 w 37"/>
                <a:gd name="T89" fmla="*/ 50 h 391"/>
                <a:gd name="T90" fmla="*/ 14 w 37"/>
                <a:gd name="T91" fmla="*/ 50 h 391"/>
                <a:gd name="T92" fmla="*/ 14 w 37"/>
                <a:gd name="T93" fmla="*/ 39 h 391"/>
                <a:gd name="T94" fmla="*/ 22 w 37"/>
                <a:gd name="T95" fmla="*/ 39 h 391"/>
                <a:gd name="T96" fmla="*/ 22 w 37"/>
                <a:gd name="T97" fmla="*/ 50 h 391"/>
                <a:gd name="T98" fmla="*/ 22 w 37"/>
                <a:gd name="T99" fmla="*/ 24 h 391"/>
                <a:gd name="T100" fmla="*/ 14 w 37"/>
                <a:gd name="T101" fmla="*/ 24 h 391"/>
                <a:gd name="T102" fmla="*/ 14 w 37"/>
                <a:gd name="T103" fmla="*/ 14 h 391"/>
                <a:gd name="T104" fmla="*/ 22 w 37"/>
                <a:gd name="T105" fmla="*/ 14 h 391"/>
                <a:gd name="T106" fmla="*/ 22 w 37"/>
                <a:gd name="T107" fmla="*/ 2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91">
                  <a:moveTo>
                    <a:pt x="37" y="29"/>
                  </a:moveTo>
                  <a:lnTo>
                    <a:pt x="37" y="10"/>
                  </a:lnTo>
                  <a:lnTo>
                    <a:pt x="37" y="10"/>
                  </a:lnTo>
                  <a:lnTo>
                    <a:pt x="36" y="6"/>
                  </a:lnTo>
                  <a:lnTo>
                    <a:pt x="34" y="3"/>
                  </a:lnTo>
                  <a:lnTo>
                    <a:pt x="31" y="1"/>
                  </a:lnTo>
                  <a:lnTo>
                    <a:pt x="2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1" y="344"/>
                  </a:lnTo>
                  <a:lnTo>
                    <a:pt x="1" y="344"/>
                  </a:lnTo>
                  <a:lnTo>
                    <a:pt x="11" y="391"/>
                  </a:lnTo>
                  <a:lnTo>
                    <a:pt x="25" y="391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7" y="341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7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29"/>
                  </a:lnTo>
                  <a:lnTo>
                    <a:pt x="37" y="29"/>
                  </a:lnTo>
                  <a:close/>
                  <a:moveTo>
                    <a:pt x="19" y="356"/>
                  </a:moveTo>
                  <a:lnTo>
                    <a:pt x="17" y="350"/>
                  </a:lnTo>
                  <a:lnTo>
                    <a:pt x="20" y="350"/>
                  </a:lnTo>
                  <a:lnTo>
                    <a:pt x="19" y="356"/>
                  </a:lnTo>
                  <a:close/>
                  <a:moveTo>
                    <a:pt x="22" y="334"/>
                  </a:moveTo>
                  <a:lnTo>
                    <a:pt x="14" y="334"/>
                  </a:lnTo>
                  <a:lnTo>
                    <a:pt x="14" y="64"/>
                  </a:lnTo>
                  <a:lnTo>
                    <a:pt x="22" y="64"/>
                  </a:lnTo>
                  <a:lnTo>
                    <a:pt x="22" y="334"/>
                  </a:lnTo>
                  <a:close/>
                  <a:moveTo>
                    <a:pt x="22" y="50"/>
                  </a:moveTo>
                  <a:lnTo>
                    <a:pt x="14" y="50"/>
                  </a:lnTo>
                  <a:lnTo>
                    <a:pt x="14" y="39"/>
                  </a:lnTo>
                  <a:lnTo>
                    <a:pt x="22" y="39"/>
                  </a:lnTo>
                  <a:lnTo>
                    <a:pt x="22" y="50"/>
                  </a:lnTo>
                  <a:close/>
                  <a:moveTo>
                    <a:pt x="22" y="24"/>
                  </a:moveTo>
                  <a:lnTo>
                    <a:pt x="14" y="24"/>
                  </a:lnTo>
                  <a:lnTo>
                    <a:pt x="14" y="14"/>
                  </a:lnTo>
                  <a:lnTo>
                    <a:pt x="22" y="14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60" name="Picture 59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319660" y="2085975"/>
            <a:ext cx="4574759" cy="4030478"/>
            <a:chOff x="1319660" y="2085975"/>
            <a:chExt cx="4574759" cy="4030478"/>
          </a:xfrm>
        </p:grpSpPr>
        <p:grpSp>
          <p:nvGrpSpPr>
            <p:cNvPr id="66" name="Group 65"/>
            <p:cNvGrpSpPr/>
            <p:nvPr/>
          </p:nvGrpSpPr>
          <p:grpSpPr>
            <a:xfrm>
              <a:off x="1319660" y="2295525"/>
              <a:ext cx="4574759" cy="3820928"/>
              <a:chOff x="1319660" y="2295525"/>
              <a:chExt cx="4574759" cy="3820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319660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2" cstate="email"/>
              <a:srcRect/>
              <a:stretch>
                <a:fillRect/>
              </a:stretch>
            </p:blipFill>
            <p:spPr>
              <a:xfrm>
                <a:off x="1327049" y="3703503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6B08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grpSp>
          <p:nvGrpSpPr>
            <p:cNvPr id="67" name="Group 66"/>
            <p:cNvGrpSpPr/>
            <p:nvPr/>
          </p:nvGrpSpPr>
          <p:grpSpPr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 cstate="email"/>
              <a:srcRect/>
              <a:stretch>
                <a:fillRect/>
              </a:stretch>
            </p:blipFill>
            <p:spPr>
              <a:xfrm>
                <a:off x="6303651" y="3699860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6B08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1869248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676400" y="2784195"/>
            <a:ext cx="927100" cy="927100"/>
            <a:chOff x="1568450" y="2733395"/>
            <a:chExt cx="952500" cy="952500"/>
          </a:xfrm>
        </p:grpSpPr>
        <p:sp>
          <p:nvSpPr>
            <p:cNvPr id="34" name="Oval 33"/>
            <p:cNvSpPr/>
            <p:nvPr/>
          </p:nvSpPr>
          <p:spPr>
            <a:xfrm>
              <a:off x="1568450" y="2733395"/>
              <a:ext cx="952500" cy="95250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785004" y="2913640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6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1676400" y="3863294"/>
            <a:ext cx="927100" cy="927100"/>
            <a:chOff x="1568450" y="3956785"/>
            <a:chExt cx="952500" cy="952500"/>
          </a:xfrm>
        </p:grpSpPr>
        <p:sp>
          <p:nvSpPr>
            <p:cNvPr id="47" name="Oval 46"/>
            <p:cNvSpPr/>
            <p:nvPr/>
          </p:nvSpPr>
          <p:spPr>
            <a:xfrm>
              <a:off x="1568450" y="3956785"/>
              <a:ext cx="952500" cy="952500"/>
            </a:xfrm>
            <a:prstGeom prst="ellipse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56080" y="4170262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49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2786993" y="2827231"/>
            <a:ext cx="2813707" cy="841028"/>
            <a:chOff x="2710793" y="2845341"/>
            <a:chExt cx="2813707" cy="841028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2710794" y="3095438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2710793" y="2845341"/>
              <a:ext cx="2501326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A70C1B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786993" y="3903663"/>
            <a:ext cx="2813707" cy="846363"/>
            <a:chOff x="2710793" y="4068731"/>
            <a:chExt cx="2813707" cy="846363"/>
          </a:xfrm>
        </p:grpSpPr>
        <p:sp>
          <p:nvSpPr>
            <p:cNvPr id="32" name="speed"/>
            <p:cNvSpPr txBox="1">
              <a:spLocks noChangeArrowheads="1"/>
            </p:cNvSpPr>
            <p:nvPr/>
          </p:nvSpPr>
          <p:spPr bwMode="auto">
            <a:xfrm>
              <a:off x="2710793" y="4068731"/>
              <a:ext cx="2629631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BB0E1F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2710794" y="4324163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6576267" y="2802690"/>
          <a:ext cx="4018039" cy="176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" name="Picture 69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Freeform 57"/>
            <p:cNvSpPr/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58"/>
            <p:cNvSpPr/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BB0E1F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59"/>
            <p:cNvSpPr/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60"/>
            <p:cNvSpPr/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BB0E1F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61"/>
            <p:cNvSpPr/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62"/>
            <p:cNvSpPr/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63"/>
            <p:cNvSpPr/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64"/>
            <p:cNvSpPr/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65"/>
            <p:cNvSpPr/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66"/>
            <p:cNvSpPr/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67"/>
            <p:cNvSpPr/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68"/>
            <p:cNvSpPr/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69"/>
            <p:cNvSpPr/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71"/>
            <p:cNvSpPr/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72"/>
            <p:cNvSpPr/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73"/>
            <p:cNvSpPr/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74"/>
            <p:cNvSpPr/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A70C1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75"/>
            <p:cNvSpPr/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76"/>
            <p:cNvSpPr/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A70C1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77"/>
            <p:cNvSpPr/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78"/>
            <p:cNvSpPr/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79"/>
            <p:cNvSpPr/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80"/>
            <p:cNvSpPr/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81"/>
            <p:cNvSpPr/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82"/>
            <p:cNvSpPr/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BB0E1F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84"/>
            <p:cNvSpPr/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5"/>
            <p:cNvSpPr/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A70C1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86"/>
            <p:cNvSpPr/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87"/>
            <p:cNvSpPr/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88"/>
            <p:cNvSpPr/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89"/>
            <p:cNvSpPr/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90"/>
            <p:cNvSpPr/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91"/>
            <p:cNvSpPr/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92"/>
            <p:cNvSpPr/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93"/>
            <p:cNvSpPr/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94"/>
            <p:cNvSpPr/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95"/>
            <p:cNvSpPr/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A70C1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96"/>
            <p:cNvSpPr/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97"/>
            <p:cNvSpPr/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98"/>
            <p:cNvSpPr/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99"/>
            <p:cNvSpPr/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00"/>
            <p:cNvSpPr/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01"/>
            <p:cNvSpPr/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94796" y="2807433"/>
            <a:ext cx="3474933" cy="1025026"/>
            <a:chOff x="6727250" y="2604392"/>
            <a:chExt cx="2953885" cy="1025026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A70C1B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94796" y="4217244"/>
            <a:ext cx="3474933" cy="1025026"/>
            <a:chOff x="6727250" y="2604392"/>
            <a:chExt cx="2953885" cy="1025026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BB0E1F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896519" y="2788468"/>
            <a:ext cx="1062956" cy="1062956"/>
            <a:chOff x="6941699" y="2904816"/>
            <a:chExt cx="952500" cy="952500"/>
          </a:xfrm>
        </p:grpSpPr>
        <p:sp>
          <p:nvSpPr>
            <p:cNvPr id="86" name="Oval 85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Freeform 33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Rectangle 35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Rectangle 36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Rectangle 37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Rectangle 38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Rectangle 39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Rectangle 40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Rectangle 41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Rectangle 42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Rectangle 43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Rectangle 44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6896519" y="4198279"/>
            <a:ext cx="1062956" cy="1062956"/>
            <a:chOff x="6941699" y="4255425"/>
            <a:chExt cx="952500" cy="952500"/>
          </a:xfrm>
        </p:grpSpPr>
        <p:sp>
          <p:nvSpPr>
            <p:cNvPr id="85" name="Oval 84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Freeform 67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77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104" name="Picture 103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F87BC083-7EC8-BC86-287F-61EE8DB5C0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0" y="1521700"/>
            <a:ext cx="2867824" cy="15329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46050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BB0E1F"/>
              </a:solidFill>
              <a:ln w="38100">
                <a:solidFill>
                  <a:srgbClr val="BB0E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6B0811"/>
            </a:solidFill>
            <a:ln w="9525">
              <a:solidFill>
                <a:srgbClr val="6B081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55060E"/>
            </a:solidFill>
            <a:ln w="9525">
              <a:solidFill>
                <a:srgbClr val="55060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680862" y="4167767"/>
            <a:ext cx="45719" cy="68400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speed"/>
          <p:cNvSpPr txBox="1">
            <a:spLocks noChangeArrowheads="1"/>
          </p:cNvSpPr>
          <p:nvPr/>
        </p:nvSpPr>
        <p:spPr bwMode="auto">
          <a:xfrm>
            <a:off x="1899723" y="4186602"/>
            <a:ext cx="2960512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Templates based on new 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the cutting edge.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80862" y="5082167"/>
            <a:ext cx="45719" cy="684000"/>
          </a:xfrm>
          <a:prstGeom prst="rect">
            <a:avLst/>
          </a:prstGeom>
          <a:solidFill>
            <a:srgbClr val="BB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peed"/>
          <p:cNvSpPr txBox="1">
            <a:spLocks noChangeArrowheads="1"/>
          </p:cNvSpPr>
          <p:nvPr/>
        </p:nvSpPr>
        <p:spPr bwMode="auto">
          <a:xfrm>
            <a:off x="1899723" y="5101002"/>
            <a:ext cx="2960512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Templates based on new 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the cutting edge. </a:t>
            </a:r>
          </a:p>
        </p:txBody>
      </p: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3120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6B081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Value 01</a:t>
            </a: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1096053"/>
            <a:chOff x="1680862" y="3971555"/>
            <a:chExt cx="3179373" cy="1096053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5F0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107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We create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powerpoint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7356106" y="5082167"/>
            <a:ext cx="3179373" cy="1096053"/>
            <a:chOff x="1680862" y="4885955"/>
            <a:chExt cx="3179373" cy="1096053"/>
          </a:xfrm>
        </p:grpSpPr>
        <p:sp>
          <p:nvSpPr>
            <p:cNvPr id="59" name="Rectangle 58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5F0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107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We create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powerpoint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534395" y="2896886"/>
            <a:ext cx="13120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5F070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Value 02</a:t>
            </a:r>
          </a:p>
        </p:txBody>
      </p:sp>
      <p:pic>
        <p:nvPicPr>
          <p:cNvPr id="62" name="Picture 61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8-苏州大学-img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A85BE4-FD3B-1E9C-0588-469A39BBE798}"/>
              </a:ext>
            </a:extLst>
          </p:cNvPr>
          <p:cNvSpPr/>
          <p:nvPr/>
        </p:nvSpPr>
        <p:spPr>
          <a:xfrm rot="5400000">
            <a:off x="4818652" y="1132478"/>
            <a:ext cx="2582574" cy="475367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079776" y="3540642"/>
            <a:ext cx="4032448" cy="499120"/>
          </a:xfrm>
          <a:prstGeom prst="rect">
            <a:avLst/>
          </a:prstGeom>
          <a:solidFill>
            <a:srgbClr val="BB0E1F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6000" dirty="0">
                <a:solidFill>
                  <a:srgbClr val="FFFFFF"/>
                </a:solidFill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微软雅黑" panose="020B0503020204020204" pitchFamily="34" charset="-122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2570" y="3628648"/>
            <a:ext cx="4046862" cy="4847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105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 is a complete presentation graphic package it gives you everything you need to produce a professional-looking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926659" y="3637053"/>
            <a:ext cx="4349360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058620" y="3724384"/>
            <a:ext cx="4074760" cy="371514"/>
            <a:chOff x="7686661" y="5034486"/>
            <a:chExt cx="1428330" cy="261929"/>
          </a:xfrm>
        </p:grpSpPr>
        <p:sp>
          <p:nvSpPr>
            <p:cNvPr id="51" name="Rectangle 50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100846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8494413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1702793" y="2085653"/>
            <a:ext cx="1392845" cy="1392845"/>
            <a:chOff x="938800" y="2303770"/>
            <a:chExt cx="1106899" cy="1106899"/>
          </a:xfrm>
        </p:grpSpPr>
        <p:sp>
          <p:nvSpPr>
            <p:cNvPr id="7" name="Oval 6"/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404915" y="2085652"/>
            <a:ext cx="1392845" cy="1392845"/>
            <a:chOff x="938800" y="4750859"/>
            <a:chExt cx="1106899" cy="1106899"/>
          </a:xfrm>
        </p:grpSpPr>
        <p:sp>
          <p:nvSpPr>
            <p:cNvPr id="20" name="Oval 19"/>
            <p:cNvSpPr/>
            <p:nvPr/>
          </p:nvSpPr>
          <p:spPr>
            <a:xfrm>
              <a:off x="938800" y="4750859"/>
              <a:ext cx="1106899" cy="1106899"/>
            </a:xfrm>
            <a:prstGeom prst="ellipse">
              <a:avLst/>
            </a:prstGeom>
            <a:solidFill>
              <a:srgbClr val="6B08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5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9096360" y="2085652"/>
            <a:ext cx="1392845" cy="1392845"/>
            <a:chOff x="938800" y="3527160"/>
            <a:chExt cx="1106899" cy="1106899"/>
          </a:xfrm>
        </p:grpSpPr>
        <p:sp>
          <p:nvSpPr>
            <p:cNvPr id="29" name="Oval 28"/>
            <p:cNvSpPr/>
            <p:nvPr/>
          </p:nvSpPr>
          <p:spPr>
            <a:xfrm>
              <a:off x="938800" y="3527160"/>
              <a:ext cx="1106899" cy="1106899"/>
            </a:xfrm>
            <a:prstGeom prst="ellipse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1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2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849381" y="2572074"/>
            <a:ext cx="784266" cy="420006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58351" y="2572074"/>
            <a:ext cx="784266" cy="420006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058620" y="4977831"/>
            <a:ext cx="4074760" cy="371514"/>
            <a:chOff x="7686661" y="5034486"/>
            <a:chExt cx="1428330" cy="261929"/>
          </a:xfrm>
        </p:grpSpPr>
        <p:sp>
          <p:nvSpPr>
            <p:cNvPr id="54" name="Rectangle 53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5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4281304" y="4147666"/>
            <a:ext cx="364007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4281304" y="5411388"/>
            <a:ext cx="364007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1206627" y="3837400"/>
            <a:ext cx="2417052" cy="718473"/>
            <a:chOff x="1376735" y="3837400"/>
            <a:chExt cx="2417052" cy="718473"/>
          </a:xfrm>
        </p:grpSpPr>
        <p:sp>
          <p:nvSpPr>
            <p:cNvPr id="59" name="Oval 58"/>
            <p:cNvSpPr/>
            <p:nvPr/>
          </p:nvSpPr>
          <p:spPr>
            <a:xfrm>
              <a:off x="1376735" y="3837400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1896995" y="3878765"/>
              <a:ext cx="1896792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1434607" y="3909543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06627" y="4412753"/>
            <a:ext cx="2407180" cy="718473"/>
            <a:chOff x="1376735" y="4412753"/>
            <a:chExt cx="2407180" cy="718473"/>
          </a:xfrm>
        </p:grpSpPr>
        <p:sp>
          <p:nvSpPr>
            <p:cNvPr id="65" name="Oval 64"/>
            <p:cNvSpPr/>
            <p:nvPr/>
          </p:nvSpPr>
          <p:spPr>
            <a:xfrm>
              <a:off x="1376735" y="4412753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96995" y="4454118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7" name="speed"/>
            <p:cNvSpPr txBox="1">
              <a:spLocks noChangeArrowheads="1"/>
            </p:cNvSpPr>
            <p:nvPr/>
          </p:nvSpPr>
          <p:spPr bwMode="auto">
            <a:xfrm>
              <a:off x="1434607" y="4484896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06627" y="4988106"/>
            <a:ext cx="2407180" cy="718473"/>
            <a:chOff x="1376735" y="4988106"/>
            <a:chExt cx="2407180" cy="718473"/>
          </a:xfrm>
        </p:grpSpPr>
        <p:sp>
          <p:nvSpPr>
            <p:cNvPr id="69" name="Oval 68"/>
            <p:cNvSpPr/>
            <p:nvPr/>
          </p:nvSpPr>
          <p:spPr>
            <a:xfrm>
              <a:off x="1376735" y="4988106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96995" y="5029471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1" name="speed"/>
            <p:cNvSpPr txBox="1">
              <a:spLocks noChangeArrowheads="1"/>
            </p:cNvSpPr>
            <p:nvPr/>
          </p:nvSpPr>
          <p:spPr bwMode="auto">
            <a:xfrm>
              <a:off x="1434607" y="5060249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206627" y="5563459"/>
            <a:ext cx="2407180" cy="718473"/>
            <a:chOff x="1376735" y="5563459"/>
            <a:chExt cx="2407180" cy="718473"/>
          </a:xfrm>
        </p:grpSpPr>
        <p:sp>
          <p:nvSpPr>
            <p:cNvPr id="73" name="Oval 72"/>
            <p:cNvSpPr/>
            <p:nvPr/>
          </p:nvSpPr>
          <p:spPr>
            <a:xfrm>
              <a:off x="1376735" y="5563459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96995" y="5604824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5" name="speed"/>
            <p:cNvSpPr txBox="1">
              <a:spLocks noChangeArrowheads="1"/>
            </p:cNvSpPr>
            <p:nvPr/>
          </p:nvSpPr>
          <p:spPr bwMode="auto">
            <a:xfrm>
              <a:off x="1434607" y="5635602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658076" y="3840482"/>
            <a:ext cx="2261824" cy="735275"/>
            <a:chOff x="8641787" y="3950141"/>
            <a:chExt cx="2261824" cy="735275"/>
          </a:xfrm>
        </p:grpSpPr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81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01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8658076" y="4604105"/>
            <a:ext cx="2261824" cy="735275"/>
            <a:chOff x="8641787" y="3950141"/>
            <a:chExt cx="2261824" cy="735275"/>
          </a:xfrm>
        </p:grpSpPr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99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02</a:t>
                </a: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8658070" y="5367728"/>
            <a:ext cx="2261830" cy="735272"/>
            <a:chOff x="8641781" y="3950144"/>
            <a:chExt cx="2261830" cy="735272"/>
          </a:xfrm>
        </p:grpSpPr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641781" y="3950144"/>
              <a:ext cx="624166" cy="624163"/>
              <a:chOff x="8631400" y="3857521"/>
              <a:chExt cx="411824" cy="411822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631400" y="3857521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104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03</a:t>
                </a:r>
              </a:p>
            </p:txBody>
          </p:sp>
        </p:grpSp>
      </p:grpSp>
      <p:pic>
        <p:nvPicPr>
          <p:cNvPr id="105" name="Picture 104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48481" y="3277984"/>
            <a:ext cx="1562928" cy="2412869"/>
            <a:chOff x="648481" y="3277984"/>
            <a:chExt cx="1562928" cy="2412869"/>
          </a:xfrm>
        </p:grpSpPr>
        <p:grpSp>
          <p:nvGrpSpPr>
            <p:cNvPr id="9" name="Group 8"/>
            <p:cNvGrpSpPr/>
            <p:nvPr/>
          </p:nvGrpSpPr>
          <p:grpSpPr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231" y="4510530"/>
                <a:ext cx="1000800" cy="1000800"/>
              </a:xfrm>
              <a:prstGeom prst="ellipse">
                <a:avLst/>
              </a:prstGeom>
              <a:solidFill>
                <a:srgbClr val="550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555431" y="4729129"/>
                <a:ext cx="504401" cy="563603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697344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speed"/>
            <p:cNvSpPr txBox="1">
              <a:spLocks noChangeArrowheads="1"/>
            </p:cNvSpPr>
            <p:nvPr/>
          </p:nvSpPr>
          <p:spPr bwMode="auto">
            <a:xfrm>
              <a:off x="648481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882423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53558" y="3277984"/>
            <a:ext cx="1562928" cy="2412869"/>
            <a:chOff x="2386208" y="3277984"/>
            <a:chExt cx="1562928" cy="2412869"/>
          </a:xfrm>
        </p:grpSpPr>
        <p:grpSp>
          <p:nvGrpSpPr>
            <p:cNvPr id="12" name="Group 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2386208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620150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058635" y="3277984"/>
            <a:ext cx="1562928" cy="2412869"/>
            <a:chOff x="4127818" y="3277984"/>
            <a:chExt cx="1562928" cy="2412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6B08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184" y="4734457"/>
                <a:ext cx="628726" cy="552947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417668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4127818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361760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03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63897" y="3277429"/>
            <a:ext cx="1562928" cy="2413424"/>
            <a:chOff x="5871475" y="3277429"/>
            <a:chExt cx="1562928" cy="2413424"/>
          </a:xfrm>
        </p:grpSpPr>
        <p:grpSp>
          <p:nvGrpSpPr>
            <p:cNvPr id="22" name="Group 21"/>
            <p:cNvGrpSpPr/>
            <p:nvPr/>
          </p:nvGrpSpPr>
          <p:grpSpPr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BB0E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50" name="Rounded Rectangle 49"/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5871475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6105417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04</a:t>
              </a:r>
            </a:p>
          </p:txBody>
        </p:sp>
      </p:grpSp>
      <p:sp>
        <p:nvSpPr>
          <p:cNvPr id="59" name="Freeform 5"/>
          <p:cNvSpPr/>
          <p:nvPr/>
        </p:nvSpPr>
        <p:spPr bwMode="auto">
          <a:xfrm>
            <a:off x="695325" y="2063922"/>
            <a:ext cx="133523" cy="6841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rgbClr val="BB0E1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2800"/>
          </a:p>
        </p:txBody>
      </p:sp>
      <p:sp>
        <p:nvSpPr>
          <p:cNvPr id="60" name="Freeform 59"/>
          <p:cNvSpPr/>
          <p:nvPr/>
        </p:nvSpPr>
        <p:spPr bwMode="auto">
          <a:xfrm>
            <a:off x="5247742" y="2063922"/>
            <a:ext cx="136323" cy="68416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rgbClr val="BB0E1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2800"/>
          </a:p>
        </p:txBody>
      </p:sp>
      <p:sp>
        <p:nvSpPr>
          <p:cNvPr id="61" name="speed"/>
          <p:cNvSpPr txBox="1">
            <a:spLocks noChangeArrowheads="1"/>
          </p:cNvSpPr>
          <p:nvPr/>
        </p:nvSpPr>
        <p:spPr bwMode="auto">
          <a:xfrm>
            <a:off x="994562" y="2212103"/>
            <a:ext cx="408746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BB0E1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pic>
        <p:nvPicPr>
          <p:cNvPr id="68" name="Picture 67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정오각형 1"/>
          <p:cNvSpPr/>
          <p:nvPr/>
        </p:nvSpPr>
        <p:spPr>
          <a:xfrm>
            <a:off x="4383908" y="2501501"/>
            <a:ext cx="3424184" cy="3261128"/>
          </a:xfrm>
          <a:prstGeom prst="pentagon">
            <a:avLst/>
          </a:prstGeom>
          <a:noFill/>
          <a:ln w="28575">
            <a:solidFill>
              <a:srgbClr val="5F0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83912" y="2501501"/>
            <a:ext cx="3424177" cy="3261120"/>
            <a:chOff x="4633595" y="2555107"/>
            <a:chExt cx="2924810" cy="2785533"/>
          </a:xfrm>
        </p:grpSpPr>
        <p:cxnSp>
          <p:nvCxnSpPr>
            <p:cNvPr id="8" name="직선 연결선 3"/>
            <p:cNvCxnSpPr>
              <a:stCxn id="7" idx="1"/>
              <a:endCxn id="7" idx="5"/>
            </p:cNvCxnSpPr>
            <p:nvPr/>
          </p:nvCxnSpPr>
          <p:spPr>
            <a:xfrm>
              <a:off x="4633595" y="3619086"/>
              <a:ext cx="2924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6"/>
            <p:cNvCxnSpPr>
              <a:stCxn id="7" idx="0"/>
              <a:endCxn id="7" idx="2"/>
            </p:cNvCxnSpPr>
            <p:nvPr/>
          </p:nvCxnSpPr>
          <p:spPr>
            <a:xfrm flipH="1">
              <a:off x="5192184" y="2555107"/>
              <a:ext cx="903816" cy="278553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1"/>
            <p:cNvCxnSpPr>
              <a:stCxn id="7" idx="0"/>
              <a:endCxn id="7" idx="4"/>
            </p:cNvCxnSpPr>
            <p:nvPr/>
          </p:nvCxnSpPr>
          <p:spPr>
            <a:xfrm>
              <a:off x="6096000" y="2555107"/>
              <a:ext cx="903816" cy="278553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3"/>
            <p:cNvCxnSpPr>
              <a:stCxn id="7" idx="1"/>
              <a:endCxn id="7" idx="4"/>
            </p:cNvCxnSpPr>
            <p:nvPr/>
          </p:nvCxnSpPr>
          <p:spPr>
            <a:xfrm>
              <a:off x="4633595" y="3619086"/>
              <a:ext cx="2366221" cy="1721554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5"/>
            <p:cNvCxnSpPr>
              <a:stCxn id="7" idx="5"/>
              <a:endCxn id="7" idx="2"/>
            </p:cNvCxnSpPr>
            <p:nvPr/>
          </p:nvCxnSpPr>
          <p:spPr>
            <a:xfrm flipH="1">
              <a:off x="5192184" y="3619086"/>
              <a:ext cx="2366221" cy="1721554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1442083" y="3696372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495889" y="3418988"/>
            <a:ext cx="2217451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55060E"/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0" name="speed"/>
          <p:cNvSpPr txBox="1">
            <a:spLocks noChangeArrowheads="1"/>
          </p:cNvSpPr>
          <p:nvPr/>
        </p:nvSpPr>
        <p:spPr bwMode="auto">
          <a:xfrm>
            <a:off x="1977343" y="5575029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1358763" y="5297646"/>
            <a:ext cx="288983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BB0E1F"/>
                </a:solidFill>
                <a:latin typeface="微软雅黑" panose="020B0503020204020204" pitchFamily="34" charset="-122"/>
              </a:rPr>
              <a:t>Sleek Diagram &amp; chart</a:t>
            </a:r>
          </a:p>
        </p:txBody>
      </p:sp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3107336" y="2436938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3" name="speed"/>
          <p:cNvSpPr txBox="1">
            <a:spLocks noChangeArrowheads="1"/>
          </p:cNvSpPr>
          <p:nvPr/>
        </p:nvSpPr>
        <p:spPr bwMode="auto">
          <a:xfrm>
            <a:off x="3161142" y="2159554"/>
            <a:ext cx="2217451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A70C1B"/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8496102" y="3702087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8496102" y="3413273"/>
            <a:ext cx="298566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r>
              <a:rPr lang="en-US" altLang="ko-KR" sz="2000" dirty="0">
                <a:solidFill>
                  <a:srgbClr val="BB0E1F"/>
                </a:solidFill>
                <a:latin typeface="微软雅黑" panose="020B0503020204020204" pitchFamily="34" charset="-122"/>
              </a:rPr>
              <a:t>Contemporary Colors</a:t>
            </a:r>
          </a:p>
        </p:txBody>
      </p:sp>
      <p:sp>
        <p:nvSpPr>
          <p:cNvPr id="26" name="speed"/>
          <p:cNvSpPr txBox="1">
            <a:spLocks noChangeArrowheads="1"/>
          </p:cNvSpPr>
          <p:nvPr/>
        </p:nvSpPr>
        <p:spPr bwMode="auto">
          <a:xfrm>
            <a:off x="7948947" y="5575029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7" name="speed"/>
          <p:cNvSpPr txBox="1">
            <a:spLocks noChangeArrowheads="1"/>
          </p:cNvSpPr>
          <p:nvPr/>
        </p:nvSpPr>
        <p:spPr bwMode="auto">
          <a:xfrm>
            <a:off x="7948947" y="5297646"/>
            <a:ext cx="2217451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Top quality design</a:t>
            </a:r>
          </a:p>
        </p:txBody>
      </p:sp>
      <p:sp>
        <p:nvSpPr>
          <p:cNvPr id="16" name="타원 75"/>
          <p:cNvSpPr/>
          <p:nvPr/>
        </p:nvSpPr>
        <p:spPr>
          <a:xfrm>
            <a:off x="6621508" y="5069119"/>
            <a:ext cx="1226880" cy="1226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Freeform 67"/>
          <p:cNvSpPr>
            <a:spLocks noEditPoints="1"/>
          </p:cNvSpPr>
          <p:nvPr/>
        </p:nvSpPr>
        <p:spPr bwMode="auto">
          <a:xfrm>
            <a:off x="6884693" y="5363953"/>
            <a:ext cx="700510" cy="63721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9" name="1"/>
          <p:cNvSpPr/>
          <p:nvPr/>
        </p:nvSpPr>
        <p:spPr>
          <a:xfrm>
            <a:off x="5482560" y="1931027"/>
            <a:ext cx="1226880" cy="1226880"/>
          </a:xfrm>
          <a:prstGeom prst="ellipse">
            <a:avLst/>
          </a:prstGeom>
          <a:solidFill>
            <a:srgbClr val="A70C1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00604" y="2208279"/>
            <a:ext cx="590792" cy="672377"/>
            <a:chOff x="8605838" y="5640388"/>
            <a:chExt cx="666750" cy="758825"/>
          </a:xfrm>
          <a:solidFill>
            <a:schemeClr val="bg1"/>
          </a:solidFill>
        </p:grpSpPr>
        <p:sp>
          <p:nvSpPr>
            <p:cNvPr id="38" name="Freeform 71"/>
            <p:cNvSpPr>
              <a:spLocks noEditPoints="1"/>
            </p:cNvSpPr>
            <p:nvPr/>
          </p:nvSpPr>
          <p:spPr bwMode="auto">
            <a:xfrm>
              <a:off x="8610600" y="5640388"/>
              <a:ext cx="661988" cy="468313"/>
            </a:xfrm>
            <a:custGeom>
              <a:avLst/>
              <a:gdLst>
                <a:gd name="T0" fmla="*/ 292 w 417"/>
                <a:gd name="T1" fmla="*/ 113 h 295"/>
                <a:gd name="T2" fmla="*/ 292 w 417"/>
                <a:gd name="T3" fmla="*/ 0 h 295"/>
                <a:gd name="T4" fmla="*/ 0 w 417"/>
                <a:gd name="T5" fmla="*/ 0 h 295"/>
                <a:gd name="T6" fmla="*/ 0 w 417"/>
                <a:gd name="T7" fmla="*/ 211 h 295"/>
                <a:gd name="T8" fmla="*/ 57 w 417"/>
                <a:gd name="T9" fmla="*/ 211 h 295"/>
                <a:gd name="T10" fmla="*/ 119 w 417"/>
                <a:gd name="T11" fmla="*/ 273 h 295"/>
                <a:gd name="T12" fmla="*/ 119 w 417"/>
                <a:gd name="T13" fmla="*/ 211 h 295"/>
                <a:gd name="T14" fmla="*/ 227 w 417"/>
                <a:gd name="T15" fmla="*/ 211 h 295"/>
                <a:gd name="T16" fmla="*/ 227 w 417"/>
                <a:gd name="T17" fmla="*/ 252 h 295"/>
                <a:gd name="T18" fmla="*/ 337 w 417"/>
                <a:gd name="T19" fmla="*/ 252 h 295"/>
                <a:gd name="T20" fmla="*/ 337 w 417"/>
                <a:gd name="T21" fmla="*/ 295 h 295"/>
                <a:gd name="T22" fmla="*/ 381 w 417"/>
                <a:gd name="T23" fmla="*/ 252 h 295"/>
                <a:gd name="T24" fmla="*/ 417 w 417"/>
                <a:gd name="T25" fmla="*/ 252 h 295"/>
                <a:gd name="T26" fmla="*/ 417 w 417"/>
                <a:gd name="T27" fmla="*/ 113 h 295"/>
                <a:gd name="T28" fmla="*/ 292 w 417"/>
                <a:gd name="T29" fmla="*/ 113 h 295"/>
                <a:gd name="T30" fmla="*/ 104 w 417"/>
                <a:gd name="T31" fmla="*/ 197 h 295"/>
                <a:gd name="T32" fmla="*/ 104 w 417"/>
                <a:gd name="T33" fmla="*/ 239 h 295"/>
                <a:gd name="T34" fmla="*/ 62 w 417"/>
                <a:gd name="T35" fmla="*/ 197 h 295"/>
                <a:gd name="T36" fmla="*/ 14 w 417"/>
                <a:gd name="T37" fmla="*/ 197 h 295"/>
                <a:gd name="T38" fmla="*/ 14 w 417"/>
                <a:gd name="T39" fmla="*/ 14 h 295"/>
                <a:gd name="T40" fmla="*/ 278 w 417"/>
                <a:gd name="T41" fmla="*/ 14 h 295"/>
                <a:gd name="T42" fmla="*/ 278 w 417"/>
                <a:gd name="T43" fmla="*/ 197 h 295"/>
                <a:gd name="T44" fmla="*/ 104 w 417"/>
                <a:gd name="T45" fmla="*/ 197 h 295"/>
                <a:gd name="T46" fmla="*/ 403 w 417"/>
                <a:gd name="T47" fmla="*/ 238 h 295"/>
                <a:gd name="T48" fmla="*/ 374 w 417"/>
                <a:gd name="T49" fmla="*/ 238 h 295"/>
                <a:gd name="T50" fmla="*/ 351 w 417"/>
                <a:gd name="T51" fmla="*/ 260 h 295"/>
                <a:gd name="T52" fmla="*/ 351 w 417"/>
                <a:gd name="T53" fmla="*/ 238 h 295"/>
                <a:gd name="T54" fmla="*/ 241 w 417"/>
                <a:gd name="T55" fmla="*/ 238 h 295"/>
                <a:gd name="T56" fmla="*/ 241 w 417"/>
                <a:gd name="T57" fmla="*/ 211 h 295"/>
                <a:gd name="T58" fmla="*/ 292 w 417"/>
                <a:gd name="T59" fmla="*/ 211 h 295"/>
                <a:gd name="T60" fmla="*/ 292 w 417"/>
                <a:gd name="T61" fmla="*/ 127 h 295"/>
                <a:gd name="T62" fmla="*/ 403 w 417"/>
                <a:gd name="T63" fmla="*/ 127 h 295"/>
                <a:gd name="T64" fmla="*/ 403 w 417"/>
                <a:gd name="T65" fmla="*/ 23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7" h="295">
                  <a:moveTo>
                    <a:pt x="292" y="113"/>
                  </a:moveTo>
                  <a:lnTo>
                    <a:pt x="292" y="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57" y="211"/>
                  </a:lnTo>
                  <a:lnTo>
                    <a:pt x="119" y="273"/>
                  </a:lnTo>
                  <a:lnTo>
                    <a:pt x="119" y="211"/>
                  </a:lnTo>
                  <a:lnTo>
                    <a:pt x="227" y="211"/>
                  </a:lnTo>
                  <a:lnTo>
                    <a:pt x="227" y="252"/>
                  </a:lnTo>
                  <a:lnTo>
                    <a:pt x="337" y="252"/>
                  </a:lnTo>
                  <a:lnTo>
                    <a:pt x="337" y="295"/>
                  </a:lnTo>
                  <a:lnTo>
                    <a:pt x="381" y="252"/>
                  </a:lnTo>
                  <a:lnTo>
                    <a:pt x="417" y="252"/>
                  </a:lnTo>
                  <a:lnTo>
                    <a:pt x="417" y="113"/>
                  </a:lnTo>
                  <a:lnTo>
                    <a:pt x="292" y="113"/>
                  </a:lnTo>
                  <a:close/>
                  <a:moveTo>
                    <a:pt x="104" y="197"/>
                  </a:moveTo>
                  <a:lnTo>
                    <a:pt x="104" y="239"/>
                  </a:lnTo>
                  <a:lnTo>
                    <a:pt x="62" y="197"/>
                  </a:lnTo>
                  <a:lnTo>
                    <a:pt x="14" y="197"/>
                  </a:lnTo>
                  <a:lnTo>
                    <a:pt x="14" y="14"/>
                  </a:lnTo>
                  <a:lnTo>
                    <a:pt x="278" y="14"/>
                  </a:lnTo>
                  <a:lnTo>
                    <a:pt x="278" y="197"/>
                  </a:lnTo>
                  <a:lnTo>
                    <a:pt x="104" y="197"/>
                  </a:lnTo>
                  <a:close/>
                  <a:moveTo>
                    <a:pt x="403" y="238"/>
                  </a:moveTo>
                  <a:lnTo>
                    <a:pt x="374" y="238"/>
                  </a:lnTo>
                  <a:lnTo>
                    <a:pt x="351" y="260"/>
                  </a:lnTo>
                  <a:lnTo>
                    <a:pt x="351" y="238"/>
                  </a:lnTo>
                  <a:lnTo>
                    <a:pt x="241" y="238"/>
                  </a:lnTo>
                  <a:lnTo>
                    <a:pt x="241" y="211"/>
                  </a:lnTo>
                  <a:lnTo>
                    <a:pt x="292" y="211"/>
                  </a:lnTo>
                  <a:lnTo>
                    <a:pt x="292" y="127"/>
                  </a:lnTo>
                  <a:lnTo>
                    <a:pt x="403" y="127"/>
                  </a:lnTo>
                  <a:lnTo>
                    <a:pt x="403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9" name="Freeform 72"/>
            <p:cNvSpPr>
              <a:spLocks noEditPoints="1"/>
            </p:cNvSpPr>
            <p:nvPr/>
          </p:nvSpPr>
          <p:spPr bwMode="auto">
            <a:xfrm>
              <a:off x="8605838" y="6008688"/>
              <a:ext cx="488950" cy="390525"/>
            </a:xfrm>
            <a:custGeom>
              <a:avLst/>
              <a:gdLst>
                <a:gd name="T0" fmla="*/ 220 w 308"/>
                <a:gd name="T1" fmla="*/ 70 h 246"/>
                <a:gd name="T2" fmla="*/ 222 w 308"/>
                <a:gd name="T3" fmla="*/ 18 h 246"/>
                <a:gd name="T4" fmla="*/ 201 w 308"/>
                <a:gd name="T5" fmla="*/ 0 h 246"/>
                <a:gd name="T6" fmla="*/ 179 w 308"/>
                <a:gd name="T7" fmla="*/ 0 h 246"/>
                <a:gd name="T8" fmla="*/ 135 w 308"/>
                <a:gd name="T9" fmla="*/ 91 h 246"/>
                <a:gd name="T10" fmla="*/ 99 w 308"/>
                <a:gd name="T11" fmla="*/ 106 h 246"/>
                <a:gd name="T12" fmla="*/ 114 w 308"/>
                <a:gd name="T13" fmla="*/ 229 h 246"/>
                <a:gd name="T14" fmla="*/ 147 w 308"/>
                <a:gd name="T15" fmla="*/ 215 h 246"/>
                <a:gd name="T16" fmla="*/ 238 w 308"/>
                <a:gd name="T17" fmla="*/ 225 h 246"/>
                <a:gd name="T18" fmla="*/ 269 w 308"/>
                <a:gd name="T19" fmla="*/ 221 h 246"/>
                <a:gd name="T20" fmla="*/ 280 w 308"/>
                <a:gd name="T21" fmla="*/ 200 h 246"/>
                <a:gd name="T22" fmla="*/ 283 w 308"/>
                <a:gd name="T23" fmla="*/ 184 h 246"/>
                <a:gd name="T24" fmla="*/ 294 w 308"/>
                <a:gd name="T25" fmla="*/ 165 h 246"/>
                <a:gd name="T26" fmla="*/ 288 w 308"/>
                <a:gd name="T27" fmla="*/ 149 h 246"/>
                <a:gd name="T28" fmla="*/ 298 w 308"/>
                <a:gd name="T29" fmla="*/ 129 h 246"/>
                <a:gd name="T30" fmla="*/ 305 w 308"/>
                <a:gd name="T31" fmla="*/ 106 h 246"/>
                <a:gd name="T32" fmla="*/ 306 w 308"/>
                <a:gd name="T33" fmla="*/ 84 h 246"/>
                <a:gd name="T34" fmla="*/ 288 w 308"/>
                <a:gd name="T35" fmla="*/ 70 h 246"/>
                <a:gd name="T36" fmla="*/ 293 w 308"/>
                <a:gd name="T37" fmla="*/ 98 h 246"/>
                <a:gd name="T38" fmla="*/ 233 w 308"/>
                <a:gd name="T39" fmla="*/ 104 h 246"/>
                <a:gd name="T40" fmla="*/ 224 w 308"/>
                <a:gd name="T41" fmla="*/ 93 h 246"/>
                <a:gd name="T42" fmla="*/ 231 w 308"/>
                <a:gd name="T43" fmla="*/ 84 h 246"/>
                <a:gd name="T44" fmla="*/ 287 w 308"/>
                <a:gd name="T45" fmla="*/ 84 h 246"/>
                <a:gd name="T46" fmla="*/ 284 w 308"/>
                <a:gd name="T47" fmla="*/ 129 h 246"/>
                <a:gd name="T48" fmla="*/ 274 w 308"/>
                <a:gd name="T49" fmla="*/ 140 h 246"/>
                <a:gd name="T50" fmla="*/ 217 w 308"/>
                <a:gd name="T51" fmla="*/ 136 h 246"/>
                <a:gd name="T52" fmla="*/ 217 w 308"/>
                <a:gd name="T53" fmla="*/ 121 h 246"/>
                <a:gd name="T54" fmla="*/ 274 w 308"/>
                <a:gd name="T55" fmla="*/ 118 h 246"/>
                <a:gd name="T56" fmla="*/ 284 w 308"/>
                <a:gd name="T57" fmla="*/ 129 h 246"/>
                <a:gd name="T58" fmla="*/ 114 w 308"/>
                <a:gd name="T59" fmla="*/ 215 h 246"/>
                <a:gd name="T60" fmla="*/ 142 w 308"/>
                <a:gd name="T61" fmla="*/ 113 h 246"/>
                <a:gd name="T62" fmla="*/ 184 w 308"/>
                <a:gd name="T63" fmla="*/ 58 h 246"/>
                <a:gd name="T64" fmla="*/ 201 w 308"/>
                <a:gd name="T65" fmla="*/ 16 h 246"/>
                <a:gd name="T66" fmla="*/ 202 w 308"/>
                <a:gd name="T67" fmla="*/ 80 h 246"/>
                <a:gd name="T68" fmla="*/ 203 w 308"/>
                <a:gd name="T69" fmla="*/ 84 h 246"/>
                <a:gd name="T70" fmla="*/ 203 w 308"/>
                <a:gd name="T71" fmla="*/ 112 h 246"/>
                <a:gd name="T72" fmla="*/ 183 w 308"/>
                <a:gd name="T73" fmla="*/ 141 h 246"/>
                <a:gd name="T74" fmla="*/ 148 w 308"/>
                <a:gd name="T75" fmla="*/ 160 h 246"/>
                <a:gd name="T76" fmla="*/ 166 w 308"/>
                <a:gd name="T77" fmla="*/ 162 h 246"/>
                <a:gd name="T78" fmla="*/ 203 w 308"/>
                <a:gd name="T79" fmla="*/ 142 h 246"/>
                <a:gd name="T80" fmla="*/ 198 w 308"/>
                <a:gd name="T81" fmla="*/ 153 h 246"/>
                <a:gd name="T82" fmla="*/ 197 w 308"/>
                <a:gd name="T83" fmla="*/ 174 h 246"/>
                <a:gd name="T84" fmla="*/ 197 w 308"/>
                <a:gd name="T85" fmla="*/ 190 h 246"/>
                <a:gd name="T86" fmla="*/ 198 w 308"/>
                <a:gd name="T87" fmla="*/ 211 h 246"/>
                <a:gd name="T88" fmla="*/ 153 w 308"/>
                <a:gd name="T89" fmla="*/ 203 h 246"/>
                <a:gd name="T90" fmla="*/ 219 w 308"/>
                <a:gd name="T91" fmla="*/ 210 h 246"/>
                <a:gd name="T92" fmla="*/ 209 w 308"/>
                <a:gd name="T93" fmla="*/ 200 h 246"/>
                <a:gd name="T94" fmla="*/ 255 w 308"/>
                <a:gd name="T95" fmla="*/ 189 h 246"/>
                <a:gd name="T96" fmla="*/ 266 w 308"/>
                <a:gd name="T97" fmla="*/ 200 h 246"/>
                <a:gd name="T98" fmla="*/ 255 w 308"/>
                <a:gd name="T99" fmla="*/ 210 h 246"/>
                <a:gd name="T100" fmla="*/ 219 w 308"/>
                <a:gd name="T101" fmla="*/ 175 h 246"/>
                <a:gd name="T102" fmla="*/ 209 w 308"/>
                <a:gd name="T103" fmla="*/ 165 h 246"/>
                <a:gd name="T104" fmla="*/ 225 w 308"/>
                <a:gd name="T105" fmla="*/ 154 h 246"/>
                <a:gd name="T106" fmla="*/ 279 w 308"/>
                <a:gd name="T107" fmla="*/ 160 h 246"/>
                <a:gd name="T108" fmla="*/ 273 w 308"/>
                <a:gd name="T109" fmla="*/ 17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8" h="246">
                  <a:moveTo>
                    <a:pt x="283" y="68"/>
                  </a:moveTo>
                  <a:lnTo>
                    <a:pt x="233" y="68"/>
                  </a:lnTo>
                  <a:lnTo>
                    <a:pt x="233" y="68"/>
                  </a:lnTo>
                  <a:lnTo>
                    <a:pt x="231" y="70"/>
                  </a:lnTo>
                  <a:lnTo>
                    <a:pt x="220" y="70"/>
                  </a:lnTo>
                  <a:lnTo>
                    <a:pt x="225" y="55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4" y="23"/>
                  </a:lnTo>
                  <a:lnTo>
                    <a:pt x="222" y="18"/>
                  </a:lnTo>
                  <a:lnTo>
                    <a:pt x="219" y="13"/>
                  </a:lnTo>
                  <a:lnTo>
                    <a:pt x="216" y="9"/>
                  </a:lnTo>
                  <a:lnTo>
                    <a:pt x="212" y="5"/>
                  </a:lnTo>
                  <a:lnTo>
                    <a:pt x="206" y="3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79" y="0"/>
                  </a:lnTo>
                  <a:lnTo>
                    <a:pt x="179" y="39"/>
                  </a:lnTo>
                  <a:lnTo>
                    <a:pt x="173" y="49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35" y="91"/>
                  </a:lnTo>
                  <a:lnTo>
                    <a:pt x="114" y="91"/>
                  </a:lnTo>
                  <a:lnTo>
                    <a:pt x="103" y="91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99" y="106"/>
                  </a:lnTo>
                  <a:lnTo>
                    <a:pt x="99" y="230"/>
                  </a:lnTo>
                  <a:lnTo>
                    <a:pt x="0" y="230"/>
                  </a:lnTo>
                  <a:lnTo>
                    <a:pt x="0" y="246"/>
                  </a:lnTo>
                  <a:lnTo>
                    <a:pt x="114" y="246"/>
                  </a:lnTo>
                  <a:lnTo>
                    <a:pt x="114" y="229"/>
                  </a:lnTo>
                  <a:lnTo>
                    <a:pt x="136" y="229"/>
                  </a:lnTo>
                  <a:lnTo>
                    <a:pt x="136" y="209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47" y="215"/>
                  </a:lnTo>
                  <a:lnTo>
                    <a:pt x="156" y="221"/>
                  </a:lnTo>
                  <a:lnTo>
                    <a:pt x="164" y="224"/>
                  </a:lnTo>
                  <a:lnTo>
                    <a:pt x="174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55" y="225"/>
                  </a:lnTo>
                  <a:lnTo>
                    <a:pt x="255" y="225"/>
                  </a:lnTo>
                  <a:lnTo>
                    <a:pt x="260" y="224"/>
                  </a:lnTo>
                  <a:lnTo>
                    <a:pt x="265" y="223"/>
                  </a:lnTo>
                  <a:lnTo>
                    <a:pt x="269" y="221"/>
                  </a:lnTo>
                  <a:lnTo>
                    <a:pt x="272" y="217"/>
                  </a:lnTo>
                  <a:lnTo>
                    <a:pt x="276" y="213"/>
                  </a:lnTo>
                  <a:lnTo>
                    <a:pt x="278" y="210"/>
                  </a:lnTo>
                  <a:lnTo>
                    <a:pt x="280" y="205"/>
                  </a:lnTo>
                  <a:lnTo>
                    <a:pt x="280" y="200"/>
                  </a:lnTo>
                  <a:lnTo>
                    <a:pt x="280" y="200"/>
                  </a:lnTo>
                  <a:lnTo>
                    <a:pt x="279" y="194"/>
                  </a:lnTo>
                  <a:lnTo>
                    <a:pt x="277" y="188"/>
                  </a:lnTo>
                  <a:lnTo>
                    <a:pt x="277" y="188"/>
                  </a:lnTo>
                  <a:lnTo>
                    <a:pt x="283" y="184"/>
                  </a:lnTo>
                  <a:lnTo>
                    <a:pt x="290" y="179"/>
                  </a:lnTo>
                  <a:lnTo>
                    <a:pt x="293" y="172"/>
                  </a:lnTo>
                  <a:lnTo>
                    <a:pt x="294" y="169"/>
                  </a:lnTo>
                  <a:lnTo>
                    <a:pt x="294" y="165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3" y="156"/>
                  </a:lnTo>
                  <a:lnTo>
                    <a:pt x="291" y="153"/>
                  </a:lnTo>
                  <a:lnTo>
                    <a:pt x="288" y="149"/>
                  </a:lnTo>
                  <a:lnTo>
                    <a:pt x="288" y="149"/>
                  </a:lnTo>
                  <a:lnTo>
                    <a:pt x="293" y="145"/>
                  </a:lnTo>
                  <a:lnTo>
                    <a:pt x="296" y="141"/>
                  </a:lnTo>
                  <a:lnTo>
                    <a:pt x="298" y="135"/>
                  </a:lnTo>
                  <a:lnTo>
                    <a:pt x="298" y="129"/>
                  </a:lnTo>
                  <a:lnTo>
                    <a:pt x="298" y="129"/>
                  </a:lnTo>
                  <a:lnTo>
                    <a:pt x="297" y="121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300" y="112"/>
                  </a:lnTo>
                  <a:lnTo>
                    <a:pt x="305" y="106"/>
                  </a:lnTo>
                  <a:lnTo>
                    <a:pt x="307" y="101"/>
                  </a:lnTo>
                  <a:lnTo>
                    <a:pt x="308" y="93"/>
                  </a:lnTo>
                  <a:lnTo>
                    <a:pt x="308" y="93"/>
                  </a:lnTo>
                  <a:lnTo>
                    <a:pt x="308" y="89"/>
                  </a:lnTo>
                  <a:lnTo>
                    <a:pt x="306" y="84"/>
                  </a:lnTo>
                  <a:lnTo>
                    <a:pt x="304" y="79"/>
                  </a:lnTo>
                  <a:lnTo>
                    <a:pt x="300" y="76"/>
                  </a:lnTo>
                  <a:lnTo>
                    <a:pt x="297" y="73"/>
                  </a:lnTo>
                  <a:lnTo>
                    <a:pt x="293" y="71"/>
                  </a:lnTo>
                  <a:lnTo>
                    <a:pt x="288" y="70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94" y="93"/>
                  </a:moveTo>
                  <a:lnTo>
                    <a:pt x="294" y="93"/>
                  </a:lnTo>
                  <a:lnTo>
                    <a:pt x="293" y="98"/>
                  </a:lnTo>
                  <a:lnTo>
                    <a:pt x="291" y="101"/>
                  </a:lnTo>
                  <a:lnTo>
                    <a:pt x="287" y="103"/>
                  </a:lnTo>
                  <a:lnTo>
                    <a:pt x="283" y="104"/>
                  </a:lnTo>
                  <a:lnTo>
                    <a:pt x="274" y="104"/>
                  </a:lnTo>
                  <a:lnTo>
                    <a:pt x="233" y="104"/>
                  </a:lnTo>
                  <a:lnTo>
                    <a:pt x="233" y="104"/>
                  </a:lnTo>
                  <a:lnTo>
                    <a:pt x="230" y="103"/>
                  </a:lnTo>
                  <a:lnTo>
                    <a:pt x="226" y="101"/>
                  </a:lnTo>
                  <a:lnTo>
                    <a:pt x="224" y="98"/>
                  </a:lnTo>
                  <a:lnTo>
                    <a:pt x="224" y="93"/>
                  </a:lnTo>
                  <a:lnTo>
                    <a:pt x="224" y="93"/>
                  </a:lnTo>
                  <a:lnTo>
                    <a:pt x="224" y="90"/>
                  </a:lnTo>
                  <a:lnTo>
                    <a:pt x="226" y="87"/>
                  </a:lnTo>
                  <a:lnTo>
                    <a:pt x="228" y="85"/>
                  </a:lnTo>
                  <a:lnTo>
                    <a:pt x="231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7" y="84"/>
                  </a:lnTo>
                  <a:lnTo>
                    <a:pt x="291" y="86"/>
                  </a:lnTo>
                  <a:lnTo>
                    <a:pt x="293" y="89"/>
                  </a:lnTo>
                  <a:lnTo>
                    <a:pt x="294" y="93"/>
                  </a:lnTo>
                  <a:lnTo>
                    <a:pt x="294" y="93"/>
                  </a:lnTo>
                  <a:close/>
                  <a:moveTo>
                    <a:pt x="284" y="129"/>
                  </a:moveTo>
                  <a:lnTo>
                    <a:pt x="284" y="129"/>
                  </a:lnTo>
                  <a:lnTo>
                    <a:pt x="284" y="133"/>
                  </a:lnTo>
                  <a:lnTo>
                    <a:pt x="281" y="136"/>
                  </a:lnTo>
                  <a:lnTo>
                    <a:pt x="278" y="139"/>
                  </a:lnTo>
                  <a:lnTo>
                    <a:pt x="274" y="140"/>
                  </a:lnTo>
                  <a:lnTo>
                    <a:pt x="269" y="140"/>
                  </a:lnTo>
                  <a:lnTo>
                    <a:pt x="225" y="140"/>
                  </a:lnTo>
                  <a:lnTo>
                    <a:pt x="225" y="140"/>
                  </a:lnTo>
                  <a:lnTo>
                    <a:pt x="220" y="139"/>
                  </a:lnTo>
                  <a:lnTo>
                    <a:pt x="217" y="136"/>
                  </a:lnTo>
                  <a:lnTo>
                    <a:pt x="215" y="133"/>
                  </a:lnTo>
                  <a:lnTo>
                    <a:pt x="214" y="129"/>
                  </a:lnTo>
                  <a:lnTo>
                    <a:pt x="214" y="129"/>
                  </a:lnTo>
                  <a:lnTo>
                    <a:pt x="215" y="125"/>
                  </a:lnTo>
                  <a:lnTo>
                    <a:pt x="217" y="121"/>
                  </a:lnTo>
                  <a:lnTo>
                    <a:pt x="220" y="119"/>
                  </a:lnTo>
                  <a:lnTo>
                    <a:pt x="225" y="118"/>
                  </a:lnTo>
                  <a:lnTo>
                    <a:pt x="233" y="118"/>
                  </a:lnTo>
                  <a:lnTo>
                    <a:pt x="274" y="118"/>
                  </a:lnTo>
                  <a:lnTo>
                    <a:pt x="274" y="118"/>
                  </a:lnTo>
                  <a:lnTo>
                    <a:pt x="278" y="119"/>
                  </a:lnTo>
                  <a:lnTo>
                    <a:pt x="281" y="121"/>
                  </a:lnTo>
                  <a:lnTo>
                    <a:pt x="284" y="125"/>
                  </a:lnTo>
                  <a:lnTo>
                    <a:pt x="284" y="129"/>
                  </a:lnTo>
                  <a:lnTo>
                    <a:pt x="284" y="129"/>
                  </a:lnTo>
                  <a:close/>
                  <a:moveTo>
                    <a:pt x="114" y="215"/>
                  </a:moveTo>
                  <a:lnTo>
                    <a:pt x="114" y="113"/>
                  </a:lnTo>
                  <a:lnTo>
                    <a:pt x="122" y="113"/>
                  </a:lnTo>
                  <a:lnTo>
                    <a:pt x="122" y="215"/>
                  </a:lnTo>
                  <a:lnTo>
                    <a:pt x="114" y="215"/>
                  </a:lnTo>
                  <a:close/>
                  <a:moveTo>
                    <a:pt x="148" y="198"/>
                  </a:moveTo>
                  <a:lnTo>
                    <a:pt x="147" y="195"/>
                  </a:lnTo>
                  <a:lnTo>
                    <a:pt x="136" y="195"/>
                  </a:lnTo>
                  <a:lnTo>
                    <a:pt x="136" y="113"/>
                  </a:lnTo>
                  <a:lnTo>
                    <a:pt x="142" y="113"/>
                  </a:lnTo>
                  <a:lnTo>
                    <a:pt x="143" y="107"/>
                  </a:lnTo>
                  <a:lnTo>
                    <a:pt x="143" y="107"/>
                  </a:lnTo>
                  <a:lnTo>
                    <a:pt x="146" y="100"/>
                  </a:lnTo>
                  <a:lnTo>
                    <a:pt x="151" y="93"/>
                  </a:lnTo>
                  <a:lnTo>
                    <a:pt x="184" y="58"/>
                  </a:lnTo>
                  <a:lnTo>
                    <a:pt x="193" y="44"/>
                  </a:lnTo>
                  <a:lnTo>
                    <a:pt x="193" y="14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201" y="16"/>
                  </a:lnTo>
                  <a:lnTo>
                    <a:pt x="205" y="19"/>
                  </a:lnTo>
                  <a:lnTo>
                    <a:pt x="209" y="23"/>
                  </a:lnTo>
                  <a:lnTo>
                    <a:pt x="210" y="30"/>
                  </a:lnTo>
                  <a:lnTo>
                    <a:pt x="210" y="53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4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90"/>
                  </a:lnTo>
                  <a:lnTo>
                    <a:pt x="205" y="98"/>
                  </a:lnTo>
                  <a:lnTo>
                    <a:pt x="205" y="105"/>
                  </a:lnTo>
                  <a:lnTo>
                    <a:pt x="203" y="112"/>
                  </a:lnTo>
                  <a:lnTo>
                    <a:pt x="203" y="112"/>
                  </a:lnTo>
                  <a:lnTo>
                    <a:pt x="200" y="121"/>
                  </a:lnTo>
                  <a:lnTo>
                    <a:pt x="196" y="129"/>
                  </a:lnTo>
                  <a:lnTo>
                    <a:pt x="189" y="135"/>
                  </a:lnTo>
                  <a:lnTo>
                    <a:pt x="183" y="141"/>
                  </a:lnTo>
                  <a:lnTo>
                    <a:pt x="175" y="145"/>
                  </a:lnTo>
                  <a:lnTo>
                    <a:pt x="168" y="147"/>
                  </a:lnTo>
                  <a:lnTo>
                    <a:pt x="160" y="148"/>
                  </a:lnTo>
                  <a:lnTo>
                    <a:pt x="151" y="147"/>
                  </a:lnTo>
                  <a:lnTo>
                    <a:pt x="148" y="160"/>
                  </a:lnTo>
                  <a:lnTo>
                    <a:pt x="148" y="160"/>
                  </a:lnTo>
                  <a:lnTo>
                    <a:pt x="155" y="161"/>
                  </a:lnTo>
                  <a:lnTo>
                    <a:pt x="161" y="162"/>
                  </a:lnTo>
                  <a:lnTo>
                    <a:pt x="161" y="162"/>
                  </a:lnTo>
                  <a:lnTo>
                    <a:pt x="166" y="162"/>
                  </a:lnTo>
                  <a:lnTo>
                    <a:pt x="173" y="161"/>
                  </a:lnTo>
                  <a:lnTo>
                    <a:pt x="178" y="159"/>
                  </a:lnTo>
                  <a:lnTo>
                    <a:pt x="184" y="157"/>
                  </a:lnTo>
                  <a:lnTo>
                    <a:pt x="195" y="151"/>
                  </a:lnTo>
                  <a:lnTo>
                    <a:pt x="203" y="142"/>
                  </a:lnTo>
                  <a:lnTo>
                    <a:pt x="203" y="142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1" y="148"/>
                  </a:lnTo>
                  <a:lnTo>
                    <a:pt x="198" y="153"/>
                  </a:lnTo>
                  <a:lnTo>
                    <a:pt x="196" y="158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6" y="170"/>
                  </a:lnTo>
                  <a:lnTo>
                    <a:pt x="197" y="174"/>
                  </a:lnTo>
                  <a:lnTo>
                    <a:pt x="199" y="179"/>
                  </a:lnTo>
                  <a:lnTo>
                    <a:pt x="202" y="182"/>
                  </a:lnTo>
                  <a:lnTo>
                    <a:pt x="202" y="182"/>
                  </a:lnTo>
                  <a:lnTo>
                    <a:pt x="199" y="186"/>
                  </a:lnTo>
                  <a:lnTo>
                    <a:pt x="197" y="190"/>
                  </a:lnTo>
                  <a:lnTo>
                    <a:pt x="196" y="195"/>
                  </a:lnTo>
                  <a:lnTo>
                    <a:pt x="195" y="200"/>
                  </a:lnTo>
                  <a:lnTo>
                    <a:pt x="195" y="200"/>
                  </a:lnTo>
                  <a:lnTo>
                    <a:pt x="196" y="206"/>
                  </a:lnTo>
                  <a:lnTo>
                    <a:pt x="198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6" y="210"/>
                  </a:lnTo>
                  <a:lnTo>
                    <a:pt x="160" y="207"/>
                  </a:lnTo>
                  <a:lnTo>
                    <a:pt x="153" y="203"/>
                  </a:lnTo>
                  <a:lnTo>
                    <a:pt x="148" y="198"/>
                  </a:lnTo>
                  <a:lnTo>
                    <a:pt x="148" y="198"/>
                  </a:lnTo>
                  <a:close/>
                  <a:moveTo>
                    <a:pt x="255" y="210"/>
                  </a:moveTo>
                  <a:lnTo>
                    <a:pt x="219" y="210"/>
                  </a:lnTo>
                  <a:lnTo>
                    <a:pt x="219" y="210"/>
                  </a:lnTo>
                  <a:lnTo>
                    <a:pt x="215" y="210"/>
                  </a:lnTo>
                  <a:lnTo>
                    <a:pt x="212" y="208"/>
                  </a:lnTo>
                  <a:lnTo>
                    <a:pt x="210" y="203"/>
                  </a:lnTo>
                  <a:lnTo>
                    <a:pt x="209" y="200"/>
                  </a:lnTo>
                  <a:lnTo>
                    <a:pt x="209" y="200"/>
                  </a:lnTo>
                  <a:lnTo>
                    <a:pt x="210" y="196"/>
                  </a:lnTo>
                  <a:lnTo>
                    <a:pt x="212" y="193"/>
                  </a:lnTo>
                  <a:lnTo>
                    <a:pt x="215" y="190"/>
                  </a:lnTo>
                  <a:lnTo>
                    <a:pt x="219" y="189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9" y="190"/>
                  </a:lnTo>
                  <a:lnTo>
                    <a:pt x="263" y="193"/>
                  </a:lnTo>
                  <a:lnTo>
                    <a:pt x="265" y="196"/>
                  </a:lnTo>
                  <a:lnTo>
                    <a:pt x="266" y="200"/>
                  </a:lnTo>
                  <a:lnTo>
                    <a:pt x="266" y="200"/>
                  </a:lnTo>
                  <a:lnTo>
                    <a:pt x="265" y="203"/>
                  </a:lnTo>
                  <a:lnTo>
                    <a:pt x="263" y="208"/>
                  </a:lnTo>
                  <a:lnTo>
                    <a:pt x="259" y="210"/>
                  </a:lnTo>
                  <a:lnTo>
                    <a:pt x="255" y="210"/>
                  </a:lnTo>
                  <a:lnTo>
                    <a:pt x="255" y="210"/>
                  </a:lnTo>
                  <a:close/>
                  <a:moveTo>
                    <a:pt x="269" y="175"/>
                  </a:moveTo>
                  <a:lnTo>
                    <a:pt x="255" y="175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15" y="174"/>
                  </a:lnTo>
                  <a:lnTo>
                    <a:pt x="212" y="172"/>
                  </a:lnTo>
                  <a:lnTo>
                    <a:pt x="210" y="169"/>
                  </a:lnTo>
                  <a:lnTo>
                    <a:pt x="209" y="165"/>
                  </a:lnTo>
                  <a:lnTo>
                    <a:pt x="209" y="165"/>
                  </a:lnTo>
                  <a:lnTo>
                    <a:pt x="210" y="160"/>
                  </a:lnTo>
                  <a:lnTo>
                    <a:pt x="212" y="157"/>
                  </a:lnTo>
                  <a:lnTo>
                    <a:pt x="215" y="155"/>
                  </a:lnTo>
                  <a:lnTo>
                    <a:pt x="219" y="154"/>
                  </a:lnTo>
                  <a:lnTo>
                    <a:pt x="225" y="154"/>
                  </a:lnTo>
                  <a:lnTo>
                    <a:pt x="269" y="154"/>
                  </a:lnTo>
                  <a:lnTo>
                    <a:pt x="269" y="154"/>
                  </a:lnTo>
                  <a:lnTo>
                    <a:pt x="273" y="155"/>
                  </a:lnTo>
                  <a:lnTo>
                    <a:pt x="277" y="157"/>
                  </a:lnTo>
                  <a:lnTo>
                    <a:pt x="279" y="160"/>
                  </a:lnTo>
                  <a:lnTo>
                    <a:pt x="280" y="165"/>
                  </a:lnTo>
                  <a:lnTo>
                    <a:pt x="280" y="165"/>
                  </a:lnTo>
                  <a:lnTo>
                    <a:pt x="279" y="169"/>
                  </a:lnTo>
                  <a:lnTo>
                    <a:pt x="277" y="172"/>
                  </a:lnTo>
                  <a:lnTo>
                    <a:pt x="273" y="174"/>
                  </a:lnTo>
                  <a:lnTo>
                    <a:pt x="269" y="175"/>
                  </a:lnTo>
                  <a:lnTo>
                    <a:pt x="269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0" name="Freeform 73"/>
            <p:cNvSpPr>
              <a:spLocks noEditPoints="1"/>
            </p:cNvSpPr>
            <p:nvPr/>
          </p:nvSpPr>
          <p:spPr bwMode="auto">
            <a:xfrm>
              <a:off x="8704263" y="6319838"/>
              <a:ext cx="52388" cy="52388"/>
            </a:xfrm>
            <a:custGeom>
              <a:avLst/>
              <a:gdLst>
                <a:gd name="T0" fmla="*/ 33 w 33"/>
                <a:gd name="T1" fmla="*/ 16 h 33"/>
                <a:gd name="T2" fmla="*/ 33 w 33"/>
                <a:gd name="T3" fmla="*/ 16 h 33"/>
                <a:gd name="T4" fmla="*/ 33 w 33"/>
                <a:gd name="T5" fmla="*/ 13 h 33"/>
                <a:gd name="T6" fmla="*/ 32 w 33"/>
                <a:gd name="T7" fmla="*/ 10 h 33"/>
                <a:gd name="T8" fmla="*/ 29 w 33"/>
                <a:gd name="T9" fmla="*/ 4 h 33"/>
                <a:gd name="T10" fmla="*/ 23 w 33"/>
                <a:gd name="T11" fmla="*/ 1 h 33"/>
                <a:gd name="T12" fmla="*/ 20 w 33"/>
                <a:gd name="T13" fmla="*/ 0 h 33"/>
                <a:gd name="T14" fmla="*/ 17 w 33"/>
                <a:gd name="T15" fmla="*/ 0 h 33"/>
                <a:gd name="T16" fmla="*/ 17 w 33"/>
                <a:gd name="T17" fmla="*/ 0 h 33"/>
                <a:gd name="T18" fmla="*/ 14 w 33"/>
                <a:gd name="T19" fmla="*/ 0 h 33"/>
                <a:gd name="T20" fmla="*/ 10 w 33"/>
                <a:gd name="T21" fmla="*/ 1 h 33"/>
                <a:gd name="T22" fmla="*/ 5 w 33"/>
                <a:gd name="T23" fmla="*/ 4 h 33"/>
                <a:gd name="T24" fmla="*/ 1 w 33"/>
                <a:gd name="T25" fmla="*/ 10 h 33"/>
                <a:gd name="T26" fmla="*/ 0 w 33"/>
                <a:gd name="T27" fmla="*/ 13 h 33"/>
                <a:gd name="T28" fmla="*/ 0 w 33"/>
                <a:gd name="T29" fmla="*/ 16 h 33"/>
                <a:gd name="T30" fmla="*/ 0 w 33"/>
                <a:gd name="T31" fmla="*/ 16 h 33"/>
                <a:gd name="T32" fmla="*/ 0 w 33"/>
                <a:gd name="T33" fmla="*/ 19 h 33"/>
                <a:gd name="T34" fmla="*/ 1 w 33"/>
                <a:gd name="T35" fmla="*/ 23 h 33"/>
                <a:gd name="T36" fmla="*/ 5 w 33"/>
                <a:gd name="T37" fmla="*/ 28 h 33"/>
                <a:gd name="T38" fmla="*/ 10 w 33"/>
                <a:gd name="T39" fmla="*/ 32 h 33"/>
                <a:gd name="T40" fmla="*/ 14 w 33"/>
                <a:gd name="T41" fmla="*/ 33 h 33"/>
                <a:gd name="T42" fmla="*/ 17 w 33"/>
                <a:gd name="T43" fmla="*/ 33 h 33"/>
                <a:gd name="T44" fmla="*/ 17 w 33"/>
                <a:gd name="T45" fmla="*/ 33 h 33"/>
                <a:gd name="T46" fmla="*/ 20 w 33"/>
                <a:gd name="T47" fmla="*/ 33 h 33"/>
                <a:gd name="T48" fmla="*/ 23 w 33"/>
                <a:gd name="T49" fmla="*/ 32 h 33"/>
                <a:gd name="T50" fmla="*/ 29 w 33"/>
                <a:gd name="T51" fmla="*/ 28 h 33"/>
                <a:gd name="T52" fmla="*/ 32 w 33"/>
                <a:gd name="T53" fmla="*/ 23 h 33"/>
                <a:gd name="T54" fmla="*/ 33 w 33"/>
                <a:gd name="T55" fmla="*/ 19 h 33"/>
                <a:gd name="T56" fmla="*/ 33 w 33"/>
                <a:gd name="T57" fmla="*/ 16 h 33"/>
                <a:gd name="T58" fmla="*/ 33 w 33"/>
                <a:gd name="T59" fmla="*/ 16 h 33"/>
                <a:gd name="T60" fmla="*/ 14 w 33"/>
                <a:gd name="T61" fmla="*/ 16 h 33"/>
                <a:gd name="T62" fmla="*/ 14 w 33"/>
                <a:gd name="T63" fmla="*/ 16 h 33"/>
                <a:gd name="T64" fmla="*/ 15 w 33"/>
                <a:gd name="T65" fmla="*/ 14 h 33"/>
                <a:gd name="T66" fmla="*/ 17 w 33"/>
                <a:gd name="T67" fmla="*/ 14 h 33"/>
                <a:gd name="T68" fmla="*/ 17 w 33"/>
                <a:gd name="T69" fmla="*/ 14 h 33"/>
                <a:gd name="T70" fmla="*/ 18 w 33"/>
                <a:gd name="T71" fmla="*/ 14 h 33"/>
                <a:gd name="T72" fmla="*/ 19 w 33"/>
                <a:gd name="T73" fmla="*/ 16 h 33"/>
                <a:gd name="T74" fmla="*/ 19 w 33"/>
                <a:gd name="T75" fmla="*/ 16 h 33"/>
                <a:gd name="T76" fmla="*/ 18 w 33"/>
                <a:gd name="T77" fmla="*/ 18 h 33"/>
                <a:gd name="T78" fmla="*/ 17 w 33"/>
                <a:gd name="T79" fmla="*/ 19 h 33"/>
                <a:gd name="T80" fmla="*/ 17 w 33"/>
                <a:gd name="T81" fmla="*/ 19 h 33"/>
                <a:gd name="T82" fmla="*/ 15 w 33"/>
                <a:gd name="T83" fmla="*/ 18 h 33"/>
                <a:gd name="T84" fmla="*/ 14 w 33"/>
                <a:gd name="T85" fmla="*/ 16 h 33"/>
                <a:gd name="T86" fmla="*/ 14 w 33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3">
                  <a:moveTo>
                    <a:pt x="33" y="16"/>
                  </a:moveTo>
                  <a:lnTo>
                    <a:pt x="33" y="16"/>
                  </a:lnTo>
                  <a:lnTo>
                    <a:pt x="33" y="13"/>
                  </a:lnTo>
                  <a:lnTo>
                    <a:pt x="32" y="10"/>
                  </a:lnTo>
                  <a:lnTo>
                    <a:pt x="29" y="4"/>
                  </a:lnTo>
                  <a:lnTo>
                    <a:pt x="23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5" y="28"/>
                  </a:lnTo>
                  <a:lnTo>
                    <a:pt x="10" y="32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20" y="33"/>
                  </a:lnTo>
                  <a:lnTo>
                    <a:pt x="23" y="32"/>
                  </a:lnTo>
                  <a:lnTo>
                    <a:pt x="29" y="28"/>
                  </a:lnTo>
                  <a:lnTo>
                    <a:pt x="32" y="23"/>
                  </a:lnTo>
                  <a:lnTo>
                    <a:pt x="33" y="19"/>
                  </a:lnTo>
                  <a:lnTo>
                    <a:pt x="33" y="16"/>
                  </a:lnTo>
                  <a:lnTo>
                    <a:pt x="33" y="16"/>
                  </a:lnTo>
                  <a:close/>
                  <a:moveTo>
                    <a:pt x="14" y="16"/>
                  </a:moveTo>
                  <a:lnTo>
                    <a:pt x="14" y="16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8" y="14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5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1" name="Rectangle 74"/>
            <p:cNvSpPr>
              <a:spLocks noChangeArrowheads="1"/>
            </p:cNvSpPr>
            <p:nvPr/>
          </p:nvSpPr>
          <p:spPr bwMode="auto">
            <a:xfrm>
              <a:off x="8712200" y="5751513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2" name="Rectangle 75"/>
            <p:cNvSpPr>
              <a:spLocks noChangeArrowheads="1"/>
            </p:cNvSpPr>
            <p:nvPr/>
          </p:nvSpPr>
          <p:spPr bwMode="auto">
            <a:xfrm>
              <a:off x="8712200" y="5799138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3" name="Rectangle 76"/>
            <p:cNvSpPr>
              <a:spLocks noChangeArrowheads="1"/>
            </p:cNvSpPr>
            <p:nvPr/>
          </p:nvSpPr>
          <p:spPr bwMode="auto">
            <a:xfrm>
              <a:off x="8712200" y="5846763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8" name="1"/>
          <p:cNvSpPr/>
          <p:nvPr/>
        </p:nvSpPr>
        <p:spPr>
          <a:xfrm>
            <a:off x="7157300" y="3190461"/>
            <a:ext cx="1226880" cy="1226880"/>
          </a:xfrm>
          <a:prstGeom prst="ellipse">
            <a:avLst/>
          </a:prstGeom>
          <a:solidFill>
            <a:srgbClr val="BB0E1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431035" y="3531716"/>
            <a:ext cx="679410" cy="544372"/>
            <a:chOff x="7424738" y="4462463"/>
            <a:chExt cx="766763" cy="614363"/>
          </a:xfrm>
          <a:solidFill>
            <a:schemeClr val="bg1"/>
          </a:solidFill>
        </p:grpSpPr>
        <p:sp>
          <p:nvSpPr>
            <p:cNvPr id="45" name="Freeform 77"/>
            <p:cNvSpPr>
              <a:spLocks noEditPoints="1"/>
            </p:cNvSpPr>
            <p:nvPr/>
          </p:nvSpPr>
          <p:spPr bwMode="auto">
            <a:xfrm>
              <a:off x="7424738" y="5011738"/>
              <a:ext cx="766763" cy="65088"/>
            </a:xfrm>
            <a:custGeom>
              <a:avLst/>
              <a:gdLst>
                <a:gd name="T0" fmla="*/ 473 w 483"/>
                <a:gd name="T1" fmla="*/ 0 h 41"/>
                <a:gd name="T2" fmla="*/ 455 w 483"/>
                <a:gd name="T3" fmla="*/ 0 h 41"/>
                <a:gd name="T4" fmla="*/ 455 w 483"/>
                <a:gd name="T5" fmla="*/ 0 h 41"/>
                <a:gd name="T6" fmla="*/ 454 w 483"/>
                <a:gd name="T7" fmla="*/ 0 h 41"/>
                <a:gd name="T8" fmla="*/ 421 w 483"/>
                <a:gd name="T9" fmla="*/ 0 h 41"/>
                <a:gd name="T10" fmla="*/ 421 w 483"/>
                <a:gd name="T11" fmla="*/ 0 h 41"/>
                <a:gd name="T12" fmla="*/ 420 w 483"/>
                <a:gd name="T13" fmla="*/ 0 h 41"/>
                <a:gd name="T14" fmla="*/ 73 w 483"/>
                <a:gd name="T15" fmla="*/ 0 h 41"/>
                <a:gd name="T16" fmla="*/ 73 w 483"/>
                <a:gd name="T17" fmla="*/ 0 h 41"/>
                <a:gd name="T18" fmla="*/ 70 w 483"/>
                <a:gd name="T19" fmla="*/ 0 h 41"/>
                <a:gd name="T20" fmla="*/ 48 w 483"/>
                <a:gd name="T21" fmla="*/ 6 h 41"/>
                <a:gd name="T22" fmla="*/ 48 w 483"/>
                <a:gd name="T23" fmla="*/ 6 h 41"/>
                <a:gd name="T24" fmla="*/ 0 w 483"/>
                <a:gd name="T25" fmla="*/ 20 h 41"/>
                <a:gd name="T26" fmla="*/ 24 w 483"/>
                <a:gd name="T27" fmla="*/ 27 h 41"/>
                <a:gd name="T28" fmla="*/ 24 w 483"/>
                <a:gd name="T29" fmla="*/ 27 h 41"/>
                <a:gd name="T30" fmla="*/ 24 w 483"/>
                <a:gd name="T31" fmla="*/ 27 h 41"/>
                <a:gd name="T32" fmla="*/ 70 w 483"/>
                <a:gd name="T33" fmla="*/ 40 h 41"/>
                <a:gd name="T34" fmla="*/ 70 w 483"/>
                <a:gd name="T35" fmla="*/ 40 h 41"/>
                <a:gd name="T36" fmla="*/ 73 w 483"/>
                <a:gd name="T37" fmla="*/ 41 h 41"/>
                <a:gd name="T38" fmla="*/ 419 w 483"/>
                <a:gd name="T39" fmla="*/ 41 h 41"/>
                <a:gd name="T40" fmla="*/ 419 w 483"/>
                <a:gd name="T41" fmla="*/ 41 h 41"/>
                <a:gd name="T42" fmla="*/ 421 w 483"/>
                <a:gd name="T43" fmla="*/ 41 h 41"/>
                <a:gd name="T44" fmla="*/ 454 w 483"/>
                <a:gd name="T45" fmla="*/ 41 h 41"/>
                <a:gd name="T46" fmla="*/ 454 w 483"/>
                <a:gd name="T47" fmla="*/ 41 h 41"/>
                <a:gd name="T48" fmla="*/ 455 w 483"/>
                <a:gd name="T49" fmla="*/ 41 h 41"/>
                <a:gd name="T50" fmla="*/ 473 w 483"/>
                <a:gd name="T51" fmla="*/ 41 h 41"/>
                <a:gd name="T52" fmla="*/ 473 w 483"/>
                <a:gd name="T53" fmla="*/ 41 h 41"/>
                <a:gd name="T54" fmla="*/ 476 w 483"/>
                <a:gd name="T55" fmla="*/ 40 h 41"/>
                <a:gd name="T56" fmla="*/ 480 w 483"/>
                <a:gd name="T57" fmla="*/ 38 h 41"/>
                <a:gd name="T58" fmla="*/ 482 w 483"/>
                <a:gd name="T59" fmla="*/ 34 h 41"/>
                <a:gd name="T60" fmla="*/ 483 w 483"/>
                <a:gd name="T61" fmla="*/ 31 h 41"/>
                <a:gd name="T62" fmla="*/ 483 w 483"/>
                <a:gd name="T63" fmla="*/ 10 h 41"/>
                <a:gd name="T64" fmla="*/ 483 w 483"/>
                <a:gd name="T65" fmla="*/ 10 h 41"/>
                <a:gd name="T66" fmla="*/ 482 w 483"/>
                <a:gd name="T67" fmla="*/ 5 h 41"/>
                <a:gd name="T68" fmla="*/ 480 w 483"/>
                <a:gd name="T69" fmla="*/ 2 h 41"/>
                <a:gd name="T70" fmla="*/ 476 w 483"/>
                <a:gd name="T71" fmla="*/ 0 h 41"/>
                <a:gd name="T72" fmla="*/ 473 w 483"/>
                <a:gd name="T73" fmla="*/ 0 h 41"/>
                <a:gd name="T74" fmla="*/ 473 w 483"/>
                <a:gd name="T75" fmla="*/ 0 h 41"/>
                <a:gd name="T76" fmla="*/ 83 w 483"/>
                <a:gd name="T77" fmla="*/ 14 h 41"/>
                <a:gd name="T78" fmla="*/ 415 w 483"/>
                <a:gd name="T79" fmla="*/ 14 h 41"/>
                <a:gd name="T80" fmla="*/ 415 w 483"/>
                <a:gd name="T81" fmla="*/ 27 h 41"/>
                <a:gd name="T82" fmla="*/ 83 w 483"/>
                <a:gd name="T83" fmla="*/ 27 h 41"/>
                <a:gd name="T84" fmla="*/ 83 w 483"/>
                <a:gd name="T85" fmla="*/ 27 h 41"/>
                <a:gd name="T86" fmla="*/ 83 w 483"/>
                <a:gd name="T87" fmla="*/ 20 h 41"/>
                <a:gd name="T88" fmla="*/ 83 w 483"/>
                <a:gd name="T89" fmla="*/ 20 h 41"/>
                <a:gd name="T90" fmla="*/ 83 w 483"/>
                <a:gd name="T91" fmla="*/ 14 h 41"/>
                <a:gd name="T92" fmla="*/ 83 w 483"/>
                <a:gd name="T93" fmla="*/ 14 h 41"/>
                <a:gd name="T94" fmla="*/ 429 w 483"/>
                <a:gd name="T95" fmla="*/ 14 h 41"/>
                <a:gd name="T96" fmla="*/ 445 w 483"/>
                <a:gd name="T97" fmla="*/ 14 h 41"/>
                <a:gd name="T98" fmla="*/ 445 w 483"/>
                <a:gd name="T99" fmla="*/ 27 h 41"/>
                <a:gd name="T100" fmla="*/ 429 w 483"/>
                <a:gd name="T101" fmla="*/ 27 h 41"/>
                <a:gd name="T102" fmla="*/ 429 w 483"/>
                <a:gd name="T103" fmla="*/ 14 h 41"/>
                <a:gd name="T104" fmla="*/ 66 w 483"/>
                <a:gd name="T105" fmla="*/ 16 h 41"/>
                <a:gd name="T106" fmla="*/ 66 w 483"/>
                <a:gd name="T107" fmla="*/ 25 h 41"/>
                <a:gd name="T108" fmla="*/ 52 w 483"/>
                <a:gd name="T109" fmla="*/ 20 h 41"/>
                <a:gd name="T110" fmla="*/ 66 w 483"/>
                <a:gd name="T111" fmla="*/ 16 h 41"/>
                <a:gd name="T112" fmla="*/ 469 w 483"/>
                <a:gd name="T113" fmla="*/ 27 h 41"/>
                <a:gd name="T114" fmla="*/ 460 w 483"/>
                <a:gd name="T115" fmla="*/ 27 h 41"/>
                <a:gd name="T116" fmla="*/ 460 w 483"/>
                <a:gd name="T117" fmla="*/ 14 h 41"/>
                <a:gd name="T118" fmla="*/ 469 w 483"/>
                <a:gd name="T119" fmla="*/ 14 h 41"/>
                <a:gd name="T120" fmla="*/ 469 w 483"/>
                <a:gd name="T12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3" h="41">
                  <a:moveTo>
                    <a:pt x="473" y="0"/>
                  </a:moveTo>
                  <a:lnTo>
                    <a:pt x="455" y="0"/>
                  </a:lnTo>
                  <a:lnTo>
                    <a:pt x="455" y="0"/>
                  </a:lnTo>
                  <a:lnTo>
                    <a:pt x="454" y="0"/>
                  </a:lnTo>
                  <a:lnTo>
                    <a:pt x="421" y="0"/>
                  </a:lnTo>
                  <a:lnTo>
                    <a:pt x="421" y="0"/>
                  </a:lnTo>
                  <a:lnTo>
                    <a:pt x="420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0" y="20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3" y="41"/>
                  </a:lnTo>
                  <a:lnTo>
                    <a:pt x="419" y="41"/>
                  </a:lnTo>
                  <a:lnTo>
                    <a:pt x="419" y="41"/>
                  </a:lnTo>
                  <a:lnTo>
                    <a:pt x="421" y="41"/>
                  </a:lnTo>
                  <a:lnTo>
                    <a:pt x="454" y="41"/>
                  </a:lnTo>
                  <a:lnTo>
                    <a:pt x="454" y="41"/>
                  </a:lnTo>
                  <a:lnTo>
                    <a:pt x="455" y="41"/>
                  </a:lnTo>
                  <a:lnTo>
                    <a:pt x="473" y="41"/>
                  </a:lnTo>
                  <a:lnTo>
                    <a:pt x="473" y="41"/>
                  </a:lnTo>
                  <a:lnTo>
                    <a:pt x="476" y="40"/>
                  </a:lnTo>
                  <a:lnTo>
                    <a:pt x="480" y="38"/>
                  </a:lnTo>
                  <a:lnTo>
                    <a:pt x="482" y="34"/>
                  </a:lnTo>
                  <a:lnTo>
                    <a:pt x="483" y="31"/>
                  </a:lnTo>
                  <a:lnTo>
                    <a:pt x="483" y="10"/>
                  </a:lnTo>
                  <a:lnTo>
                    <a:pt x="483" y="10"/>
                  </a:lnTo>
                  <a:lnTo>
                    <a:pt x="482" y="5"/>
                  </a:lnTo>
                  <a:lnTo>
                    <a:pt x="480" y="2"/>
                  </a:lnTo>
                  <a:lnTo>
                    <a:pt x="476" y="0"/>
                  </a:lnTo>
                  <a:lnTo>
                    <a:pt x="473" y="0"/>
                  </a:lnTo>
                  <a:lnTo>
                    <a:pt x="473" y="0"/>
                  </a:lnTo>
                  <a:close/>
                  <a:moveTo>
                    <a:pt x="83" y="14"/>
                  </a:moveTo>
                  <a:lnTo>
                    <a:pt x="415" y="14"/>
                  </a:lnTo>
                  <a:lnTo>
                    <a:pt x="415" y="27"/>
                  </a:lnTo>
                  <a:lnTo>
                    <a:pt x="83" y="27"/>
                  </a:lnTo>
                  <a:lnTo>
                    <a:pt x="83" y="27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429" y="14"/>
                  </a:moveTo>
                  <a:lnTo>
                    <a:pt x="445" y="14"/>
                  </a:lnTo>
                  <a:lnTo>
                    <a:pt x="445" y="27"/>
                  </a:lnTo>
                  <a:lnTo>
                    <a:pt x="429" y="27"/>
                  </a:lnTo>
                  <a:lnTo>
                    <a:pt x="429" y="14"/>
                  </a:lnTo>
                  <a:close/>
                  <a:moveTo>
                    <a:pt x="66" y="16"/>
                  </a:moveTo>
                  <a:lnTo>
                    <a:pt x="66" y="25"/>
                  </a:lnTo>
                  <a:lnTo>
                    <a:pt x="52" y="20"/>
                  </a:lnTo>
                  <a:lnTo>
                    <a:pt x="66" y="16"/>
                  </a:lnTo>
                  <a:close/>
                  <a:moveTo>
                    <a:pt x="469" y="27"/>
                  </a:moveTo>
                  <a:lnTo>
                    <a:pt x="460" y="27"/>
                  </a:lnTo>
                  <a:lnTo>
                    <a:pt x="460" y="14"/>
                  </a:lnTo>
                  <a:lnTo>
                    <a:pt x="469" y="14"/>
                  </a:lnTo>
                  <a:lnTo>
                    <a:pt x="46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Freeform 78"/>
            <p:cNvSpPr>
              <a:spLocks noEditPoints="1"/>
            </p:cNvSpPr>
            <p:nvPr/>
          </p:nvSpPr>
          <p:spPr bwMode="auto">
            <a:xfrm>
              <a:off x="7431088" y="4462463"/>
              <a:ext cx="760413" cy="484188"/>
            </a:xfrm>
            <a:custGeom>
              <a:avLst/>
              <a:gdLst>
                <a:gd name="T0" fmla="*/ 0 w 479"/>
                <a:gd name="T1" fmla="*/ 0 h 305"/>
                <a:gd name="T2" fmla="*/ 0 w 479"/>
                <a:gd name="T3" fmla="*/ 60 h 305"/>
                <a:gd name="T4" fmla="*/ 0 w 479"/>
                <a:gd name="T5" fmla="*/ 305 h 305"/>
                <a:gd name="T6" fmla="*/ 479 w 479"/>
                <a:gd name="T7" fmla="*/ 305 h 305"/>
                <a:gd name="T8" fmla="*/ 479 w 479"/>
                <a:gd name="T9" fmla="*/ 60 h 305"/>
                <a:gd name="T10" fmla="*/ 479 w 479"/>
                <a:gd name="T11" fmla="*/ 0 h 305"/>
                <a:gd name="T12" fmla="*/ 0 w 479"/>
                <a:gd name="T13" fmla="*/ 0 h 305"/>
                <a:gd name="T14" fmla="*/ 14 w 479"/>
                <a:gd name="T15" fmla="*/ 14 h 305"/>
                <a:gd name="T16" fmla="*/ 465 w 479"/>
                <a:gd name="T17" fmla="*/ 14 h 305"/>
                <a:gd name="T18" fmla="*/ 465 w 479"/>
                <a:gd name="T19" fmla="*/ 46 h 305"/>
                <a:gd name="T20" fmla="*/ 14 w 479"/>
                <a:gd name="T21" fmla="*/ 46 h 305"/>
                <a:gd name="T22" fmla="*/ 14 w 479"/>
                <a:gd name="T23" fmla="*/ 14 h 305"/>
                <a:gd name="T24" fmla="*/ 465 w 479"/>
                <a:gd name="T25" fmla="*/ 291 h 305"/>
                <a:gd name="T26" fmla="*/ 14 w 479"/>
                <a:gd name="T27" fmla="*/ 291 h 305"/>
                <a:gd name="T28" fmla="*/ 14 w 479"/>
                <a:gd name="T29" fmla="*/ 60 h 305"/>
                <a:gd name="T30" fmla="*/ 465 w 479"/>
                <a:gd name="T31" fmla="*/ 60 h 305"/>
                <a:gd name="T32" fmla="*/ 465 w 479"/>
                <a:gd name="T33" fmla="*/ 29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9" h="305">
                  <a:moveTo>
                    <a:pt x="0" y="0"/>
                  </a:moveTo>
                  <a:lnTo>
                    <a:pt x="0" y="60"/>
                  </a:lnTo>
                  <a:lnTo>
                    <a:pt x="0" y="305"/>
                  </a:lnTo>
                  <a:lnTo>
                    <a:pt x="479" y="305"/>
                  </a:lnTo>
                  <a:lnTo>
                    <a:pt x="479" y="60"/>
                  </a:lnTo>
                  <a:lnTo>
                    <a:pt x="479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465" y="14"/>
                  </a:lnTo>
                  <a:lnTo>
                    <a:pt x="465" y="46"/>
                  </a:lnTo>
                  <a:lnTo>
                    <a:pt x="14" y="46"/>
                  </a:lnTo>
                  <a:lnTo>
                    <a:pt x="14" y="14"/>
                  </a:lnTo>
                  <a:close/>
                  <a:moveTo>
                    <a:pt x="465" y="291"/>
                  </a:moveTo>
                  <a:lnTo>
                    <a:pt x="14" y="291"/>
                  </a:lnTo>
                  <a:lnTo>
                    <a:pt x="14" y="60"/>
                  </a:lnTo>
                  <a:lnTo>
                    <a:pt x="465" y="60"/>
                  </a:lnTo>
                  <a:lnTo>
                    <a:pt x="465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7467600" y="4497388"/>
              <a:ext cx="3016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7510463" y="4497388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7551738" y="4497388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7524750" y="4603750"/>
              <a:ext cx="134938" cy="169863"/>
            </a:xfrm>
            <a:custGeom>
              <a:avLst/>
              <a:gdLst>
                <a:gd name="T0" fmla="*/ 22 w 85"/>
                <a:gd name="T1" fmla="*/ 80 h 107"/>
                <a:gd name="T2" fmla="*/ 62 w 85"/>
                <a:gd name="T3" fmla="*/ 80 h 107"/>
                <a:gd name="T4" fmla="*/ 71 w 85"/>
                <a:gd name="T5" fmla="*/ 107 h 107"/>
                <a:gd name="T6" fmla="*/ 85 w 85"/>
                <a:gd name="T7" fmla="*/ 102 h 107"/>
                <a:gd name="T8" fmla="*/ 49 w 85"/>
                <a:gd name="T9" fmla="*/ 0 h 107"/>
                <a:gd name="T10" fmla="*/ 35 w 85"/>
                <a:gd name="T11" fmla="*/ 0 h 107"/>
                <a:gd name="T12" fmla="*/ 0 w 85"/>
                <a:gd name="T13" fmla="*/ 102 h 107"/>
                <a:gd name="T14" fmla="*/ 14 w 85"/>
                <a:gd name="T15" fmla="*/ 107 h 107"/>
                <a:gd name="T16" fmla="*/ 22 w 85"/>
                <a:gd name="T17" fmla="*/ 80 h 107"/>
                <a:gd name="T18" fmla="*/ 43 w 85"/>
                <a:gd name="T19" fmla="*/ 24 h 107"/>
                <a:gd name="T20" fmla="*/ 57 w 85"/>
                <a:gd name="T21" fmla="*/ 66 h 107"/>
                <a:gd name="T22" fmla="*/ 28 w 85"/>
                <a:gd name="T23" fmla="*/ 66 h 107"/>
                <a:gd name="T24" fmla="*/ 43 w 85"/>
                <a:gd name="T25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07">
                  <a:moveTo>
                    <a:pt x="22" y="80"/>
                  </a:moveTo>
                  <a:lnTo>
                    <a:pt x="62" y="80"/>
                  </a:lnTo>
                  <a:lnTo>
                    <a:pt x="71" y="107"/>
                  </a:lnTo>
                  <a:lnTo>
                    <a:pt x="85" y="102"/>
                  </a:lnTo>
                  <a:lnTo>
                    <a:pt x="49" y="0"/>
                  </a:lnTo>
                  <a:lnTo>
                    <a:pt x="35" y="0"/>
                  </a:lnTo>
                  <a:lnTo>
                    <a:pt x="0" y="102"/>
                  </a:lnTo>
                  <a:lnTo>
                    <a:pt x="14" y="107"/>
                  </a:lnTo>
                  <a:lnTo>
                    <a:pt x="22" y="80"/>
                  </a:lnTo>
                  <a:close/>
                  <a:moveTo>
                    <a:pt x="43" y="24"/>
                  </a:moveTo>
                  <a:lnTo>
                    <a:pt x="57" y="66"/>
                  </a:lnTo>
                  <a:lnTo>
                    <a:pt x="28" y="66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7685088" y="4603750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84"/>
            <p:cNvSpPr>
              <a:spLocks noChangeArrowheads="1"/>
            </p:cNvSpPr>
            <p:nvPr/>
          </p:nvSpPr>
          <p:spPr bwMode="auto">
            <a:xfrm>
              <a:off x="7685088" y="4652963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85"/>
            <p:cNvSpPr>
              <a:spLocks noChangeArrowheads="1"/>
            </p:cNvSpPr>
            <p:nvPr/>
          </p:nvSpPr>
          <p:spPr bwMode="auto">
            <a:xfrm>
              <a:off x="7685088" y="4702175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Rectangle 86"/>
            <p:cNvSpPr>
              <a:spLocks noChangeArrowheads="1"/>
            </p:cNvSpPr>
            <p:nvPr/>
          </p:nvSpPr>
          <p:spPr bwMode="auto">
            <a:xfrm>
              <a:off x="7685088" y="4752975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Rectangle 87"/>
            <p:cNvSpPr>
              <a:spLocks noChangeArrowheads="1"/>
            </p:cNvSpPr>
            <p:nvPr/>
          </p:nvSpPr>
          <p:spPr bwMode="auto">
            <a:xfrm>
              <a:off x="7518400" y="4800600"/>
              <a:ext cx="5492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Rectangle 88"/>
            <p:cNvSpPr>
              <a:spLocks noChangeArrowheads="1"/>
            </p:cNvSpPr>
            <p:nvPr/>
          </p:nvSpPr>
          <p:spPr bwMode="auto">
            <a:xfrm>
              <a:off x="7518400" y="4849813"/>
              <a:ext cx="5492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5" name="1"/>
          <p:cNvSpPr/>
          <p:nvPr/>
        </p:nvSpPr>
        <p:spPr>
          <a:xfrm>
            <a:off x="4344027" y="5069119"/>
            <a:ext cx="1226880" cy="1226880"/>
          </a:xfrm>
          <a:prstGeom prst="ellipse">
            <a:avLst/>
          </a:prstGeom>
          <a:solidFill>
            <a:srgbClr val="BB0E1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628313" y="5298575"/>
            <a:ext cx="658309" cy="670969"/>
            <a:chOff x="7427913" y="5637213"/>
            <a:chExt cx="742950" cy="757237"/>
          </a:xfrm>
          <a:solidFill>
            <a:schemeClr val="bg1"/>
          </a:solidFill>
        </p:grpSpPr>
        <p:sp>
          <p:nvSpPr>
            <p:cNvPr id="58" name="Freeform 111"/>
            <p:cNvSpPr>
              <a:spLocks noEditPoints="1"/>
            </p:cNvSpPr>
            <p:nvPr/>
          </p:nvSpPr>
          <p:spPr bwMode="auto">
            <a:xfrm>
              <a:off x="7689850" y="5637213"/>
              <a:ext cx="220663" cy="279400"/>
            </a:xfrm>
            <a:custGeom>
              <a:avLst/>
              <a:gdLst>
                <a:gd name="T0" fmla="*/ 139 w 139"/>
                <a:gd name="T1" fmla="*/ 100 h 176"/>
                <a:gd name="T2" fmla="*/ 136 w 139"/>
                <a:gd name="T3" fmla="*/ 91 h 176"/>
                <a:gd name="T4" fmla="*/ 132 w 139"/>
                <a:gd name="T5" fmla="*/ 82 h 176"/>
                <a:gd name="T6" fmla="*/ 126 w 139"/>
                <a:gd name="T7" fmla="*/ 76 h 176"/>
                <a:gd name="T8" fmla="*/ 118 w 139"/>
                <a:gd name="T9" fmla="*/ 71 h 176"/>
                <a:gd name="T10" fmla="*/ 107 w 139"/>
                <a:gd name="T11" fmla="*/ 69 h 176"/>
                <a:gd name="T12" fmla="*/ 95 w 139"/>
                <a:gd name="T13" fmla="*/ 67 h 176"/>
                <a:gd name="T14" fmla="*/ 104 w 139"/>
                <a:gd name="T15" fmla="*/ 54 h 176"/>
                <a:gd name="T16" fmla="*/ 107 w 139"/>
                <a:gd name="T17" fmla="*/ 39 h 176"/>
                <a:gd name="T18" fmla="*/ 107 w 139"/>
                <a:gd name="T19" fmla="*/ 31 h 176"/>
                <a:gd name="T20" fmla="*/ 101 w 139"/>
                <a:gd name="T21" fmla="*/ 17 h 176"/>
                <a:gd name="T22" fmla="*/ 91 w 139"/>
                <a:gd name="T23" fmla="*/ 7 h 176"/>
                <a:gd name="T24" fmla="*/ 77 w 139"/>
                <a:gd name="T25" fmla="*/ 1 h 176"/>
                <a:gd name="T26" fmla="*/ 70 w 139"/>
                <a:gd name="T27" fmla="*/ 0 h 176"/>
                <a:gd name="T28" fmla="*/ 54 w 139"/>
                <a:gd name="T29" fmla="*/ 3 h 176"/>
                <a:gd name="T30" fmla="*/ 41 w 139"/>
                <a:gd name="T31" fmla="*/ 12 h 176"/>
                <a:gd name="T32" fmla="*/ 34 w 139"/>
                <a:gd name="T33" fmla="*/ 24 h 176"/>
                <a:gd name="T34" fmla="*/ 31 w 139"/>
                <a:gd name="T35" fmla="*/ 39 h 176"/>
                <a:gd name="T36" fmla="*/ 32 w 139"/>
                <a:gd name="T37" fmla="*/ 46 h 176"/>
                <a:gd name="T38" fmla="*/ 37 w 139"/>
                <a:gd name="T39" fmla="*/ 61 h 176"/>
                <a:gd name="T40" fmla="*/ 43 w 139"/>
                <a:gd name="T41" fmla="*/ 67 h 176"/>
                <a:gd name="T42" fmla="*/ 21 w 139"/>
                <a:gd name="T43" fmla="*/ 71 h 176"/>
                <a:gd name="T44" fmla="*/ 17 w 139"/>
                <a:gd name="T45" fmla="*/ 73 h 176"/>
                <a:gd name="T46" fmla="*/ 9 w 139"/>
                <a:gd name="T47" fmla="*/ 79 h 176"/>
                <a:gd name="T48" fmla="*/ 4 w 139"/>
                <a:gd name="T49" fmla="*/ 86 h 176"/>
                <a:gd name="T50" fmla="*/ 0 w 139"/>
                <a:gd name="T51" fmla="*/ 95 h 176"/>
                <a:gd name="T52" fmla="*/ 0 w 139"/>
                <a:gd name="T53" fmla="*/ 176 h 176"/>
                <a:gd name="T54" fmla="*/ 139 w 139"/>
                <a:gd name="T55" fmla="*/ 100 h 176"/>
                <a:gd name="T56" fmla="*/ 70 w 139"/>
                <a:gd name="T57" fmla="*/ 14 h 176"/>
                <a:gd name="T58" fmla="*/ 78 w 139"/>
                <a:gd name="T59" fmla="*/ 16 h 176"/>
                <a:gd name="T60" fmla="*/ 87 w 139"/>
                <a:gd name="T61" fmla="*/ 22 h 176"/>
                <a:gd name="T62" fmla="*/ 92 w 139"/>
                <a:gd name="T63" fmla="*/ 29 h 176"/>
                <a:gd name="T64" fmla="*/ 93 w 139"/>
                <a:gd name="T65" fmla="*/ 39 h 176"/>
                <a:gd name="T66" fmla="*/ 93 w 139"/>
                <a:gd name="T67" fmla="*/ 43 h 176"/>
                <a:gd name="T68" fmla="*/ 89 w 139"/>
                <a:gd name="T69" fmla="*/ 53 h 176"/>
                <a:gd name="T70" fmla="*/ 82 w 139"/>
                <a:gd name="T71" fmla="*/ 59 h 176"/>
                <a:gd name="T72" fmla="*/ 74 w 139"/>
                <a:gd name="T73" fmla="*/ 63 h 176"/>
                <a:gd name="T74" fmla="*/ 70 w 139"/>
                <a:gd name="T75" fmla="*/ 64 h 176"/>
                <a:gd name="T76" fmla="*/ 60 w 139"/>
                <a:gd name="T77" fmla="*/ 62 h 176"/>
                <a:gd name="T78" fmla="*/ 52 w 139"/>
                <a:gd name="T79" fmla="*/ 56 h 176"/>
                <a:gd name="T80" fmla="*/ 47 w 139"/>
                <a:gd name="T81" fmla="*/ 49 h 176"/>
                <a:gd name="T82" fmla="*/ 45 w 139"/>
                <a:gd name="T83" fmla="*/ 39 h 176"/>
                <a:gd name="T84" fmla="*/ 45 w 139"/>
                <a:gd name="T85" fmla="*/ 34 h 176"/>
                <a:gd name="T86" fmla="*/ 49 w 139"/>
                <a:gd name="T87" fmla="*/ 25 h 176"/>
                <a:gd name="T88" fmla="*/ 55 w 139"/>
                <a:gd name="T89" fmla="*/ 18 h 176"/>
                <a:gd name="T90" fmla="*/ 64 w 139"/>
                <a:gd name="T91" fmla="*/ 15 h 176"/>
                <a:gd name="T92" fmla="*/ 70 w 139"/>
                <a:gd name="T93" fmla="*/ 14 h 176"/>
                <a:gd name="T94" fmla="*/ 109 w 139"/>
                <a:gd name="T95" fmla="*/ 162 h 176"/>
                <a:gd name="T96" fmla="*/ 95 w 139"/>
                <a:gd name="T97" fmla="*/ 106 h 176"/>
                <a:gd name="T98" fmla="*/ 43 w 139"/>
                <a:gd name="T99" fmla="*/ 162 h 176"/>
                <a:gd name="T100" fmla="*/ 28 w 139"/>
                <a:gd name="T101" fmla="*/ 106 h 176"/>
                <a:gd name="T102" fmla="*/ 14 w 139"/>
                <a:gd name="T103" fmla="*/ 162 h 176"/>
                <a:gd name="T104" fmla="*/ 14 w 139"/>
                <a:gd name="T105" fmla="*/ 100 h 176"/>
                <a:gd name="T106" fmla="*/ 18 w 139"/>
                <a:gd name="T107" fmla="*/ 91 h 176"/>
                <a:gd name="T108" fmla="*/ 25 w 139"/>
                <a:gd name="T109" fmla="*/ 85 h 176"/>
                <a:gd name="T110" fmla="*/ 36 w 139"/>
                <a:gd name="T111" fmla="*/ 82 h 176"/>
                <a:gd name="T112" fmla="*/ 58 w 139"/>
                <a:gd name="T113" fmla="*/ 79 h 176"/>
                <a:gd name="T114" fmla="*/ 80 w 139"/>
                <a:gd name="T115" fmla="*/ 79 h 176"/>
                <a:gd name="T116" fmla="*/ 103 w 139"/>
                <a:gd name="T117" fmla="*/ 82 h 176"/>
                <a:gd name="T118" fmla="*/ 114 w 139"/>
                <a:gd name="T119" fmla="*/ 85 h 176"/>
                <a:gd name="T120" fmla="*/ 121 w 139"/>
                <a:gd name="T121" fmla="*/ 91 h 176"/>
                <a:gd name="T122" fmla="*/ 125 w 139"/>
                <a:gd name="T123" fmla="*/ 10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" h="176">
                  <a:moveTo>
                    <a:pt x="139" y="100"/>
                  </a:moveTo>
                  <a:lnTo>
                    <a:pt x="139" y="100"/>
                  </a:lnTo>
                  <a:lnTo>
                    <a:pt x="138" y="95"/>
                  </a:lnTo>
                  <a:lnTo>
                    <a:pt x="136" y="91"/>
                  </a:lnTo>
                  <a:lnTo>
                    <a:pt x="134" y="86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6" y="76"/>
                  </a:lnTo>
                  <a:lnTo>
                    <a:pt x="121" y="73"/>
                  </a:lnTo>
                  <a:lnTo>
                    <a:pt x="118" y="71"/>
                  </a:lnTo>
                  <a:lnTo>
                    <a:pt x="118" y="71"/>
                  </a:lnTo>
                  <a:lnTo>
                    <a:pt x="107" y="69"/>
                  </a:lnTo>
                  <a:lnTo>
                    <a:pt x="95" y="67"/>
                  </a:lnTo>
                  <a:lnTo>
                    <a:pt x="95" y="67"/>
                  </a:lnTo>
                  <a:lnTo>
                    <a:pt x="101" y="61"/>
                  </a:lnTo>
                  <a:lnTo>
                    <a:pt x="104" y="54"/>
                  </a:lnTo>
                  <a:lnTo>
                    <a:pt x="107" y="4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1" y="17"/>
                  </a:lnTo>
                  <a:lnTo>
                    <a:pt x="97" y="12"/>
                  </a:lnTo>
                  <a:lnTo>
                    <a:pt x="91" y="7"/>
                  </a:lnTo>
                  <a:lnTo>
                    <a:pt x="85" y="3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4" y="3"/>
                  </a:lnTo>
                  <a:lnTo>
                    <a:pt x="48" y="7"/>
                  </a:lnTo>
                  <a:lnTo>
                    <a:pt x="41" y="12"/>
                  </a:lnTo>
                  <a:lnTo>
                    <a:pt x="37" y="17"/>
                  </a:lnTo>
                  <a:lnTo>
                    <a:pt x="34" y="24"/>
                  </a:lnTo>
                  <a:lnTo>
                    <a:pt x="32" y="31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2" y="46"/>
                  </a:lnTo>
                  <a:lnTo>
                    <a:pt x="34" y="54"/>
                  </a:lnTo>
                  <a:lnTo>
                    <a:pt x="37" y="61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32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7" y="73"/>
                  </a:lnTo>
                  <a:lnTo>
                    <a:pt x="12" y="76"/>
                  </a:lnTo>
                  <a:lnTo>
                    <a:pt x="9" y="79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1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9" y="176"/>
                  </a:lnTo>
                  <a:lnTo>
                    <a:pt x="139" y="100"/>
                  </a:lnTo>
                  <a:close/>
                  <a:moveTo>
                    <a:pt x="70" y="14"/>
                  </a:moveTo>
                  <a:lnTo>
                    <a:pt x="70" y="14"/>
                  </a:lnTo>
                  <a:lnTo>
                    <a:pt x="74" y="15"/>
                  </a:lnTo>
                  <a:lnTo>
                    <a:pt x="78" y="16"/>
                  </a:lnTo>
                  <a:lnTo>
                    <a:pt x="82" y="18"/>
                  </a:lnTo>
                  <a:lnTo>
                    <a:pt x="87" y="22"/>
                  </a:lnTo>
                  <a:lnTo>
                    <a:pt x="89" y="25"/>
                  </a:lnTo>
                  <a:lnTo>
                    <a:pt x="92" y="29"/>
                  </a:lnTo>
                  <a:lnTo>
                    <a:pt x="93" y="34"/>
                  </a:lnTo>
                  <a:lnTo>
                    <a:pt x="93" y="39"/>
                  </a:lnTo>
                  <a:lnTo>
                    <a:pt x="93" y="39"/>
                  </a:lnTo>
                  <a:lnTo>
                    <a:pt x="93" y="43"/>
                  </a:lnTo>
                  <a:lnTo>
                    <a:pt x="92" y="49"/>
                  </a:lnTo>
                  <a:lnTo>
                    <a:pt x="89" y="53"/>
                  </a:lnTo>
                  <a:lnTo>
                    <a:pt x="87" y="56"/>
                  </a:lnTo>
                  <a:lnTo>
                    <a:pt x="82" y="59"/>
                  </a:lnTo>
                  <a:lnTo>
                    <a:pt x="78" y="62"/>
                  </a:lnTo>
                  <a:lnTo>
                    <a:pt x="74" y="63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64" y="63"/>
                  </a:lnTo>
                  <a:lnTo>
                    <a:pt x="60" y="62"/>
                  </a:lnTo>
                  <a:lnTo>
                    <a:pt x="55" y="59"/>
                  </a:lnTo>
                  <a:lnTo>
                    <a:pt x="52" y="56"/>
                  </a:lnTo>
                  <a:lnTo>
                    <a:pt x="49" y="53"/>
                  </a:lnTo>
                  <a:lnTo>
                    <a:pt x="47" y="49"/>
                  </a:lnTo>
                  <a:lnTo>
                    <a:pt x="45" y="43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4"/>
                  </a:lnTo>
                  <a:lnTo>
                    <a:pt x="47" y="29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5" y="18"/>
                  </a:lnTo>
                  <a:lnTo>
                    <a:pt x="60" y="16"/>
                  </a:lnTo>
                  <a:lnTo>
                    <a:pt x="64" y="15"/>
                  </a:lnTo>
                  <a:lnTo>
                    <a:pt x="70" y="14"/>
                  </a:lnTo>
                  <a:lnTo>
                    <a:pt x="70" y="14"/>
                  </a:lnTo>
                  <a:close/>
                  <a:moveTo>
                    <a:pt x="125" y="162"/>
                  </a:moveTo>
                  <a:lnTo>
                    <a:pt x="109" y="162"/>
                  </a:lnTo>
                  <a:lnTo>
                    <a:pt x="109" y="106"/>
                  </a:lnTo>
                  <a:lnTo>
                    <a:pt x="95" y="106"/>
                  </a:lnTo>
                  <a:lnTo>
                    <a:pt x="95" y="162"/>
                  </a:lnTo>
                  <a:lnTo>
                    <a:pt x="43" y="162"/>
                  </a:lnTo>
                  <a:lnTo>
                    <a:pt x="43" y="106"/>
                  </a:lnTo>
                  <a:lnTo>
                    <a:pt x="28" y="106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5"/>
                  </a:lnTo>
                  <a:lnTo>
                    <a:pt x="18" y="91"/>
                  </a:lnTo>
                  <a:lnTo>
                    <a:pt x="21" y="88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70" y="79"/>
                  </a:lnTo>
                  <a:lnTo>
                    <a:pt x="80" y="79"/>
                  </a:lnTo>
                  <a:lnTo>
                    <a:pt x="91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7" y="88"/>
                  </a:lnTo>
                  <a:lnTo>
                    <a:pt x="121" y="91"/>
                  </a:lnTo>
                  <a:lnTo>
                    <a:pt x="124" y="95"/>
                  </a:lnTo>
                  <a:lnTo>
                    <a:pt x="125" y="100"/>
                  </a:lnTo>
                  <a:lnTo>
                    <a:pt x="12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9" name="Freeform 112"/>
            <p:cNvSpPr>
              <a:spLocks noEditPoints="1"/>
            </p:cNvSpPr>
            <p:nvPr/>
          </p:nvSpPr>
          <p:spPr bwMode="auto">
            <a:xfrm>
              <a:off x="7689850" y="6115050"/>
              <a:ext cx="220663" cy="279400"/>
            </a:xfrm>
            <a:custGeom>
              <a:avLst/>
              <a:gdLst>
                <a:gd name="T0" fmla="*/ 118 w 139"/>
                <a:gd name="T1" fmla="*/ 72 h 176"/>
                <a:gd name="T2" fmla="*/ 95 w 139"/>
                <a:gd name="T3" fmla="*/ 66 h 176"/>
                <a:gd name="T4" fmla="*/ 101 w 139"/>
                <a:gd name="T5" fmla="*/ 61 h 176"/>
                <a:gd name="T6" fmla="*/ 107 w 139"/>
                <a:gd name="T7" fmla="*/ 47 h 176"/>
                <a:gd name="T8" fmla="*/ 107 w 139"/>
                <a:gd name="T9" fmla="*/ 39 h 176"/>
                <a:gd name="T10" fmla="*/ 105 w 139"/>
                <a:gd name="T11" fmla="*/ 24 h 176"/>
                <a:gd name="T12" fmla="*/ 97 w 139"/>
                <a:gd name="T13" fmla="*/ 11 h 176"/>
                <a:gd name="T14" fmla="*/ 85 w 139"/>
                <a:gd name="T15" fmla="*/ 4 h 176"/>
                <a:gd name="T16" fmla="*/ 70 w 139"/>
                <a:gd name="T17" fmla="*/ 0 h 176"/>
                <a:gd name="T18" fmla="*/ 61 w 139"/>
                <a:gd name="T19" fmla="*/ 1 h 176"/>
                <a:gd name="T20" fmla="*/ 48 w 139"/>
                <a:gd name="T21" fmla="*/ 7 h 176"/>
                <a:gd name="T22" fmla="*/ 37 w 139"/>
                <a:gd name="T23" fmla="*/ 18 h 176"/>
                <a:gd name="T24" fmla="*/ 32 w 139"/>
                <a:gd name="T25" fmla="*/ 31 h 176"/>
                <a:gd name="T26" fmla="*/ 31 w 139"/>
                <a:gd name="T27" fmla="*/ 39 h 176"/>
                <a:gd name="T28" fmla="*/ 34 w 139"/>
                <a:gd name="T29" fmla="*/ 54 h 176"/>
                <a:gd name="T30" fmla="*/ 43 w 139"/>
                <a:gd name="T31" fmla="*/ 66 h 176"/>
                <a:gd name="T32" fmla="*/ 32 w 139"/>
                <a:gd name="T33" fmla="*/ 68 h 176"/>
                <a:gd name="T34" fmla="*/ 21 w 139"/>
                <a:gd name="T35" fmla="*/ 72 h 176"/>
                <a:gd name="T36" fmla="*/ 12 w 139"/>
                <a:gd name="T37" fmla="*/ 76 h 176"/>
                <a:gd name="T38" fmla="*/ 6 w 139"/>
                <a:gd name="T39" fmla="*/ 82 h 176"/>
                <a:gd name="T40" fmla="*/ 1 w 139"/>
                <a:gd name="T41" fmla="*/ 91 h 176"/>
                <a:gd name="T42" fmla="*/ 0 w 139"/>
                <a:gd name="T43" fmla="*/ 100 h 176"/>
                <a:gd name="T44" fmla="*/ 139 w 139"/>
                <a:gd name="T45" fmla="*/ 176 h 176"/>
                <a:gd name="T46" fmla="*/ 139 w 139"/>
                <a:gd name="T47" fmla="*/ 100 h 176"/>
                <a:gd name="T48" fmla="*/ 136 w 139"/>
                <a:gd name="T49" fmla="*/ 91 h 176"/>
                <a:gd name="T50" fmla="*/ 132 w 139"/>
                <a:gd name="T51" fmla="*/ 82 h 176"/>
                <a:gd name="T52" fmla="*/ 126 w 139"/>
                <a:gd name="T53" fmla="*/ 76 h 176"/>
                <a:gd name="T54" fmla="*/ 118 w 139"/>
                <a:gd name="T55" fmla="*/ 72 h 176"/>
                <a:gd name="T56" fmla="*/ 70 w 139"/>
                <a:gd name="T57" fmla="*/ 14 h 176"/>
                <a:gd name="T58" fmla="*/ 74 w 139"/>
                <a:gd name="T59" fmla="*/ 14 h 176"/>
                <a:gd name="T60" fmla="*/ 82 w 139"/>
                <a:gd name="T61" fmla="*/ 19 h 176"/>
                <a:gd name="T62" fmla="*/ 89 w 139"/>
                <a:gd name="T63" fmla="*/ 25 h 176"/>
                <a:gd name="T64" fmla="*/ 93 w 139"/>
                <a:gd name="T65" fmla="*/ 34 h 176"/>
                <a:gd name="T66" fmla="*/ 93 w 139"/>
                <a:gd name="T67" fmla="*/ 39 h 176"/>
                <a:gd name="T68" fmla="*/ 92 w 139"/>
                <a:gd name="T69" fmla="*/ 48 h 176"/>
                <a:gd name="T70" fmla="*/ 87 w 139"/>
                <a:gd name="T71" fmla="*/ 57 h 176"/>
                <a:gd name="T72" fmla="*/ 78 w 139"/>
                <a:gd name="T73" fmla="*/ 61 h 176"/>
                <a:gd name="T74" fmla="*/ 70 w 139"/>
                <a:gd name="T75" fmla="*/ 63 h 176"/>
                <a:gd name="T76" fmla="*/ 64 w 139"/>
                <a:gd name="T77" fmla="*/ 63 h 176"/>
                <a:gd name="T78" fmla="*/ 55 w 139"/>
                <a:gd name="T79" fmla="*/ 59 h 176"/>
                <a:gd name="T80" fmla="*/ 49 w 139"/>
                <a:gd name="T81" fmla="*/ 52 h 176"/>
                <a:gd name="T82" fmla="*/ 45 w 139"/>
                <a:gd name="T83" fmla="*/ 44 h 176"/>
                <a:gd name="T84" fmla="*/ 45 w 139"/>
                <a:gd name="T85" fmla="*/ 39 h 176"/>
                <a:gd name="T86" fmla="*/ 47 w 139"/>
                <a:gd name="T87" fmla="*/ 30 h 176"/>
                <a:gd name="T88" fmla="*/ 52 w 139"/>
                <a:gd name="T89" fmla="*/ 22 h 176"/>
                <a:gd name="T90" fmla="*/ 60 w 139"/>
                <a:gd name="T91" fmla="*/ 17 h 176"/>
                <a:gd name="T92" fmla="*/ 70 w 139"/>
                <a:gd name="T93" fmla="*/ 14 h 176"/>
                <a:gd name="T94" fmla="*/ 125 w 139"/>
                <a:gd name="T95" fmla="*/ 162 h 176"/>
                <a:gd name="T96" fmla="*/ 109 w 139"/>
                <a:gd name="T97" fmla="*/ 105 h 176"/>
                <a:gd name="T98" fmla="*/ 95 w 139"/>
                <a:gd name="T99" fmla="*/ 162 h 176"/>
                <a:gd name="T100" fmla="*/ 43 w 139"/>
                <a:gd name="T101" fmla="*/ 105 h 176"/>
                <a:gd name="T102" fmla="*/ 28 w 139"/>
                <a:gd name="T103" fmla="*/ 162 h 176"/>
                <a:gd name="T104" fmla="*/ 14 w 139"/>
                <a:gd name="T105" fmla="*/ 100 h 176"/>
                <a:gd name="T106" fmla="*/ 14 w 139"/>
                <a:gd name="T107" fmla="*/ 95 h 176"/>
                <a:gd name="T108" fmla="*/ 21 w 139"/>
                <a:gd name="T109" fmla="*/ 87 h 176"/>
                <a:gd name="T110" fmla="*/ 25 w 139"/>
                <a:gd name="T111" fmla="*/ 85 h 176"/>
                <a:gd name="T112" fmla="*/ 47 w 139"/>
                <a:gd name="T113" fmla="*/ 80 h 176"/>
                <a:gd name="T114" fmla="*/ 70 w 139"/>
                <a:gd name="T115" fmla="*/ 78 h 176"/>
                <a:gd name="T116" fmla="*/ 91 w 139"/>
                <a:gd name="T117" fmla="*/ 80 h 176"/>
                <a:gd name="T118" fmla="*/ 114 w 139"/>
                <a:gd name="T119" fmla="*/ 85 h 176"/>
                <a:gd name="T120" fmla="*/ 117 w 139"/>
                <a:gd name="T121" fmla="*/ 87 h 176"/>
                <a:gd name="T122" fmla="*/ 124 w 139"/>
                <a:gd name="T123" fmla="*/ 95 h 176"/>
                <a:gd name="T124" fmla="*/ 125 w 139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" h="176">
                  <a:moveTo>
                    <a:pt x="118" y="72"/>
                  </a:moveTo>
                  <a:lnTo>
                    <a:pt x="118" y="72"/>
                  </a:lnTo>
                  <a:lnTo>
                    <a:pt x="107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101" y="61"/>
                  </a:lnTo>
                  <a:lnTo>
                    <a:pt x="104" y="54"/>
                  </a:lnTo>
                  <a:lnTo>
                    <a:pt x="107" y="47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1" y="18"/>
                  </a:lnTo>
                  <a:lnTo>
                    <a:pt x="97" y="11"/>
                  </a:lnTo>
                  <a:lnTo>
                    <a:pt x="91" y="7"/>
                  </a:lnTo>
                  <a:lnTo>
                    <a:pt x="85" y="4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4" y="4"/>
                  </a:lnTo>
                  <a:lnTo>
                    <a:pt x="48" y="7"/>
                  </a:lnTo>
                  <a:lnTo>
                    <a:pt x="41" y="11"/>
                  </a:lnTo>
                  <a:lnTo>
                    <a:pt x="37" y="18"/>
                  </a:lnTo>
                  <a:lnTo>
                    <a:pt x="34" y="24"/>
                  </a:lnTo>
                  <a:lnTo>
                    <a:pt x="32" y="31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2" y="47"/>
                  </a:lnTo>
                  <a:lnTo>
                    <a:pt x="34" y="54"/>
                  </a:lnTo>
                  <a:lnTo>
                    <a:pt x="37" y="61"/>
                  </a:lnTo>
                  <a:lnTo>
                    <a:pt x="43" y="66"/>
                  </a:lnTo>
                  <a:lnTo>
                    <a:pt x="43" y="66"/>
                  </a:lnTo>
                  <a:lnTo>
                    <a:pt x="32" y="68"/>
                  </a:lnTo>
                  <a:lnTo>
                    <a:pt x="21" y="72"/>
                  </a:lnTo>
                  <a:lnTo>
                    <a:pt x="21" y="72"/>
                  </a:lnTo>
                  <a:lnTo>
                    <a:pt x="17" y="73"/>
                  </a:lnTo>
                  <a:lnTo>
                    <a:pt x="12" y="76"/>
                  </a:lnTo>
                  <a:lnTo>
                    <a:pt x="9" y="79"/>
                  </a:lnTo>
                  <a:lnTo>
                    <a:pt x="6" y="82"/>
                  </a:lnTo>
                  <a:lnTo>
                    <a:pt x="4" y="87"/>
                  </a:lnTo>
                  <a:lnTo>
                    <a:pt x="1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9" y="176"/>
                  </a:lnTo>
                  <a:lnTo>
                    <a:pt x="139" y="100"/>
                  </a:lnTo>
                  <a:lnTo>
                    <a:pt x="139" y="100"/>
                  </a:lnTo>
                  <a:lnTo>
                    <a:pt x="138" y="95"/>
                  </a:lnTo>
                  <a:lnTo>
                    <a:pt x="136" y="91"/>
                  </a:lnTo>
                  <a:lnTo>
                    <a:pt x="134" y="87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6" y="76"/>
                  </a:lnTo>
                  <a:lnTo>
                    <a:pt x="121" y="73"/>
                  </a:lnTo>
                  <a:lnTo>
                    <a:pt x="118" y="72"/>
                  </a:lnTo>
                  <a:lnTo>
                    <a:pt x="118" y="72"/>
                  </a:lnTo>
                  <a:close/>
                  <a:moveTo>
                    <a:pt x="70" y="14"/>
                  </a:moveTo>
                  <a:lnTo>
                    <a:pt x="70" y="14"/>
                  </a:lnTo>
                  <a:lnTo>
                    <a:pt x="74" y="14"/>
                  </a:lnTo>
                  <a:lnTo>
                    <a:pt x="78" y="17"/>
                  </a:lnTo>
                  <a:lnTo>
                    <a:pt x="82" y="19"/>
                  </a:lnTo>
                  <a:lnTo>
                    <a:pt x="87" y="22"/>
                  </a:lnTo>
                  <a:lnTo>
                    <a:pt x="89" y="25"/>
                  </a:lnTo>
                  <a:lnTo>
                    <a:pt x="92" y="30"/>
                  </a:lnTo>
                  <a:lnTo>
                    <a:pt x="93" y="34"/>
                  </a:lnTo>
                  <a:lnTo>
                    <a:pt x="93" y="39"/>
                  </a:lnTo>
                  <a:lnTo>
                    <a:pt x="93" y="39"/>
                  </a:lnTo>
                  <a:lnTo>
                    <a:pt x="93" y="44"/>
                  </a:lnTo>
                  <a:lnTo>
                    <a:pt x="92" y="48"/>
                  </a:lnTo>
                  <a:lnTo>
                    <a:pt x="89" y="52"/>
                  </a:lnTo>
                  <a:lnTo>
                    <a:pt x="87" y="57"/>
                  </a:lnTo>
                  <a:lnTo>
                    <a:pt x="82" y="59"/>
                  </a:lnTo>
                  <a:lnTo>
                    <a:pt x="78" y="61"/>
                  </a:lnTo>
                  <a:lnTo>
                    <a:pt x="74" y="63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64" y="63"/>
                  </a:lnTo>
                  <a:lnTo>
                    <a:pt x="60" y="61"/>
                  </a:lnTo>
                  <a:lnTo>
                    <a:pt x="55" y="59"/>
                  </a:lnTo>
                  <a:lnTo>
                    <a:pt x="52" y="57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4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4"/>
                  </a:lnTo>
                  <a:lnTo>
                    <a:pt x="47" y="30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5" y="19"/>
                  </a:lnTo>
                  <a:lnTo>
                    <a:pt x="60" y="17"/>
                  </a:lnTo>
                  <a:lnTo>
                    <a:pt x="64" y="14"/>
                  </a:lnTo>
                  <a:lnTo>
                    <a:pt x="70" y="14"/>
                  </a:lnTo>
                  <a:lnTo>
                    <a:pt x="70" y="14"/>
                  </a:lnTo>
                  <a:close/>
                  <a:moveTo>
                    <a:pt x="125" y="162"/>
                  </a:moveTo>
                  <a:lnTo>
                    <a:pt x="109" y="162"/>
                  </a:lnTo>
                  <a:lnTo>
                    <a:pt x="109" y="105"/>
                  </a:lnTo>
                  <a:lnTo>
                    <a:pt x="95" y="105"/>
                  </a:lnTo>
                  <a:lnTo>
                    <a:pt x="95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8" y="105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5"/>
                  </a:lnTo>
                  <a:lnTo>
                    <a:pt x="18" y="91"/>
                  </a:lnTo>
                  <a:lnTo>
                    <a:pt x="21" y="87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70" y="78"/>
                  </a:lnTo>
                  <a:lnTo>
                    <a:pt x="80" y="79"/>
                  </a:lnTo>
                  <a:lnTo>
                    <a:pt x="91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7" y="87"/>
                  </a:lnTo>
                  <a:lnTo>
                    <a:pt x="121" y="91"/>
                  </a:lnTo>
                  <a:lnTo>
                    <a:pt x="124" y="95"/>
                  </a:lnTo>
                  <a:lnTo>
                    <a:pt x="125" y="100"/>
                  </a:lnTo>
                  <a:lnTo>
                    <a:pt x="12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0" name="Freeform 113"/>
            <p:cNvSpPr>
              <a:spLocks noEditPoints="1"/>
            </p:cNvSpPr>
            <p:nvPr/>
          </p:nvSpPr>
          <p:spPr bwMode="auto">
            <a:xfrm>
              <a:off x="7427913" y="6115050"/>
              <a:ext cx="219075" cy="279400"/>
            </a:xfrm>
            <a:custGeom>
              <a:avLst/>
              <a:gdLst>
                <a:gd name="T0" fmla="*/ 118 w 138"/>
                <a:gd name="T1" fmla="*/ 72 h 176"/>
                <a:gd name="T2" fmla="*/ 96 w 138"/>
                <a:gd name="T3" fmla="*/ 66 h 176"/>
                <a:gd name="T4" fmla="*/ 102 w 138"/>
                <a:gd name="T5" fmla="*/ 61 h 176"/>
                <a:gd name="T6" fmla="*/ 107 w 138"/>
                <a:gd name="T7" fmla="*/ 47 h 176"/>
                <a:gd name="T8" fmla="*/ 108 w 138"/>
                <a:gd name="T9" fmla="*/ 39 h 176"/>
                <a:gd name="T10" fmla="*/ 105 w 138"/>
                <a:gd name="T11" fmla="*/ 24 h 176"/>
                <a:gd name="T12" fmla="*/ 96 w 138"/>
                <a:gd name="T13" fmla="*/ 11 h 176"/>
                <a:gd name="T14" fmla="*/ 84 w 138"/>
                <a:gd name="T15" fmla="*/ 4 h 176"/>
                <a:gd name="T16" fmla="*/ 69 w 138"/>
                <a:gd name="T17" fmla="*/ 0 h 176"/>
                <a:gd name="T18" fmla="*/ 62 w 138"/>
                <a:gd name="T19" fmla="*/ 1 h 176"/>
                <a:gd name="T20" fmla="*/ 48 w 138"/>
                <a:gd name="T21" fmla="*/ 7 h 176"/>
                <a:gd name="T22" fmla="*/ 38 w 138"/>
                <a:gd name="T23" fmla="*/ 18 h 176"/>
                <a:gd name="T24" fmla="*/ 31 w 138"/>
                <a:gd name="T25" fmla="*/ 31 h 176"/>
                <a:gd name="T26" fmla="*/ 30 w 138"/>
                <a:gd name="T27" fmla="*/ 39 h 176"/>
                <a:gd name="T28" fmla="*/ 34 w 138"/>
                <a:gd name="T29" fmla="*/ 54 h 176"/>
                <a:gd name="T30" fmla="*/ 42 w 138"/>
                <a:gd name="T31" fmla="*/ 66 h 176"/>
                <a:gd name="T32" fmla="*/ 31 w 138"/>
                <a:gd name="T33" fmla="*/ 68 h 176"/>
                <a:gd name="T34" fmla="*/ 21 w 138"/>
                <a:gd name="T35" fmla="*/ 72 h 176"/>
                <a:gd name="T36" fmla="*/ 13 w 138"/>
                <a:gd name="T37" fmla="*/ 76 h 176"/>
                <a:gd name="T38" fmla="*/ 7 w 138"/>
                <a:gd name="T39" fmla="*/ 82 h 176"/>
                <a:gd name="T40" fmla="*/ 2 w 138"/>
                <a:gd name="T41" fmla="*/ 91 h 176"/>
                <a:gd name="T42" fmla="*/ 0 w 138"/>
                <a:gd name="T43" fmla="*/ 100 h 176"/>
                <a:gd name="T44" fmla="*/ 138 w 138"/>
                <a:gd name="T45" fmla="*/ 176 h 176"/>
                <a:gd name="T46" fmla="*/ 138 w 138"/>
                <a:gd name="T47" fmla="*/ 100 h 176"/>
                <a:gd name="T48" fmla="*/ 137 w 138"/>
                <a:gd name="T49" fmla="*/ 91 h 176"/>
                <a:gd name="T50" fmla="*/ 133 w 138"/>
                <a:gd name="T51" fmla="*/ 82 h 176"/>
                <a:gd name="T52" fmla="*/ 127 w 138"/>
                <a:gd name="T53" fmla="*/ 76 h 176"/>
                <a:gd name="T54" fmla="*/ 118 w 138"/>
                <a:gd name="T55" fmla="*/ 72 h 176"/>
                <a:gd name="T56" fmla="*/ 69 w 138"/>
                <a:gd name="T57" fmla="*/ 14 h 176"/>
                <a:gd name="T58" fmla="*/ 75 w 138"/>
                <a:gd name="T59" fmla="*/ 14 h 176"/>
                <a:gd name="T60" fmla="*/ 83 w 138"/>
                <a:gd name="T61" fmla="*/ 19 h 176"/>
                <a:gd name="T62" fmla="*/ 90 w 138"/>
                <a:gd name="T63" fmla="*/ 25 h 176"/>
                <a:gd name="T64" fmla="*/ 93 w 138"/>
                <a:gd name="T65" fmla="*/ 34 h 176"/>
                <a:gd name="T66" fmla="*/ 94 w 138"/>
                <a:gd name="T67" fmla="*/ 39 h 176"/>
                <a:gd name="T68" fmla="*/ 92 w 138"/>
                <a:gd name="T69" fmla="*/ 48 h 176"/>
                <a:gd name="T70" fmla="*/ 87 w 138"/>
                <a:gd name="T71" fmla="*/ 57 h 176"/>
                <a:gd name="T72" fmla="*/ 79 w 138"/>
                <a:gd name="T73" fmla="*/ 61 h 176"/>
                <a:gd name="T74" fmla="*/ 69 w 138"/>
                <a:gd name="T75" fmla="*/ 63 h 176"/>
                <a:gd name="T76" fmla="*/ 65 w 138"/>
                <a:gd name="T77" fmla="*/ 63 h 176"/>
                <a:gd name="T78" fmla="*/ 56 w 138"/>
                <a:gd name="T79" fmla="*/ 59 h 176"/>
                <a:gd name="T80" fmla="*/ 49 w 138"/>
                <a:gd name="T81" fmla="*/ 52 h 176"/>
                <a:gd name="T82" fmla="*/ 46 w 138"/>
                <a:gd name="T83" fmla="*/ 44 h 176"/>
                <a:gd name="T84" fmla="*/ 46 w 138"/>
                <a:gd name="T85" fmla="*/ 39 h 176"/>
                <a:gd name="T86" fmla="*/ 47 w 138"/>
                <a:gd name="T87" fmla="*/ 30 h 176"/>
                <a:gd name="T88" fmla="*/ 52 w 138"/>
                <a:gd name="T89" fmla="*/ 22 h 176"/>
                <a:gd name="T90" fmla="*/ 60 w 138"/>
                <a:gd name="T91" fmla="*/ 17 h 176"/>
                <a:gd name="T92" fmla="*/ 69 w 138"/>
                <a:gd name="T93" fmla="*/ 14 h 176"/>
                <a:gd name="T94" fmla="*/ 124 w 138"/>
                <a:gd name="T95" fmla="*/ 162 h 176"/>
                <a:gd name="T96" fmla="*/ 110 w 138"/>
                <a:gd name="T97" fmla="*/ 105 h 176"/>
                <a:gd name="T98" fmla="*/ 96 w 138"/>
                <a:gd name="T99" fmla="*/ 162 h 176"/>
                <a:gd name="T100" fmla="*/ 43 w 138"/>
                <a:gd name="T101" fmla="*/ 105 h 176"/>
                <a:gd name="T102" fmla="*/ 29 w 138"/>
                <a:gd name="T103" fmla="*/ 162 h 176"/>
                <a:gd name="T104" fmla="*/ 14 w 138"/>
                <a:gd name="T105" fmla="*/ 100 h 176"/>
                <a:gd name="T106" fmla="*/ 15 w 138"/>
                <a:gd name="T107" fmla="*/ 95 h 176"/>
                <a:gd name="T108" fmla="*/ 21 w 138"/>
                <a:gd name="T109" fmla="*/ 87 h 176"/>
                <a:gd name="T110" fmla="*/ 25 w 138"/>
                <a:gd name="T111" fmla="*/ 85 h 176"/>
                <a:gd name="T112" fmla="*/ 47 w 138"/>
                <a:gd name="T113" fmla="*/ 80 h 176"/>
                <a:gd name="T114" fmla="*/ 69 w 138"/>
                <a:gd name="T115" fmla="*/ 78 h 176"/>
                <a:gd name="T116" fmla="*/ 92 w 138"/>
                <a:gd name="T117" fmla="*/ 80 h 176"/>
                <a:gd name="T118" fmla="*/ 114 w 138"/>
                <a:gd name="T119" fmla="*/ 85 h 176"/>
                <a:gd name="T120" fmla="*/ 118 w 138"/>
                <a:gd name="T121" fmla="*/ 87 h 176"/>
                <a:gd name="T122" fmla="*/ 123 w 138"/>
                <a:gd name="T123" fmla="*/ 95 h 176"/>
                <a:gd name="T124" fmla="*/ 124 w 138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176">
                  <a:moveTo>
                    <a:pt x="118" y="72"/>
                  </a:moveTo>
                  <a:lnTo>
                    <a:pt x="118" y="72"/>
                  </a:lnTo>
                  <a:lnTo>
                    <a:pt x="107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102" y="61"/>
                  </a:lnTo>
                  <a:lnTo>
                    <a:pt x="105" y="54"/>
                  </a:lnTo>
                  <a:lnTo>
                    <a:pt x="107" y="47"/>
                  </a:lnTo>
                  <a:lnTo>
                    <a:pt x="108" y="39"/>
                  </a:lnTo>
                  <a:lnTo>
                    <a:pt x="108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2" y="18"/>
                  </a:lnTo>
                  <a:lnTo>
                    <a:pt x="96" y="11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2" y="1"/>
                  </a:lnTo>
                  <a:lnTo>
                    <a:pt x="54" y="4"/>
                  </a:lnTo>
                  <a:lnTo>
                    <a:pt x="48" y="7"/>
                  </a:lnTo>
                  <a:lnTo>
                    <a:pt x="42" y="11"/>
                  </a:lnTo>
                  <a:lnTo>
                    <a:pt x="38" y="18"/>
                  </a:lnTo>
                  <a:lnTo>
                    <a:pt x="34" y="24"/>
                  </a:lnTo>
                  <a:lnTo>
                    <a:pt x="31" y="31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31" y="47"/>
                  </a:lnTo>
                  <a:lnTo>
                    <a:pt x="34" y="54"/>
                  </a:lnTo>
                  <a:lnTo>
                    <a:pt x="38" y="61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1" y="68"/>
                  </a:lnTo>
                  <a:lnTo>
                    <a:pt x="21" y="72"/>
                  </a:lnTo>
                  <a:lnTo>
                    <a:pt x="21" y="72"/>
                  </a:lnTo>
                  <a:lnTo>
                    <a:pt x="16" y="73"/>
                  </a:lnTo>
                  <a:lnTo>
                    <a:pt x="13" y="76"/>
                  </a:lnTo>
                  <a:lnTo>
                    <a:pt x="10" y="79"/>
                  </a:lnTo>
                  <a:lnTo>
                    <a:pt x="7" y="82"/>
                  </a:lnTo>
                  <a:lnTo>
                    <a:pt x="3" y="87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8" y="176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8" y="95"/>
                  </a:lnTo>
                  <a:lnTo>
                    <a:pt x="137" y="91"/>
                  </a:lnTo>
                  <a:lnTo>
                    <a:pt x="135" y="87"/>
                  </a:lnTo>
                  <a:lnTo>
                    <a:pt x="133" y="82"/>
                  </a:lnTo>
                  <a:lnTo>
                    <a:pt x="130" y="79"/>
                  </a:lnTo>
                  <a:lnTo>
                    <a:pt x="127" y="76"/>
                  </a:lnTo>
                  <a:lnTo>
                    <a:pt x="122" y="73"/>
                  </a:lnTo>
                  <a:lnTo>
                    <a:pt x="118" y="72"/>
                  </a:lnTo>
                  <a:lnTo>
                    <a:pt x="118" y="72"/>
                  </a:lnTo>
                  <a:close/>
                  <a:moveTo>
                    <a:pt x="69" y="14"/>
                  </a:moveTo>
                  <a:lnTo>
                    <a:pt x="69" y="14"/>
                  </a:lnTo>
                  <a:lnTo>
                    <a:pt x="75" y="14"/>
                  </a:lnTo>
                  <a:lnTo>
                    <a:pt x="79" y="17"/>
                  </a:lnTo>
                  <a:lnTo>
                    <a:pt x="83" y="19"/>
                  </a:lnTo>
                  <a:lnTo>
                    <a:pt x="87" y="22"/>
                  </a:lnTo>
                  <a:lnTo>
                    <a:pt x="90" y="25"/>
                  </a:lnTo>
                  <a:lnTo>
                    <a:pt x="92" y="30"/>
                  </a:lnTo>
                  <a:lnTo>
                    <a:pt x="93" y="34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3" y="44"/>
                  </a:lnTo>
                  <a:lnTo>
                    <a:pt x="92" y="48"/>
                  </a:lnTo>
                  <a:lnTo>
                    <a:pt x="90" y="52"/>
                  </a:lnTo>
                  <a:lnTo>
                    <a:pt x="87" y="57"/>
                  </a:lnTo>
                  <a:lnTo>
                    <a:pt x="83" y="59"/>
                  </a:lnTo>
                  <a:lnTo>
                    <a:pt x="79" y="61"/>
                  </a:lnTo>
                  <a:lnTo>
                    <a:pt x="75" y="63"/>
                  </a:lnTo>
                  <a:lnTo>
                    <a:pt x="69" y="63"/>
                  </a:lnTo>
                  <a:lnTo>
                    <a:pt x="69" y="63"/>
                  </a:lnTo>
                  <a:lnTo>
                    <a:pt x="65" y="63"/>
                  </a:lnTo>
                  <a:lnTo>
                    <a:pt x="60" y="61"/>
                  </a:lnTo>
                  <a:lnTo>
                    <a:pt x="56" y="59"/>
                  </a:lnTo>
                  <a:lnTo>
                    <a:pt x="52" y="57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6" y="44"/>
                  </a:lnTo>
                  <a:lnTo>
                    <a:pt x="46" y="39"/>
                  </a:lnTo>
                  <a:lnTo>
                    <a:pt x="46" y="39"/>
                  </a:lnTo>
                  <a:lnTo>
                    <a:pt x="46" y="34"/>
                  </a:lnTo>
                  <a:lnTo>
                    <a:pt x="47" y="30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6" y="19"/>
                  </a:lnTo>
                  <a:lnTo>
                    <a:pt x="60" y="17"/>
                  </a:lnTo>
                  <a:lnTo>
                    <a:pt x="65" y="14"/>
                  </a:lnTo>
                  <a:lnTo>
                    <a:pt x="69" y="14"/>
                  </a:lnTo>
                  <a:lnTo>
                    <a:pt x="69" y="14"/>
                  </a:lnTo>
                  <a:close/>
                  <a:moveTo>
                    <a:pt x="124" y="162"/>
                  </a:moveTo>
                  <a:lnTo>
                    <a:pt x="110" y="162"/>
                  </a:lnTo>
                  <a:lnTo>
                    <a:pt x="110" y="105"/>
                  </a:lnTo>
                  <a:lnTo>
                    <a:pt x="96" y="105"/>
                  </a:lnTo>
                  <a:lnTo>
                    <a:pt x="96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9" y="105"/>
                  </a:lnTo>
                  <a:lnTo>
                    <a:pt x="29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5" y="95"/>
                  </a:lnTo>
                  <a:lnTo>
                    <a:pt x="17" y="91"/>
                  </a:lnTo>
                  <a:lnTo>
                    <a:pt x="21" y="87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69" y="78"/>
                  </a:lnTo>
                  <a:lnTo>
                    <a:pt x="81" y="79"/>
                  </a:lnTo>
                  <a:lnTo>
                    <a:pt x="92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8" y="87"/>
                  </a:lnTo>
                  <a:lnTo>
                    <a:pt x="121" y="91"/>
                  </a:lnTo>
                  <a:lnTo>
                    <a:pt x="123" y="95"/>
                  </a:lnTo>
                  <a:lnTo>
                    <a:pt x="124" y="100"/>
                  </a:lnTo>
                  <a:lnTo>
                    <a:pt x="124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1" name="Freeform 114"/>
            <p:cNvSpPr>
              <a:spLocks noEditPoints="1"/>
            </p:cNvSpPr>
            <p:nvPr/>
          </p:nvSpPr>
          <p:spPr bwMode="auto">
            <a:xfrm>
              <a:off x="7951788" y="6115050"/>
              <a:ext cx="219075" cy="279400"/>
            </a:xfrm>
            <a:custGeom>
              <a:avLst/>
              <a:gdLst>
                <a:gd name="T0" fmla="*/ 117 w 138"/>
                <a:gd name="T1" fmla="*/ 72 h 176"/>
                <a:gd name="T2" fmla="*/ 96 w 138"/>
                <a:gd name="T3" fmla="*/ 66 h 176"/>
                <a:gd name="T4" fmla="*/ 100 w 138"/>
                <a:gd name="T5" fmla="*/ 61 h 176"/>
                <a:gd name="T6" fmla="*/ 106 w 138"/>
                <a:gd name="T7" fmla="*/ 47 h 176"/>
                <a:gd name="T8" fmla="*/ 108 w 138"/>
                <a:gd name="T9" fmla="*/ 39 h 176"/>
                <a:gd name="T10" fmla="*/ 104 w 138"/>
                <a:gd name="T11" fmla="*/ 24 h 176"/>
                <a:gd name="T12" fmla="*/ 96 w 138"/>
                <a:gd name="T13" fmla="*/ 11 h 176"/>
                <a:gd name="T14" fmla="*/ 84 w 138"/>
                <a:gd name="T15" fmla="*/ 4 h 176"/>
                <a:gd name="T16" fmla="*/ 69 w 138"/>
                <a:gd name="T17" fmla="*/ 0 h 176"/>
                <a:gd name="T18" fmla="*/ 61 w 138"/>
                <a:gd name="T19" fmla="*/ 1 h 176"/>
                <a:gd name="T20" fmla="*/ 47 w 138"/>
                <a:gd name="T21" fmla="*/ 7 h 176"/>
                <a:gd name="T22" fmla="*/ 36 w 138"/>
                <a:gd name="T23" fmla="*/ 18 h 176"/>
                <a:gd name="T24" fmla="*/ 31 w 138"/>
                <a:gd name="T25" fmla="*/ 31 h 176"/>
                <a:gd name="T26" fmla="*/ 30 w 138"/>
                <a:gd name="T27" fmla="*/ 39 h 176"/>
                <a:gd name="T28" fmla="*/ 33 w 138"/>
                <a:gd name="T29" fmla="*/ 54 h 176"/>
                <a:gd name="T30" fmla="*/ 42 w 138"/>
                <a:gd name="T31" fmla="*/ 66 h 176"/>
                <a:gd name="T32" fmla="*/ 31 w 138"/>
                <a:gd name="T33" fmla="*/ 68 h 176"/>
                <a:gd name="T34" fmla="*/ 20 w 138"/>
                <a:gd name="T35" fmla="*/ 72 h 176"/>
                <a:gd name="T36" fmla="*/ 13 w 138"/>
                <a:gd name="T37" fmla="*/ 76 h 176"/>
                <a:gd name="T38" fmla="*/ 6 w 138"/>
                <a:gd name="T39" fmla="*/ 82 h 176"/>
                <a:gd name="T40" fmla="*/ 2 w 138"/>
                <a:gd name="T41" fmla="*/ 91 h 176"/>
                <a:gd name="T42" fmla="*/ 0 w 138"/>
                <a:gd name="T43" fmla="*/ 100 h 176"/>
                <a:gd name="T44" fmla="*/ 138 w 138"/>
                <a:gd name="T45" fmla="*/ 176 h 176"/>
                <a:gd name="T46" fmla="*/ 138 w 138"/>
                <a:gd name="T47" fmla="*/ 100 h 176"/>
                <a:gd name="T48" fmla="*/ 137 w 138"/>
                <a:gd name="T49" fmla="*/ 91 h 176"/>
                <a:gd name="T50" fmla="*/ 132 w 138"/>
                <a:gd name="T51" fmla="*/ 82 h 176"/>
                <a:gd name="T52" fmla="*/ 125 w 138"/>
                <a:gd name="T53" fmla="*/ 76 h 176"/>
                <a:gd name="T54" fmla="*/ 117 w 138"/>
                <a:gd name="T55" fmla="*/ 72 h 176"/>
                <a:gd name="T56" fmla="*/ 69 w 138"/>
                <a:gd name="T57" fmla="*/ 14 h 176"/>
                <a:gd name="T58" fmla="*/ 74 w 138"/>
                <a:gd name="T59" fmla="*/ 14 h 176"/>
                <a:gd name="T60" fmla="*/ 83 w 138"/>
                <a:gd name="T61" fmla="*/ 19 h 176"/>
                <a:gd name="T62" fmla="*/ 89 w 138"/>
                <a:gd name="T63" fmla="*/ 25 h 176"/>
                <a:gd name="T64" fmla="*/ 92 w 138"/>
                <a:gd name="T65" fmla="*/ 34 h 176"/>
                <a:gd name="T66" fmla="*/ 94 w 138"/>
                <a:gd name="T67" fmla="*/ 39 h 176"/>
                <a:gd name="T68" fmla="*/ 91 w 138"/>
                <a:gd name="T69" fmla="*/ 48 h 176"/>
                <a:gd name="T70" fmla="*/ 86 w 138"/>
                <a:gd name="T71" fmla="*/ 57 h 176"/>
                <a:gd name="T72" fmla="*/ 78 w 138"/>
                <a:gd name="T73" fmla="*/ 61 h 176"/>
                <a:gd name="T74" fmla="*/ 69 w 138"/>
                <a:gd name="T75" fmla="*/ 63 h 176"/>
                <a:gd name="T76" fmla="*/ 64 w 138"/>
                <a:gd name="T77" fmla="*/ 63 h 176"/>
                <a:gd name="T78" fmla="*/ 55 w 138"/>
                <a:gd name="T79" fmla="*/ 59 h 176"/>
                <a:gd name="T80" fmla="*/ 48 w 138"/>
                <a:gd name="T81" fmla="*/ 52 h 176"/>
                <a:gd name="T82" fmla="*/ 45 w 138"/>
                <a:gd name="T83" fmla="*/ 44 h 176"/>
                <a:gd name="T84" fmla="*/ 44 w 138"/>
                <a:gd name="T85" fmla="*/ 39 h 176"/>
                <a:gd name="T86" fmla="*/ 46 w 138"/>
                <a:gd name="T87" fmla="*/ 30 h 176"/>
                <a:gd name="T88" fmla="*/ 51 w 138"/>
                <a:gd name="T89" fmla="*/ 22 h 176"/>
                <a:gd name="T90" fmla="*/ 59 w 138"/>
                <a:gd name="T91" fmla="*/ 17 h 176"/>
                <a:gd name="T92" fmla="*/ 69 w 138"/>
                <a:gd name="T93" fmla="*/ 14 h 176"/>
                <a:gd name="T94" fmla="*/ 124 w 138"/>
                <a:gd name="T95" fmla="*/ 162 h 176"/>
                <a:gd name="T96" fmla="*/ 110 w 138"/>
                <a:gd name="T97" fmla="*/ 105 h 176"/>
                <a:gd name="T98" fmla="*/ 96 w 138"/>
                <a:gd name="T99" fmla="*/ 162 h 176"/>
                <a:gd name="T100" fmla="*/ 43 w 138"/>
                <a:gd name="T101" fmla="*/ 105 h 176"/>
                <a:gd name="T102" fmla="*/ 28 w 138"/>
                <a:gd name="T103" fmla="*/ 162 h 176"/>
                <a:gd name="T104" fmla="*/ 14 w 138"/>
                <a:gd name="T105" fmla="*/ 100 h 176"/>
                <a:gd name="T106" fmla="*/ 15 w 138"/>
                <a:gd name="T107" fmla="*/ 95 h 176"/>
                <a:gd name="T108" fmla="*/ 20 w 138"/>
                <a:gd name="T109" fmla="*/ 87 h 176"/>
                <a:gd name="T110" fmla="*/ 24 w 138"/>
                <a:gd name="T111" fmla="*/ 85 h 176"/>
                <a:gd name="T112" fmla="*/ 46 w 138"/>
                <a:gd name="T113" fmla="*/ 80 h 176"/>
                <a:gd name="T114" fmla="*/ 69 w 138"/>
                <a:gd name="T115" fmla="*/ 78 h 176"/>
                <a:gd name="T116" fmla="*/ 91 w 138"/>
                <a:gd name="T117" fmla="*/ 80 h 176"/>
                <a:gd name="T118" fmla="*/ 113 w 138"/>
                <a:gd name="T119" fmla="*/ 85 h 176"/>
                <a:gd name="T120" fmla="*/ 117 w 138"/>
                <a:gd name="T121" fmla="*/ 87 h 176"/>
                <a:gd name="T122" fmla="*/ 123 w 138"/>
                <a:gd name="T123" fmla="*/ 95 h 176"/>
                <a:gd name="T124" fmla="*/ 124 w 138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176">
                  <a:moveTo>
                    <a:pt x="117" y="72"/>
                  </a:moveTo>
                  <a:lnTo>
                    <a:pt x="117" y="72"/>
                  </a:lnTo>
                  <a:lnTo>
                    <a:pt x="106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100" y="61"/>
                  </a:lnTo>
                  <a:lnTo>
                    <a:pt x="104" y="54"/>
                  </a:lnTo>
                  <a:lnTo>
                    <a:pt x="106" y="47"/>
                  </a:lnTo>
                  <a:lnTo>
                    <a:pt x="108" y="39"/>
                  </a:lnTo>
                  <a:lnTo>
                    <a:pt x="108" y="39"/>
                  </a:lnTo>
                  <a:lnTo>
                    <a:pt x="106" y="31"/>
                  </a:lnTo>
                  <a:lnTo>
                    <a:pt x="104" y="24"/>
                  </a:lnTo>
                  <a:lnTo>
                    <a:pt x="101" y="18"/>
                  </a:lnTo>
                  <a:lnTo>
                    <a:pt x="96" y="11"/>
                  </a:lnTo>
                  <a:lnTo>
                    <a:pt x="90" y="7"/>
                  </a:lnTo>
                  <a:lnTo>
                    <a:pt x="84" y="4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4" y="4"/>
                  </a:lnTo>
                  <a:lnTo>
                    <a:pt x="47" y="7"/>
                  </a:lnTo>
                  <a:lnTo>
                    <a:pt x="42" y="11"/>
                  </a:lnTo>
                  <a:lnTo>
                    <a:pt x="36" y="18"/>
                  </a:lnTo>
                  <a:lnTo>
                    <a:pt x="33" y="24"/>
                  </a:lnTo>
                  <a:lnTo>
                    <a:pt x="31" y="31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31" y="47"/>
                  </a:lnTo>
                  <a:lnTo>
                    <a:pt x="33" y="54"/>
                  </a:lnTo>
                  <a:lnTo>
                    <a:pt x="37" y="61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1" y="68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6" y="73"/>
                  </a:lnTo>
                  <a:lnTo>
                    <a:pt x="13" y="76"/>
                  </a:lnTo>
                  <a:lnTo>
                    <a:pt x="8" y="79"/>
                  </a:lnTo>
                  <a:lnTo>
                    <a:pt x="6" y="82"/>
                  </a:lnTo>
                  <a:lnTo>
                    <a:pt x="3" y="87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8" y="176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8" y="95"/>
                  </a:lnTo>
                  <a:lnTo>
                    <a:pt x="137" y="91"/>
                  </a:lnTo>
                  <a:lnTo>
                    <a:pt x="135" y="87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5" y="76"/>
                  </a:lnTo>
                  <a:lnTo>
                    <a:pt x="122" y="73"/>
                  </a:lnTo>
                  <a:lnTo>
                    <a:pt x="117" y="72"/>
                  </a:lnTo>
                  <a:lnTo>
                    <a:pt x="117" y="72"/>
                  </a:lnTo>
                  <a:close/>
                  <a:moveTo>
                    <a:pt x="69" y="14"/>
                  </a:moveTo>
                  <a:lnTo>
                    <a:pt x="69" y="14"/>
                  </a:lnTo>
                  <a:lnTo>
                    <a:pt x="74" y="14"/>
                  </a:lnTo>
                  <a:lnTo>
                    <a:pt x="78" y="17"/>
                  </a:lnTo>
                  <a:lnTo>
                    <a:pt x="83" y="19"/>
                  </a:lnTo>
                  <a:lnTo>
                    <a:pt x="86" y="22"/>
                  </a:lnTo>
                  <a:lnTo>
                    <a:pt x="89" y="25"/>
                  </a:lnTo>
                  <a:lnTo>
                    <a:pt x="91" y="30"/>
                  </a:lnTo>
                  <a:lnTo>
                    <a:pt x="92" y="34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2" y="44"/>
                  </a:lnTo>
                  <a:lnTo>
                    <a:pt x="91" y="48"/>
                  </a:lnTo>
                  <a:lnTo>
                    <a:pt x="89" y="52"/>
                  </a:lnTo>
                  <a:lnTo>
                    <a:pt x="86" y="57"/>
                  </a:lnTo>
                  <a:lnTo>
                    <a:pt x="83" y="59"/>
                  </a:lnTo>
                  <a:lnTo>
                    <a:pt x="78" y="61"/>
                  </a:lnTo>
                  <a:lnTo>
                    <a:pt x="74" y="63"/>
                  </a:lnTo>
                  <a:lnTo>
                    <a:pt x="69" y="63"/>
                  </a:lnTo>
                  <a:lnTo>
                    <a:pt x="69" y="63"/>
                  </a:lnTo>
                  <a:lnTo>
                    <a:pt x="64" y="63"/>
                  </a:lnTo>
                  <a:lnTo>
                    <a:pt x="59" y="61"/>
                  </a:lnTo>
                  <a:lnTo>
                    <a:pt x="55" y="59"/>
                  </a:lnTo>
                  <a:lnTo>
                    <a:pt x="51" y="57"/>
                  </a:lnTo>
                  <a:lnTo>
                    <a:pt x="48" y="52"/>
                  </a:lnTo>
                  <a:lnTo>
                    <a:pt x="46" y="48"/>
                  </a:lnTo>
                  <a:lnTo>
                    <a:pt x="45" y="44"/>
                  </a:lnTo>
                  <a:lnTo>
                    <a:pt x="44" y="39"/>
                  </a:lnTo>
                  <a:lnTo>
                    <a:pt x="44" y="39"/>
                  </a:lnTo>
                  <a:lnTo>
                    <a:pt x="45" y="34"/>
                  </a:lnTo>
                  <a:lnTo>
                    <a:pt x="46" y="30"/>
                  </a:lnTo>
                  <a:lnTo>
                    <a:pt x="48" y="25"/>
                  </a:lnTo>
                  <a:lnTo>
                    <a:pt x="51" y="22"/>
                  </a:lnTo>
                  <a:lnTo>
                    <a:pt x="55" y="19"/>
                  </a:lnTo>
                  <a:lnTo>
                    <a:pt x="59" y="17"/>
                  </a:lnTo>
                  <a:lnTo>
                    <a:pt x="64" y="14"/>
                  </a:lnTo>
                  <a:lnTo>
                    <a:pt x="69" y="14"/>
                  </a:lnTo>
                  <a:lnTo>
                    <a:pt x="69" y="14"/>
                  </a:lnTo>
                  <a:close/>
                  <a:moveTo>
                    <a:pt x="124" y="162"/>
                  </a:moveTo>
                  <a:lnTo>
                    <a:pt x="110" y="162"/>
                  </a:lnTo>
                  <a:lnTo>
                    <a:pt x="110" y="105"/>
                  </a:lnTo>
                  <a:lnTo>
                    <a:pt x="96" y="105"/>
                  </a:lnTo>
                  <a:lnTo>
                    <a:pt x="96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8" y="105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5" y="95"/>
                  </a:lnTo>
                  <a:lnTo>
                    <a:pt x="17" y="91"/>
                  </a:lnTo>
                  <a:lnTo>
                    <a:pt x="20" y="87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35" y="82"/>
                  </a:lnTo>
                  <a:lnTo>
                    <a:pt x="46" y="80"/>
                  </a:lnTo>
                  <a:lnTo>
                    <a:pt x="58" y="79"/>
                  </a:lnTo>
                  <a:lnTo>
                    <a:pt x="69" y="78"/>
                  </a:lnTo>
                  <a:lnTo>
                    <a:pt x="79" y="79"/>
                  </a:lnTo>
                  <a:lnTo>
                    <a:pt x="91" y="80"/>
                  </a:lnTo>
                  <a:lnTo>
                    <a:pt x="102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7" y="87"/>
                  </a:lnTo>
                  <a:lnTo>
                    <a:pt x="121" y="91"/>
                  </a:lnTo>
                  <a:lnTo>
                    <a:pt x="123" y="95"/>
                  </a:lnTo>
                  <a:lnTo>
                    <a:pt x="124" y="100"/>
                  </a:lnTo>
                  <a:lnTo>
                    <a:pt x="124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Freeform 115"/>
            <p:cNvSpPr/>
            <p:nvPr/>
          </p:nvSpPr>
          <p:spPr bwMode="auto">
            <a:xfrm>
              <a:off x="7519988" y="5938838"/>
              <a:ext cx="557213" cy="138113"/>
            </a:xfrm>
            <a:custGeom>
              <a:avLst/>
              <a:gdLst>
                <a:gd name="T0" fmla="*/ 15 w 351"/>
                <a:gd name="T1" fmla="*/ 55 h 87"/>
                <a:gd name="T2" fmla="*/ 15 w 351"/>
                <a:gd name="T3" fmla="*/ 55 h 87"/>
                <a:gd name="T4" fmla="*/ 16 w 351"/>
                <a:gd name="T5" fmla="*/ 51 h 87"/>
                <a:gd name="T6" fmla="*/ 19 w 351"/>
                <a:gd name="T7" fmla="*/ 47 h 87"/>
                <a:gd name="T8" fmla="*/ 22 w 351"/>
                <a:gd name="T9" fmla="*/ 44 h 87"/>
                <a:gd name="T10" fmla="*/ 26 w 351"/>
                <a:gd name="T11" fmla="*/ 43 h 87"/>
                <a:gd name="T12" fmla="*/ 169 w 351"/>
                <a:gd name="T13" fmla="*/ 43 h 87"/>
                <a:gd name="T14" fmla="*/ 169 w 351"/>
                <a:gd name="T15" fmla="*/ 85 h 87"/>
                <a:gd name="T16" fmla="*/ 183 w 351"/>
                <a:gd name="T17" fmla="*/ 85 h 87"/>
                <a:gd name="T18" fmla="*/ 183 w 351"/>
                <a:gd name="T19" fmla="*/ 43 h 87"/>
                <a:gd name="T20" fmla="*/ 326 w 351"/>
                <a:gd name="T21" fmla="*/ 43 h 87"/>
                <a:gd name="T22" fmla="*/ 326 w 351"/>
                <a:gd name="T23" fmla="*/ 43 h 87"/>
                <a:gd name="T24" fmla="*/ 330 w 351"/>
                <a:gd name="T25" fmla="*/ 44 h 87"/>
                <a:gd name="T26" fmla="*/ 334 w 351"/>
                <a:gd name="T27" fmla="*/ 47 h 87"/>
                <a:gd name="T28" fmla="*/ 336 w 351"/>
                <a:gd name="T29" fmla="*/ 51 h 87"/>
                <a:gd name="T30" fmla="*/ 337 w 351"/>
                <a:gd name="T31" fmla="*/ 55 h 87"/>
                <a:gd name="T32" fmla="*/ 337 w 351"/>
                <a:gd name="T33" fmla="*/ 87 h 87"/>
                <a:gd name="T34" fmla="*/ 351 w 351"/>
                <a:gd name="T35" fmla="*/ 87 h 87"/>
                <a:gd name="T36" fmla="*/ 351 w 351"/>
                <a:gd name="T37" fmla="*/ 55 h 87"/>
                <a:gd name="T38" fmla="*/ 351 w 351"/>
                <a:gd name="T39" fmla="*/ 55 h 87"/>
                <a:gd name="T40" fmla="*/ 350 w 351"/>
                <a:gd name="T41" fmla="*/ 50 h 87"/>
                <a:gd name="T42" fmla="*/ 349 w 351"/>
                <a:gd name="T43" fmla="*/ 45 h 87"/>
                <a:gd name="T44" fmla="*/ 347 w 351"/>
                <a:gd name="T45" fmla="*/ 40 h 87"/>
                <a:gd name="T46" fmla="*/ 344 w 351"/>
                <a:gd name="T47" fmla="*/ 37 h 87"/>
                <a:gd name="T48" fmla="*/ 340 w 351"/>
                <a:gd name="T49" fmla="*/ 34 h 87"/>
                <a:gd name="T50" fmla="*/ 335 w 351"/>
                <a:gd name="T51" fmla="*/ 31 h 87"/>
                <a:gd name="T52" fmla="*/ 331 w 351"/>
                <a:gd name="T53" fmla="*/ 29 h 87"/>
                <a:gd name="T54" fmla="*/ 326 w 351"/>
                <a:gd name="T55" fmla="*/ 29 h 87"/>
                <a:gd name="T56" fmla="*/ 183 w 351"/>
                <a:gd name="T57" fmla="*/ 29 h 87"/>
                <a:gd name="T58" fmla="*/ 183 w 351"/>
                <a:gd name="T59" fmla="*/ 0 h 87"/>
                <a:gd name="T60" fmla="*/ 169 w 351"/>
                <a:gd name="T61" fmla="*/ 0 h 87"/>
                <a:gd name="T62" fmla="*/ 169 w 351"/>
                <a:gd name="T63" fmla="*/ 29 h 87"/>
                <a:gd name="T64" fmla="*/ 26 w 351"/>
                <a:gd name="T65" fmla="*/ 29 h 87"/>
                <a:gd name="T66" fmla="*/ 26 w 351"/>
                <a:gd name="T67" fmla="*/ 29 h 87"/>
                <a:gd name="T68" fmla="*/ 22 w 351"/>
                <a:gd name="T69" fmla="*/ 29 h 87"/>
                <a:gd name="T70" fmla="*/ 17 w 351"/>
                <a:gd name="T71" fmla="*/ 31 h 87"/>
                <a:gd name="T72" fmla="*/ 12 w 351"/>
                <a:gd name="T73" fmla="*/ 34 h 87"/>
                <a:gd name="T74" fmla="*/ 8 w 351"/>
                <a:gd name="T75" fmla="*/ 37 h 87"/>
                <a:gd name="T76" fmla="*/ 5 w 351"/>
                <a:gd name="T77" fmla="*/ 40 h 87"/>
                <a:gd name="T78" fmla="*/ 3 w 351"/>
                <a:gd name="T79" fmla="*/ 45 h 87"/>
                <a:gd name="T80" fmla="*/ 2 w 351"/>
                <a:gd name="T81" fmla="*/ 50 h 87"/>
                <a:gd name="T82" fmla="*/ 0 w 351"/>
                <a:gd name="T83" fmla="*/ 55 h 87"/>
                <a:gd name="T84" fmla="*/ 0 w 351"/>
                <a:gd name="T85" fmla="*/ 87 h 87"/>
                <a:gd name="T86" fmla="*/ 15 w 351"/>
                <a:gd name="T87" fmla="*/ 87 h 87"/>
                <a:gd name="T88" fmla="*/ 15 w 351"/>
                <a:gd name="T8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1" h="87">
                  <a:moveTo>
                    <a:pt x="15" y="55"/>
                  </a:moveTo>
                  <a:lnTo>
                    <a:pt x="15" y="55"/>
                  </a:lnTo>
                  <a:lnTo>
                    <a:pt x="16" y="51"/>
                  </a:lnTo>
                  <a:lnTo>
                    <a:pt x="19" y="47"/>
                  </a:lnTo>
                  <a:lnTo>
                    <a:pt x="22" y="44"/>
                  </a:lnTo>
                  <a:lnTo>
                    <a:pt x="26" y="43"/>
                  </a:lnTo>
                  <a:lnTo>
                    <a:pt x="169" y="43"/>
                  </a:lnTo>
                  <a:lnTo>
                    <a:pt x="169" y="85"/>
                  </a:lnTo>
                  <a:lnTo>
                    <a:pt x="183" y="85"/>
                  </a:lnTo>
                  <a:lnTo>
                    <a:pt x="183" y="43"/>
                  </a:lnTo>
                  <a:lnTo>
                    <a:pt x="326" y="43"/>
                  </a:lnTo>
                  <a:lnTo>
                    <a:pt x="326" y="43"/>
                  </a:lnTo>
                  <a:lnTo>
                    <a:pt x="330" y="44"/>
                  </a:lnTo>
                  <a:lnTo>
                    <a:pt x="334" y="47"/>
                  </a:lnTo>
                  <a:lnTo>
                    <a:pt x="336" y="51"/>
                  </a:lnTo>
                  <a:lnTo>
                    <a:pt x="337" y="55"/>
                  </a:lnTo>
                  <a:lnTo>
                    <a:pt x="337" y="87"/>
                  </a:lnTo>
                  <a:lnTo>
                    <a:pt x="351" y="87"/>
                  </a:lnTo>
                  <a:lnTo>
                    <a:pt x="351" y="55"/>
                  </a:lnTo>
                  <a:lnTo>
                    <a:pt x="351" y="55"/>
                  </a:lnTo>
                  <a:lnTo>
                    <a:pt x="350" y="50"/>
                  </a:lnTo>
                  <a:lnTo>
                    <a:pt x="349" y="45"/>
                  </a:lnTo>
                  <a:lnTo>
                    <a:pt x="347" y="40"/>
                  </a:lnTo>
                  <a:lnTo>
                    <a:pt x="344" y="37"/>
                  </a:lnTo>
                  <a:lnTo>
                    <a:pt x="340" y="34"/>
                  </a:lnTo>
                  <a:lnTo>
                    <a:pt x="335" y="31"/>
                  </a:lnTo>
                  <a:lnTo>
                    <a:pt x="331" y="29"/>
                  </a:lnTo>
                  <a:lnTo>
                    <a:pt x="326" y="29"/>
                  </a:lnTo>
                  <a:lnTo>
                    <a:pt x="183" y="29"/>
                  </a:lnTo>
                  <a:lnTo>
                    <a:pt x="183" y="0"/>
                  </a:lnTo>
                  <a:lnTo>
                    <a:pt x="169" y="0"/>
                  </a:lnTo>
                  <a:lnTo>
                    <a:pt x="169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9"/>
                  </a:lnTo>
                  <a:lnTo>
                    <a:pt x="17" y="31"/>
                  </a:lnTo>
                  <a:lnTo>
                    <a:pt x="12" y="34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3" y="45"/>
                  </a:lnTo>
                  <a:lnTo>
                    <a:pt x="2" y="50"/>
                  </a:lnTo>
                  <a:lnTo>
                    <a:pt x="0" y="55"/>
                  </a:lnTo>
                  <a:lnTo>
                    <a:pt x="0" y="87"/>
                  </a:lnTo>
                  <a:lnTo>
                    <a:pt x="15" y="87"/>
                  </a:lnTo>
                  <a:lnTo>
                    <a:pt x="1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7" name="1"/>
          <p:cNvSpPr/>
          <p:nvPr/>
        </p:nvSpPr>
        <p:spPr>
          <a:xfrm>
            <a:off x="3808237" y="3190461"/>
            <a:ext cx="1226880" cy="1226880"/>
          </a:xfrm>
          <a:prstGeom prst="ellipse">
            <a:avLst/>
          </a:prstGeom>
          <a:solidFill>
            <a:srgbClr val="55060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091819" y="3491627"/>
            <a:ext cx="659717" cy="624550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64" name="Freeform 118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5" name="Freeform 119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6" name="Freeform 120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7" name="Freeform 121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8" name="Freeform 122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6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9" name="Freeform 123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Freeform 124"/>
            <p:cNvSpPr/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pic>
        <p:nvPicPr>
          <p:cNvPr id="72" name="Picture 71" descr="118-苏州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FCB4C7-85EE-0874-69E3-B7FCAC79C08F}"/>
              </a:ext>
            </a:extLst>
          </p:cNvPr>
          <p:cNvGrpSpPr/>
          <p:nvPr/>
        </p:nvGrpSpPr>
        <p:grpSpPr>
          <a:xfrm>
            <a:off x="1441449" y="2250828"/>
            <a:ext cx="2771549" cy="3996022"/>
            <a:chOff x="695550" y="2250828"/>
            <a:chExt cx="2771549" cy="3996022"/>
          </a:xfrm>
        </p:grpSpPr>
        <p:sp>
          <p:nvSpPr>
            <p:cNvPr id="13" name="Freeform 5"/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23" name="Group 22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5506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25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BB0E1F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6" name="Picture 85" descr="118-苏州大学-img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98A0573-5D95-8DB5-2853-B71D9C94DF7F}"/>
              </a:ext>
            </a:extLst>
          </p:cNvPr>
          <p:cNvGrpSpPr/>
          <p:nvPr/>
        </p:nvGrpSpPr>
        <p:grpSpPr>
          <a:xfrm>
            <a:off x="4707163" y="2250828"/>
            <a:ext cx="2771549" cy="3996022"/>
            <a:chOff x="695550" y="2250828"/>
            <a:chExt cx="2771549" cy="3996022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4AB94F93-FA19-31D1-C7BC-8218A67E4A18}"/>
                </a:ext>
              </a:extLst>
            </p:cNvPr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E3188161-E262-0FE0-3633-C930C6491475}"/>
                </a:ext>
              </a:extLst>
            </p:cNvPr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7E694AAE-ECD5-0285-239E-77257063DC57}"/>
                </a:ext>
              </a:extLst>
            </p:cNvPr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95739058-89FC-89B0-F0DA-BA9A5EFA43D0}"/>
                  </a:ext>
                </a:extLst>
              </p:cNvPr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68" name="Rectangle 17">
                  <a:extLst>
                    <a:ext uri="{FF2B5EF4-FFF2-40B4-BE49-F238E27FC236}">
                      <a16:creationId xmlns:a16="http://schemas.microsoft.com/office/drawing/2014/main" id="{6097E39C-69FA-27F1-5C5B-DEA64806BBCD}"/>
                    </a:ext>
                  </a:extLst>
                </p:cNvPr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5506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" name="Group 21">
                  <a:extLst>
                    <a:ext uri="{FF2B5EF4-FFF2-40B4-BE49-F238E27FC236}">
                      <a16:creationId xmlns:a16="http://schemas.microsoft.com/office/drawing/2014/main" id="{295DDE85-F45C-69D2-703A-21AAE2FE3A27}"/>
                    </a:ext>
                  </a:extLst>
                </p:cNvPr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70" name="Oval 19">
                    <a:extLst>
                      <a:ext uri="{FF2B5EF4-FFF2-40B4-BE49-F238E27FC236}">
                        <a16:creationId xmlns:a16="http://schemas.microsoft.com/office/drawing/2014/main" id="{7C0826CA-F633-9D02-90C8-F9D245E10D11}"/>
                      </a:ext>
                    </a:extLst>
                  </p:cNvPr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Oval 20">
                    <a:extLst>
                      <a:ext uri="{FF2B5EF4-FFF2-40B4-BE49-F238E27FC236}">
                        <a16:creationId xmlns:a16="http://schemas.microsoft.com/office/drawing/2014/main" id="{68DAE4B9-4EF7-2B48-038B-50FAFCF36604}"/>
                      </a:ext>
                    </a:extLst>
                  </p:cNvPr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speed">
                <a:extLst>
                  <a:ext uri="{FF2B5EF4-FFF2-40B4-BE49-F238E27FC236}">
                    <a16:creationId xmlns:a16="http://schemas.microsoft.com/office/drawing/2014/main" id="{3C8CE97B-E69C-EADD-5418-217C6368B1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62" name="Group 25">
              <a:extLst>
                <a:ext uri="{FF2B5EF4-FFF2-40B4-BE49-F238E27FC236}">
                  <a16:creationId xmlns:a16="http://schemas.microsoft.com/office/drawing/2014/main" id="{1DADDB69-814E-429E-496D-D29684513851}"/>
                </a:ext>
              </a:extLst>
            </p:cNvPr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64" name="Rectangle 3">
                <a:extLst>
                  <a:ext uri="{FF2B5EF4-FFF2-40B4-BE49-F238E27FC236}">
                    <a16:creationId xmlns:a16="http://schemas.microsoft.com/office/drawing/2014/main" id="{98D873A1-8A77-64FF-99C5-88C7C527E4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65" name="speed">
                <a:extLst>
                  <a:ext uri="{FF2B5EF4-FFF2-40B4-BE49-F238E27FC236}">
                    <a16:creationId xmlns:a16="http://schemas.microsoft.com/office/drawing/2014/main" id="{9790A648-C301-49B1-C317-6F65C9164A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BB0E1F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7" name="Picture 86" descr="118-苏州大学-img0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8A52BD1-4211-A479-600E-E1C9CF7B69E4}"/>
              </a:ext>
            </a:extLst>
          </p:cNvPr>
          <p:cNvGrpSpPr/>
          <p:nvPr/>
        </p:nvGrpSpPr>
        <p:grpSpPr>
          <a:xfrm>
            <a:off x="7972878" y="2250828"/>
            <a:ext cx="2771549" cy="3996022"/>
            <a:chOff x="695550" y="2250828"/>
            <a:chExt cx="2771549" cy="3996022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3FFD106-CF4E-5049-17F4-90B698878CAA}"/>
                </a:ext>
              </a:extLst>
            </p:cNvPr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B6C4A8C-B3F2-D754-A913-584D8D66D797}"/>
                </a:ext>
              </a:extLst>
            </p:cNvPr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grpSp>
          <p:nvGrpSpPr>
            <p:cNvPr id="75" name="Group 26">
              <a:extLst>
                <a:ext uri="{FF2B5EF4-FFF2-40B4-BE49-F238E27FC236}">
                  <a16:creationId xmlns:a16="http://schemas.microsoft.com/office/drawing/2014/main" id="{BFB43D40-5253-1F6F-91FA-4D52D5C28F44}"/>
                </a:ext>
              </a:extLst>
            </p:cNvPr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80" name="Group 22">
                <a:extLst>
                  <a:ext uri="{FF2B5EF4-FFF2-40B4-BE49-F238E27FC236}">
                    <a16:creationId xmlns:a16="http://schemas.microsoft.com/office/drawing/2014/main" id="{1B25F531-9365-60E5-FD28-11B2A3CC5A22}"/>
                  </a:ext>
                </a:extLst>
              </p:cNvPr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82" name="Rectangle 17">
                  <a:extLst>
                    <a:ext uri="{FF2B5EF4-FFF2-40B4-BE49-F238E27FC236}">
                      <a16:creationId xmlns:a16="http://schemas.microsoft.com/office/drawing/2014/main" id="{EA44E9D2-2A1A-1505-91BC-FBC75B58496D}"/>
                    </a:ext>
                  </a:extLst>
                </p:cNvPr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5506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3" name="Group 21">
                  <a:extLst>
                    <a:ext uri="{FF2B5EF4-FFF2-40B4-BE49-F238E27FC236}">
                      <a16:creationId xmlns:a16="http://schemas.microsoft.com/office/drawing/2014/main" id="{D240B71B-1A05-1446-263E-A4AD5D257696}"/>
                    </a:ext>
                  </a:extLst>
                </p:cNvPr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84" name="Oval 19">
                    <a:extLst>
                      <a:ext uri="{FF2B5EF4-FFF2-40B4-BE49-F238E27FC236}">
                        <a16:creationId xmlns:a16="http://schemas.microsoft.com/office/drawing/2014/main" id="{DACA8FBA-316D-DFF9-FED8-242820D17180}"/>
                      </a:ext>
                    </a:extLst>
                  </p:cNvPr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Oval 20">
                    <a:extLst>
                      <a:ext uri="{FF2B5EF4-FFF2-40B4-BE49-F238E27FC236}">
                        <a16:creationId xmlns:a16="http://schemas.microsoft.com/office/drawing/2014/main" id="{26E9EBCC-4F1B-5FB1-2A3A-B1C33EF812F8}"/>
                      </a:ext>
                    </a:extLst>
                  </p:cNvPr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81" name="speed">
                <a:extLst>
                  <a:ext uri="{FF2B5EF4-FFF2-40B4-BE49-F238E27FC236}">
                    <a16:creationId xmlns:a16="http://schemas.microsoft.com/office/drawing/2014/main" id="{495C94C8-6F2D-2003-8E21-00BCD50FD5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76" name="Group 25">
              <a:extLst>
                <a:ext uri="{FF2B5EF4-FFF2-40B4-BE49-F238E27FC236}">
                  <a16:creationId xmlns:a16="http://schemas.microsoft.com/office/drawing/2014/main" id="{9117F885-3DE9-816D-5C18-5DD2DB10A4A2}"/>
                </a:ext>
              </a:extLst>
            </p:cNvPr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78" name="Rectangle 3">
                <a:extLst>
                  <a:ext uri="{FF2B5EF4-FFF2-40B4-BE49-F238E27FC236}">
                    <a16:creationId xmlns:a16="http://schemas.microsoft.com/office/drawing/2014/main" id="{A6E401AE-E411-6DA5-3EAF-067F33770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79" name="speed">
                <a:extLst>
                  <a:ext uri="{FF2B5EF4-FFF2-40B4-BE49-F238E27FC236}">
                    <a16:creationId xmlns:a16="http://schemas.microsoft.com/office/drawing/2014/main" id="{31FC3D1A-72C7-A4B3-F318-8FF5F6C0B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BB0E1F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8" name="Picture 87" descr="118-苏州大学-img3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pic>
        <p:nvPicPr>
          <p:cNvPr id="89" name="Picture 88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429" name="Group 428"/>
          <p:cNvGrpSpPr/>
          <p:nvPr/>
        </p:nvGrpSpPr>
        <p:grpSpPr>
          <a:xfrm>
            <a:off x="606425" y="4879787"/>
            <a:ext cx="1577476" cy="193899"/>
            <a:chOff x="2209399" y="5491607"/>
            <a:chExt cx="1577476" cy="193899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4756"/>
              <a:ext cx="147600" cy="147600"/>
            </a:xfrm>
            <a:prstGeom prst="rect">
              <a:avLst/>
            </a:prstGeom>
            <a:solidFill>
              <a:srgbClr val="BB0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606425" y="5186860"/>
            <a:ext cx="1577476" cy="193899"/>
            <a:chOff x="2280350" y="5938380"/>
            <a:chExt cx="1577476" cy="193899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5F0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6149" y="3021870"/>
            <a:ext cx="2697419" cy="18004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6149" y="2305678"/>
            <a:ext cx="2722389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BB0E1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37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439" name="Picture 438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34" y="2241584"/>
            <a:ext cx="5455866" cy="3409916"/>
          </a:xfrm>
          <a:prstGeom prst="rect">
            <a:avLst/>
          </a:prstGeom>
        </p:spPr>
      </p:pic>
      <p:pic>
        <p:nvPicPr>
          <p:cNvPr id="440" name="Picture 439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40664" y="2022826"/>
            <a:ext cx="5510673" cy="684160"/>
            <a:chOff x="6241217" y="2285958"/>
            <a:chExt cx="5510673" cy="858846"/>
          </a:xfrm>
        </p:grpSpPr>
        <p:sp>
          <p:nvSpPr>
            <p:cNvPr id="8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0E1F"/>
            </a:solidFill>
            <a:ln w="9525">
              <a:solidFill>
                <a:srgbClr val="BB0E1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BB0E1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4052267" y="2171007"/>
            <a:ext cx="408746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BB0E1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810694" y="2823508"/>
            <a:ext cx="1849920" cy="1849918"/>
            <a:chOff x="1810694" y="2823508"/>
            <a:chExt cx="1849920" cy="1849918"/>
          </a:xfrm>
        </p:grpSpPr>
        <p:sp>
          <p:nvSpPr>
            <p:cNvPr id="38" name="Oval 37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12612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050925" y="2823508"/>
            <a:ext cx="1849920" cy="1849918"/>
            <a:chOff x="4050925" y="2823508"/>
            <a:chExt cx="1849920" cy="1849918"/>
          </a:xfrm>
        </p:grpSpPr>
        <p:sp>
          <p:nvSpPr>
            <p:cNvPr id="39" name="Oval 38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52843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291156" y="2823508"/>
            <a:ext cx="1849920" cy="1849918"/>
            <a:chOff x="6291156" y="2823508"/>
            <a:chExt cx="1849920" cy="1849918"/>
          </a:xfrm>
        </p:grpSpPr>
        <p:sp>
          <p:nvSpPr>
            <p:cNvPr id="40" name="Oval 39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9307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31386" y="2823508"/>
            <a:ext cx="1849920" cy="1849918"/>
            <a:chOff x="8531386" y="2823508"/>
            <a:chExt cx="1849920" cy="1849918"/>
          </a:xfrm>
        </p:grpSpPr>
        <p:sp>
          <p:nvSpPr>
            <p:cNvPr id="41" name="Oval 40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843330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2636066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4876297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11652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935675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813126" y="5115977"/>
            <a:ext cx="1845057" cy="925215"/>
            <a:chOff x="1813126" y="5092767"/>
            <a:chExt cx="1845057" cy="925215"/>
          </a:xfrm>
        </p:grpSpPr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53357" y="5115977"/>
            <a:ext cx="1845057" cy="925215"/>
            <a:chOff x="1813126" y="5092767"/>
            <a:chExt cx="1845057" cy="925215"/>
          </a:xfrm>
        </p:grpSpPr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02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93588" y="5115977"/>
            <a:ext cx="1845057" cy="925215"/>
            <a:chOff x="1813126" y="5092767"/>
            <a:chExt cx="1845057" cy="925215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03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33818" y="5115977"/>
            <a:ext cx="1845057" cy="925215"/>
            <a:chOff x="1813126" y="5092767"/>
            <a:chExt cx="1845057" cy="925215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5F070F"/>
                  </a:solidFill>
                  <a:latin typeface="微软雅黑" panose="020B0503020204020204" pitchFamily="34" charset="-122"/>
                </a:rPr>
                <a:t>04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59" name="Picture 58" descr="118-苏州大学-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19660" y="2085975"/>
            <a:ext cx="4574109" cy="4029075"/>
            <a:chOff x="1319660" y="2085975"/>
            <a:chExt cx="4574109" cy="4029075"/>
          </a:xfrm>
        </p:grpSpPr>
        <p:sp>
          <p:nvSpPr>
            <p:cNvPr id="8" name="Rectangle 7"/>
            <p:cNvSpPr/>
            <p:nvPr/>
          </p:nvSpPr>
          <p:spPr>
            <a:xfrm>
              <a:off x="1319660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5F07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sp>
          <p:nvSpPr>
            <p:cNvPr id="11" name="Rectangle 10"/>
            <p:cNvSpPr/>
            <p:nvPr/>
          </p:nvSpPr>
          <p:spPr>
            <a:xfrm>
              <a:off x="6298232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5F07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BB0E1F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392821" y="2728380"/>
            <a:ext cx="3712748" cy="56412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148046" y="2151826"/>
            <a:ext cx="291733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19" name="차트 4"/>
          <p:cNvGraphicFramePr/>
          <p:nvPr/>
        </p:nvGraphicFramePr>
        <p:xfrm>
          <a:off x="1665172" y="3429001"/>
          <a:ext cx="3883084" cy="2505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371393" y="2726392"/>
            <a:ext cx="3207731" cy="8842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8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20" name="차트 4"/>
          <p:cNvGraphicFramePr/>
          <p:nvPr/>
        </p:nvGraphicFramePr>
        <p:xfrm>
          <a:off x="6643744" y="3429001"/>
          <a:ext cx="3883084" cy="2505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6594781" y="2675506"/>
            <a:ext cx="665900" cy="665900"/>
            <a:chOff x="7885195" y="3530085"/>
            <a:chExt cx="910390" cy="910390"/>
          </a:xfrm>
        </p:grpSpPr>
        <p:sp>
          <p:nvSpPr>
            <p:cNvPr id="41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BB0E1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44528" y="2675506"/>
            <a:ext cx="665900" cy="665900"/>
            <a:chOff x="3396415" y="3530085"/>
            <a:chExt cx="910390" cy="910390"/>
          </a:xfrm>
        </p:grpSpPr>
        <p:sp>
          <p:nvSpPr>
            <p:cNvPr id="44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6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749" y="219875"/>
            <a:ext cx="537449" cy="537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1935</Words>
  <Application>Microsoft Office PowerPoint</Application>
  <PresentationFormat>宽屏</PresentationFormat>
  <Paragraphs>425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맑은 고딕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100</cp:revision>
  <dcterms:created xsi:type="dcterms:W3CDTF">2015-12-02T02:04:00Z</dcterms:created>
  <dcterms:modified xsi:type="dcterms:W3CDTF">2022-07-03T07:07:02Z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